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5.png" ContentType="image/png"/>
  <Override PartName="/ppt/media/image4.jpeg" ContentType="image/jpeg"/>
  <Override PartName="/ppt/media/image3.jpeg" ContentType="image/jpeg"/>
  <Override PartName="/ppt/media/image6.png" ContentType="image/png"/>
  <Override PartName="/ppt/media/image1.jpeg" ContentType="image/jpeg"/>
  <Override PartName="/ppt/media/image2.jpeg" ContentType="image/jpe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8458200" y="0"/>
            <a:ext cx="684000" cy="6856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8458200" y="5486400"/>
            <a:ext cx="684000" cy="68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8458200" y="0"/>
            <a:ext cx="685080" cy="68572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" name="CustomShape 2"/>
          <p:cNvSpPr/>
          <p:nvPr/>
        </p:nvSpPr>
        <p:spPr>
          <a:xfrm>
            <a:off x="8458200" y="5486400"/>
            <a:ext cx="685080" cy="6850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</a:t>
            </a:r>
            <a:r>
              <a:rPr b="0" lang="en-IN" sz="4400" spc="-1" strike="noStrike">
                <a:latin typeface="Arial"/>
              </a:rPr>
              <a:t>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8458200" y="0"/>
            <a:ext cx="684000" cy="6856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CustomShape 2"/>
          <p:cNvSpPr/>
          <p:nvPr/>
        </p:nvSpPr>
        <p:spPr>
          <a:xfrm>
            <a:off x="8458200" y="5486400"/>
            <a:ext cx="684000" cy="68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jpe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304920" y="533520"/>
            <a:ext cx="8151480" cy="441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en-IN" sz="4800" spc="-86" strike="noStrike">
                <a:solidFill>
                  <a:srgbClr val="675e47"/>
                </a:solidFill>
                <a:latin typeface="Times New Roman"/>
                <a:ea typeface="DejaVu Sans"/>
              </a:rPr>
              <a:t>Presentation for Major Project:</a:t>
            </a:r>
            <a:endParaRPr b="0" lang="en-IN" sz="4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b="1" lang="en-IN" sz="4800" spc="-86" strike="noStrike">
                <a:solidFill>
                  <a:srgbClr val="675e47"/>
                </a:solidFill>
                <a:latin typeface="Times New Roman"/>
                <a:ea typeface="DejaVu Sans"/>
              </a:rPr>
              <a:t>HashtagVoyages- Intelligent Travel Planner </a:t>
            </a:r>
            <a:r>
              <a:rPr b="1" lang="en-IN" sz="5000" spc="-86" strike="noStrike">
                <a:solidFill>
                  <a:srgbClr val="675e47"/>
                </a:solidFill>
                <a:latin typeface="Times New Roman"/>
                <a:ea typeface="DejaVu Sans"/>
              </a:rPr>
              <a:t>website</a:t>
            </a:r>
            <a:r>
              <a:rPr b="1" lang="en-IN" sz="4800" spc="-86" strike="noStrike">
                <a:solidFill>
                  <a:srgbClr val="675e47"/>
                </a:solidFill>
                <a:latin typeface="Times New Roman"/>
                <a:ea typeface="DejaVu Sans"/>
              </a:rPr>
              <a:t> and mobile app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5029200" y="5257800"/>
            <a:ext cx="3412080" cy="106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IN" sz="2000" spc="-1" strike="noStrike">
                <a:solidFill>
                  <a:srgbClr val="8f8e8d"/>
                </a:solidFill>
                <a:latin typeface="Calibri"/>
                <a:ea typeface="DejaVu Sans"/>
              </a:rPr>
              <a:t>By: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IN" sz="2000" spc="-1" strike="noStrike">
                <a:solidFill>
                  <a:srgbClr val="8f8e8d"/>
                </a:solidFill>
                <a:latin typeface="Calibri"/>
                <a:ea typeface="DejaVu Sans"/>
              </a:rPr>
              <a:t>Lakshya Sharma (A2305216488)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n-IN" sz="2000" spc="-1" strike="noStrike">
                <a:solidFill>
                  <a:srgbClr val="8f8e8d"/>
                </a:solidFill>
                <a:latin typeface="Calibri"/>
                <a:ea typeface="DejaVu Sans"/>
              </a:rPr>
              <a:t>Kshitij Gupta (A2305216228)</a:t>
            </a:r>
            <a:endParaRPr b="0" lang="en-IN" sz="20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457200" y="274680"/>
            <a:ext cx="7618320" cy="11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4" name="Content Placeholder 3" descr=""/>
          <p:cNvPicPr/>
          <p:nvPr/>
        </p:nvPicPr>
        <p:blipFill>
          <a:blip r:embed="rId1"/>
          <a:stretch/>
        </p:blipFill>
        <p:spPr>
          <a:xfrm>
            <a:off x="0" y="0"/>
            <a:ext cx="9142200" cy="6856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216000" y="225360"/>
            <a:ext cx="761940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IN" sz="4800" spc="-94" strike="noStrike">
                <a:solidFill>
                  <a:srgbClr val="675e47"/>
                </a:solidFill>
                <a:latin typeface="Cambria"/>
              </a:rPr>
              <a:t> </a:t>
            </a:r>
            <a:r>
              <a:rPr b="0" lang="en-IN" sz="4800" spc="-94" strike="noStrike">
                <a:solidFill>
                  <a:srgbClr val="675e47"/>
                </a:solidFill>
                <a:latin typeface="Cambria"/>
              </a:rPr>
              <a:t>Brief about the project :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288000" y="1224000"/>
            <a:ext cx="7848000" cy="479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227880">
              <a:lnSpc>
                <a:spcPct val="100000"/>
              </a:lnSpc>
              <a:spcBef>
                <a:spcPts val="439"/>
              </a:spcBef>
              <a:buClr>
                <a:srgbClr val="a9a57c"/>
              </a:buClr>
              <a:buFont typeface="Arial"/>
              <a:buChar char="•"/>
            </a:pPr>
            <a:r>
              <a:rPr b="0" lang="en-IN" sz="2200" spc="-1" strike="noStrike">
                <a:solidFill>
                  <a:srgbClr val="2f2b20"/>
                </a:solidFill>
                <a:latin typeface="Calibri"/>
              </a:rPr>
              <a:t>Intelligent Travel  Planner Website as well as mobile application.</a:t>
            </a:r>
            <a:endParaRPr b="0" lang="en-IN" sz="2200" spc="-1" strike="noStrike">
              <a:latin typeface="Arial"/>
            </a:endParaRPr>
          </a:p>
          <a:p>
            <a:pPr marL="343080" indent="-227880">
              <a:lnSpc>
                <a:spcPct val="100000"/>
              </a:lnSpc>
              <a:spcBef>
                <a:spcPts val="439"/>
              </a:spcBef>
              <a:buClr>
                <a:srgbClr val="a9a57c"/>
              </a:buClr>
              <a:buFont typeface="Arial"/>
              <a:buChar char="•"/>
            </a:pPr>
            <a:r>
              <a:rPr b="0" lang="en-IN" sz="2200" spc="-1" strike="noStrike">
                <a:solidFill>
                  <a:srgbClr val="2f2b20"/>
                </a:solidFill>
                <a:latin typeface="Calibri"/>
              </a:rPr>
              <a:t>Blogs for sharing the experience to others.</a:t>
            </a:r>
            <a:endParaRPr b="0" lang="en-IN" sz="2200" spc="-1" strike="noStrike">
              <a:latin typeface="Arial"/>
            </a:endParaRPr>
          </a:p>
          <a:p>
            <a:pPr marL="343080" indent="-227880">
              <a:lnSpc>
                <a:spcPct val="100000"/>
              </a:lnSpc>
              <a:spcBef>
                <a:spcPts val="439"/>
              </a:spcBef>
              <a:buClr>
                <a:srgbClr val="a9a57c"/>
              </a:buClr>
              <a:buFont typeface="Arial"/>
              <a:buChar char="•"/>
            </a:pPr>
            <a:r>
              <a:rPr b="0" lang="en-IN" sz="2200" spc="-1" strike="noStrike">
                <a:solidFill>
                  <a:srgbClr val="2f2b20"/>
                </a:solidFill>
                <a:latin typeface="Calibri"/>
              </a:rPr>
              <a:t>Different budget for different type of tourist.</a:t>
            </a:r>
            <a:endParaRPr b="0" lang="en-IN" sz="2200" spc="-1" strike="noStrike">
              <a:latin typeface="Arial"/>
            </a:endParaRPr>
          </a:p>
          <a:p>
            <a:pPr marL="343080" indent="-227880">
              <a:lnSpc>
                <a:spcPct val="100000"/>
              </a:lnSpc>
              <a:spcBef>
                <a:spcPts val="439"/>
              </a:spcBef>
              <a:buClr>
                <a:srgbClr val="a9a57c"/>
              </a:buClr>
              <a:buFont typeface="Arial"/>
              <a:buChar char="•"/>
            </a:pPr>
            <a:r>
              <a:rPr b="0" lang="en-IN" sz="2200" spc="-1" strike="noStrike">
                <a:solidFill>
                  <a:srgbClr val="2f2b20"/>
                </a:solidFill>
                <a:latin typeface="Calibri"/>
              </a:rPr>
              <a:t>Budget Splitter as unique feature for travelers to travel freely without thinking about splitting of unequal bills.</a:t>
            </a:r>
            <a:endParaRPr b="0" lang="en-IN" sz="2200" spc="-1" strike="noStrike">
              <a:latin typeface="Arial"/>
            </a:endParaRPr>
          </a:p>
          <a:p>
            <a:pPr marL="343080" indent="-227880">
              <a:lnSpc>
                <a:spcPct val="100000"/>
              </a:lnSpc>
              <a:spcBef>
                <a:spcPts val="439"/>
              </a:spcBef>
              <a:buClr>
                <a:srgbClr val="a9a57c"/>
              </a:buClr>
              <a:buFont typeface="Arial"/>
              <a:buChar char="•"/>
            </a:pPr>
            <a:r>
              <a:rPr b="0" lang="en-IN" sz="2200" spc="-1" strike="noStrike">
                <a:solidFill>
                  <a:srgbClr val="2f2b20"/>
                </a:solidFill>
                <a:latin typeface="Calibri"/>
              </a:rPr>
              <a:t>App for both solo traveler as well as group traveler</a:t>
            </a:r>
            <a:endParaRPr b="0" lang="en-IN" sz="2200" spc="-1" strike="noStrike">
              <a:latin typeface="Arial"/>
            </a:endParaRPr>
          </a:p>
          <a:p>
            <a:pPr marL="343080" indent="-227880">
              <a:lnSpc>
                <a:spcPct val="100000"/>
              </a:lnSpc>
              <a:spcBef>
                <a:spcPts val="439"/>
              </a:spcBef>
              <a:buClr>
                <a:srgbClr val="a9a57c"/>
              </a:buClr>
              <a:buFont typeface="Arial"/>
              <a:buChar char="•"/>
            </a:pPr>
            <a:r>
              <a:rPr b="0" lang="en-IN" sz="2200" spc="-1" strike="noStrike">
                <a:solidFill>
                  <a:srgbClr val="2f2b20"/>
                </a:solidFill>
                <a:latin typeface="Calibri"/>
              </a:rPr>
              <a:t>Off beat destination for explorers and a platform for providing their experience.</a:t>
            </a:r>
            <a:endParaRPr b="0" lang="en-IN" sz="2200" spc="-1" strike="noStrike">
              <a:latin typeface="Arial"/>
            </a:endParaRPr>
          </a:p>
          <a:p>
            <a:pPr marL="343080" indent="-227880">
              <a:lnSpc>
                <a:spcPct val="100000"/>
              </a:lnSpc>
              <a:spcBef>
                <a:spcPts val="439"/>
              </a:spcBef>
              <a:buClr>
                <a:srgbClr val="a9a57c"/>
              </a:buClr>
              <a:buFont typeface="Arial"/>
              <a:buChar char="•"/>
            </a:pPr>
            <a:r>
              <a:rPr b="0" lang="en-IN" sz="2200" spc="-1" strike="noStrike">
                <a:solidFill>
                  <a:srgbClr val="2f2b20"/>
                </a:solidFill>
                <a:latin typeface="Calibri"/>
              </a:rPr>
              <a:t>Travel accessories suggestion and Music playlist suggestion for better experience of traveling.</a:t>
            </a:r>
            <a:endParaRPr b="0" lang="en-IN" sz="2200" spc="-1" strike="noStrike">
              <a:latin typeface="Arial"/>
            </a:endParaRPr>
          </a:p>
          <a:p>
            <a:pPr marL="343080" indent="-227880">
              <a:lnSpc>
                <a:spcPct val="100000"/>
              </a:lnSpc>
              <a:spcBef>
                <a:spcPts val="439"/>
              </a:spcBef>
              <a:buClr>
                <a:srgbClr val="a9a57c"/>
              </a:buClr>
              <a:buFont typeface="Arial"/>
              <a:buChar char="•"/>
            </a:pPr>
            <a:r>
              <a:rPr b="0" lang="en-IN" sz="2200" spc="-1" strike="noStrike">
                <a:solidFill>
                  <a:srgbClr val="2f2b20"/>
                </a:solidFill>
                <a:latin typeface="Calibri"/>
              </a:rPr>
              <a:t>Surveys for our services, website and app experience.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b="0" lang="en-IN" sz="22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457200" y="274680"/>
            <a:ext cx="7618320" cy="11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IN" sz="4600" spc="-86" strike="noStrike">
                <a:solidFill>
                  <a:srgbClr val="675e47"/>
                </a:solidFill>
                <a:latin typeface="Cambria"/>
                <a:ea typeface="DejaVu Sans"/>
              </a:rPr>
              <a:t>The project:</a:t>
            </a:r>
            <a:endParaRPr b="0" lang="en-IN" sz="4600" spc="-1" strike="noStrike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360000" y="1248840"/>
            <a:ext cx="7618320" cy="479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2f2b20"/>
                </a:solidFill>
                <a:latin typeface="Calibri"/>
                <a:ea typeface="DejaVu Sans"/>
              </a:rPr>
              <a:t>Schema</a:t>
            </a:r>
            <a:endParaRPr b="0" lang="en-IN" sz="2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2f2b20"/>
                </a:solidFill>
                <a:latin typeface="Calibri"/>
                <a:ea typeface="DejaVu Sans"/>
              </a:rPr>
              <a:t>Website: Hashtagvoyages demo</a:t>
            </a:r>
            <a:endParaRPr b="0" lang="en-IN" sz="2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2f2b20"/>
                </a:solidFill>
                <a:latin typeface="Calibri"/>
                <a:ea typeface="DejaVu Sans"/>
              </a:rPr>
              <a:t>Mobile App: Hashtagvoyages demo</a:t>
            </a:r>
            <a:endParaRPr b="0" lang="en-IN" sz="2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2f2b20"/>
                </a:solidFill>
                <a:latin typeface="Calibri"/>
                <a:ea typeface="DejaVu Sans"/>
              </a:rPr>
              <a:t>Social Media platform Stats: Instagram</a:t>
            </a:r>
            <a:endParaRPr b="0" lang="en-IN" sz="2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2f2b20"/>
                </a:solidFill>
                <a:latin typeface="Calibri"/>
                <a:ea typeface="DejaVu Sans"/>
              </a:rPr>
              <a:t>Other Statistics display</a:t>
            </a:r>
            <a:endParaRPr b="0" lang="en-IN" sz="2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2f2b20"/>
                </a:solidFill>
                <a:latin typeface="Calibri"/>
                <a:ea typeface="DejaVu Sans"/>
              </a:rPr>
              <a:t>My contribution</a:t>
            </a:r>
            <a:endParaRPr b="0" lang="en-IN" sz="2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2f2b20"/>
                </a:solidFill>
                <a:latin typeface="Calibri"/>
                <a:ea typeface="DejaVu Sans"/>
              </a:rPr>
              <a:t>Outcome</a:t>
            </a:r>
            <a:endParaRPr b="0" lang="en-IN" sz="22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457200" y="-61200"/>
            <a:ext cx="7618320" cy="11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IN" sz="4600" spc="-86" strike="noStrike">
                <a:solidFill>
                  <a:srgbClr val="675e47"/>
                </a:solidFill>
                <a:latin typeface="Cambria"/>
                <a:ea typeface="DejaVu Sans"/>
              </a:rPr>
              <a:t>Schema:</a:t>
            </a:r>
            <a:endParaRPr b="0" lang="en-IN" sz="46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360000" y="889200"/>
            <a:ext cx="7618320" cy="479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2f2b20"/>
                </a:solidFill>
                <a:latin typeface="Calibri"/>
                <a:ea typeface="DejaVu Sans"/>
              </a:rPr>
              <a:t>Website Schema</a:t>
            </a:r>
            <a:endParaRPr b="0" lang="en-IN" sz="2200" spc="-1" strike="noStrike">
              <a:latin typeface="Arial"/>
            </a:endParaRPr>
          </a:p>
        </p:txBody>
      </p:sp>
      <p:pic>
        <p:nvPicPr>
          <p:cNvPr id="128" name="" descr=""/>
          <p:cNvPicPr/>
          <p:nvPr/>
        </p:nvPicPr>
        <p:blipFill>
          <a:blip r:embed="rId1"/>
          <a:stretch/>
        </p:blipFill>
        <p:spPr>
          <a:xfrm>
            <a:off x="0" y="1350000"/>
            <a:ext cx="8496000" cy="5508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360000" y="-61200"/>
            <a:ext cx="7618320" cy="11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IN" sz="4600" spc="-86" strike="noStrike">
                <a:solidFill>
                  <a:srgbClr val="675e47"/>
                </a:solidFill>
                <a:latin typeface="Cambria"/>
                <a:ea typeface="DejaVu Sans"/>
              </a:rPr>
              <a:t>Schema:</a:t>
            </a:r>
            <a:endParaRPr b="0" lang="en-IN" sz="4600" spc="-1" strike="noStrike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229680" y="817200"/>
            <a:ext cx="7618320" cy="479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2f2b20"/>
                </a:solidFill>
                <a:latin typeface="Calibri"/>
                <a:ea typeface="DejaVu Sans"/>
              </a:rPr>
              <a:t>Website Schema</a:t>
            </a:r>
            <a:endParaRPr b="0" lang="en-IN" sz="2200" spc="-1" strike="noStrike">
              <a:latin typeface="Arial"/>
            </a:endParaRPr>
          </a:p>
        </p:txBody>
      </p:sp>
      <p:pic>
        <p:nvPicPr>
          <p:cNvPr id="131" name="" descr=""/>
          <p:cNvPicPr/>
          <p:nvPr/>
        </p:nvPicPr>
        <p:blipFill>
          <a:blip r:embed="rId1"/>
          <a:stretch/>
        </p:blipFill>
        <p:spPr>
          <a:xfrm>
            <a:off x="360" y="1296000"/>
            <a:ext cx="8495640" cy="5562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457200" y="274680"/>
            <a:ext cx="7618320" cy="11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IN" sz="4600" spc="-86" strike="noStrike">
                <a:solidFill>
                  <a:srgbClr val="675e47"/>
                </a:solidFill>
                <a:latin typeface="Cambria"/>
                <a:ea typeface="DejaVu Sans"/>
              </a:rPr>
              <a:t>Instagram Stats:</a:t>
            </a:r>
            <a:endParaRPr b="0" lang="en-IN" sz="4600" spc="-1" strike="noStrike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144000" y="1248840"/>
            <a:ext cx="7618320" cy="479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14480" algn="ctr"/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134" name="" descr=""/>
          <p:cNvPicPr/>
          <p:nvPr/>
        </p:nvPicPr>
        <p:blipFill>
          <a:blip r:embed="rId1"/>
          <a:stretch/>
        </p:blipFill>
        <p:spPr>
          <a:xfrm>
            <a:off x="4104000" y="1368000"/>
            <a:ext cx="2484360" cy="5489640"/>
          </a:xfrm>
          <a:prstGeom prst="rect">
            <a:avLst/>
          </a:prstGeom>
          <a:ln>
            <a:noFill/>
          </a:ln>
        </p:spPr>
      </p:pic>
      <p:pic>
        <p:nvPicPr>
          <p:cNvPr id="135" name="" descr=""/>
          <p:cNvPicPr/>
          <p:nvPr/>
        </p:nvPicPr>
        <p:blipFill>
          <a:blip r:embed="rId2"/>
          <a:stretch/>
        </p:blipFill>
        <p:spPr>
          <a:xfrm>
            <a:off x="6624000" y="1415880"/>
            <a:ext cx="2520000" cy="5442120"/>
          </a:xfrm>
          <a:prstGeom prst="rect">
            <a:avLst/>
          </a:prstGeom>
          <a:ln>
            <a:noFill/>
          </a:ln>
        </p:spPr>
      </p:pic>
      <p:pic>
        <p:nvPicPr>
          <p:cNvPr id="136" name="" descr=""/>
          <p:cNvPicPr/>
          <p:nvPr/>
        </p:nvPicPr>
        <p:blipFill>
          <a:blip r:embed="rId3"/>
          <a:stretch/>
        </p:blipFill>
        <p:spPr>
          <a:xfrm>
            <a:off x="360" y="1368000"/>
            <a:ext cx="4103640" cy="5379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457200" y="274680"/>
            <a:ext cx="7618320" cy="11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IN" sz="4600" spc="-86" strike="noStrike">
                <a:solidFill>
                  <a:srgbClr val="675e47"/>
                </a:solidFill>
                <a:latin typeface="Cambria"/>
                <a:ea typeface="DejaVu Sans"/>
              </a:rPr>
              <a:t>Other Stats:</a:t>
            </a:r>
            <a:endParaRPr b="0" lang="en-IN" sz="4600" spc="-1" strike="noStrike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144000" y="1248840"/>
            <a:ext cx="7618320" cy="479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11448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2f2b20"/>
                </a:solidFill>
                <a:latin typeface="Calibri"/>
                <a:ea typeface="DejaVu Sans"/>
              </a:rPr>
              <a:t>We have been constantly working on various digital marketing strategies to make our website appear on the SERP. SERP stands for Search Engine Result Page.</a:t>
            </a:r>
            <a:endParaRPr b="0" lang="en-IN" sz="1600" spc="-1" strike="noStrike">
              <a:latin typeface="Arial"/>
            </a:endParaRPr>
          </a:p>
          <a:p>
            <a:pPr marL="11448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2f2b20"/>
                </a:solidFill>
                <a:latin typeface="Calibri"/>
                <a:ea typeface="DejaVu Sans"/>
              </a:rPr>
              <a:t>We have improved our Alexa ranking from 4 million to around 1 million. </a:t>
            </a:r>
            <a:endParaRPr b="0" lang="en-IN" sz="1600" spc="-1" strike="noStrike">
              <a:latin typeface="Arial"/>
            </a:endParaRPr>
          </a:p>
          <a:p>
            <a:pPr marL="11448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2f2b20"/>
                </a:solidFill>
                <a:latin typeface="Calibri"/>
                <a:ea typeface="DejaVu Sans"/>
              </a:rPr>
              <a:t>The website has also slided in google index from 192 to 144. For the analysis, we have used the tool SemRush. </a:t>
            </a:r>
            <a:endParaRPr b="0" lang="en-IN" sz="1600" spc="-1" strike="noStrike">
              <a:latin typeface="Arial"/>
            </a:endParaRPr>
          </a:p>
          <a:p>
            <a:pPr marL="11448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2f2b20"/>
                </a:solidFill>
                <a:latin typeface="Calibri"/>
                <a:ea typeface="DejaVu Sans"/>
              </a:rPr>
              <a:t>SemRush ranks have also improved, We started from 56.3M and now we are currently at 21.2M. </a:t>
            </a:r>
            <a:endParaRPr b="0" lang="en-IN" sz="1600" spc="-1" strike="noStrike">
              <a:latin typeface="Arial"/>
            </a:endParaRPr>
          </a:p>
          <a:p>
            <a:pPr marL="11448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2f2b20"/>
                </a:solidFill>
                <a:latin typeface="Calibri"/>
                <a:ea typeface="DejaVu Sans"/>
              </a:rPr>
              <a:t>Using proper Keywords and placing them according to the hummingbird update of google, we did the On Page SEO of our site. </a:t>
            </a:r>
            <a:endParaRPr b="0" lang="en-IN" sz="1600" spc="-1" strike="noStrike">
              <a:latin typeface="Arial"/>
            </a:endParaRPr>
          </a:p>
          <a:p>
            <a:pPr marL="11448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2f2b20"/>
                </a:solidFill>
                <a:latin typeface="Calibri"/>
                <a:ea typeface="DejaVu Sans"/>
              </a:rPr>
              <a:t>Building up quality backlinks to extract the link juice has also been used as a part of Off-Page SEO. </a:t>
            </a:r>
            <a:endParaRPr b="0" lang="en-IN" sz="16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457200" y="274680"/>
            <a:ext cx="7618320" cy="11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IN" sz="4600" spc="-86" strike="noStrike">
                <a:solidFill>
                  <a:srgbClr val="675e47"/>
                </a:solidFill>
                <a:latin typeface="Cambria"/>
                <a:ea typeface="DejaVu Sans"/>
              </a:rPr>
              <a:t>My Contribution</a:t>
            </a:r>
            <a:endParaRPr b="0" lang="en-IN" sz="4600" spc="-1" strike="noStrike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144000" y="1248840"/>
            <a:ext cx="7618320" cy="479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N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2f2b20"/>
                </a:solidFill>
                <a:latin typeface="Calibri"/>
                <a:ea typeface="DejaVu Sans"/>
              </a:rPr>
              <a:t>Developed the website.</a:t>
            </a:r>
            <a:endParaRPr b="0" lang="en-IN" sz="2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2f2b20"/>
                </a:solidFill>
                <a:latin typeface="Calibri"/>
                <a:ea typeface="DejaVu Sans"/>
              </a:rPr>
              <a:t>Planned the schema of the application and website</a:t>
            </a:r>
            <a:endParaRPr b="0" lang="en-IN" sz="2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2f2b20"/>
                </a:solidFill>
                <a:latin typeface="Calibri"/>
                <a:ea typeface="DejaVu Sans"/>
              </a:rPr>
              <a:t>Created youtube channel as well as instagram page for social platform presence.</a:t>
            </a:r>
            <a:endParaRPr b="0" lang="en-IN" sz="2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2f2b20"/>
                </a:solidFill>
                <a:latin typeface="Calibri"/>
                <a:ea typeface="DejaVu Sans"/>
              </a:rPr>
              <a:t>Done all the digital marketing such as SEO, word search index, etc.</a:t>
            </a:r>
            <a:endParaRPr b="0" lang="en-IN" sz="2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2f2b20"/>
                </a:solidFill>
                <a:latin typeface="Calibri"/>
                <a:ea typeface="DejaVu Sans"/>
              </a:rPr>
              <a:t>Made contacts with packages providers. </a:t>
            </a:r>
            <a:endParaRPr b="0" lang="en-IN" sz="2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2f2b20"/>
                </a:solidFill>
                <a:latin typeface="Calibri"/>
                <a:ea typeface="DejaVu Sans"/>
              </a:rPr>
              <a:t>Created the blogs for the website and application.</a:t>
            </a:r>
            <a:endParaRPr b="0" lang="en-IN" sz="22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457200" y="274680"/>
            <a:ext cx="7618320" cy="11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IN" sz="4400" spc="-86" strike="noStrike">
                <a:solidFill>
                  <a:srgbClr val="675e47"/>
                </a:solidFill>
                <a:latin typeface="Cambria"/>
                <a:ea typeface="DejaVu Sans"/>
              </a:rPr>
              <a:t>My Outcome from Project: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144000" y="1248840"/>
            <a:ext cx="7618320" cy="479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IN" sz="18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2f2b20"/>
                </a:solidFill>
                <a:latin typeface="Calibri"/>
                <a:ea typeface="DejaVu Sans"/>
              </a:rPr>
              <a:t>Was able to understand how to work in a team and how to share workload.</a:t>
            </a:r>
            <a:endParaRPr b="0" lang="en-IN" sz="2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2f2b20"/>
                </a:solidFill>
                <a:latin typeface="Calibri"/>
                <a:ea typeface="DejaVu Sans"/>
              </a:rPr>
              <a:t>Gained basic knowledge of app development, web backend and firebase.</a:t>
            </a:r>
            <a:endParaRPr b="0" lang="en-IN" sz="2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2f2b20"/>
                </a:solidFill>
                <a:latin typeface="Calibri"/>
                <a:ea typeface="DejaVu Sans"/>
              </a:rPr>
              <a:t>Gained knowledge knowledge of web development, social media handling, Business management, digital marketing.</a:t>
            </a:r>
            <a:endParaRPr b="0" lang="en-IN" sz="2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2f2b20"/>
                </a:solidFill>
                <a:latin typeface="Calibri"/>
                <a:ea typeface="DejaVu Sans"/>
              </a:rPr>
              <a:t>Gained knowledge of AI algos which we used in the app and website.</a:t>
            </a:r>
            <a:endParaRPr b="0" lang="en-IN" sz="2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200" spc="-1" strike="noStrike">
                <a:solidFill>
                  <a:srgbClr val="2f2b20"/>
                </a:solidFill>
                <a:latin typeface="Calibri"/>
                <a:ea typeface="DejaVu Sans"/>
              </a:rPr>
              <a:t>Will consider converting this project as startup idea.</a:t>
            </a:r>
            <a:endParaRPr b="0" lang="en-IN" sz="22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3529</TotalTime>
  <Application>LibreOffice/6.0.7.3$Linux_X86_64 LibreOffice_project/00m0$Build-3</Application>
  <Words>280</Words>
  <Paragraphs>30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Lakshya Sharma</dc:creator>
  <dc:description/>
  <dc:language>en-IN</dc:language>
  <cp:lastModifiedBy/>
  <dcterms:modified xsi:type="dcterms:W3CDTF">2020-05-17T17:27:10Z</dcterms:modified>
  <cp:revision>19</cp:revision>
  <dc:subject/>
  <dc:title>Synopsis presentation for Minor Project: HashtagVoyages-web and mobile app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6</vt:i4>
  </property>
</Properties>
</file>