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how you will die or when you will die?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Rule the World or live in a World with absolutely no problems at all?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tasted a booger?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no one to show up for your Wedding or your funeral?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only pizza for 1 year or eat no pizza for 1 year?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was the last time you wet the bed?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Sing everything you say for the next 2 minutes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your first pick for prom in this room?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sexiest thing about a guy/girl?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in an amusement park or a zoo?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gorilla for 1 minute.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most embarrassing moment you faced in life.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 belly dance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Pass your phone to the person to your right and allow them to put any status on one of your social media accounts.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all traffic lights you approach be green or never have to stand in line again?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 someone put lipstick on your lips.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a joke until it makes everyone laugh.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the biggest flirt in the room?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are some things you think about when sitting on the toilet?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weirdest habit as a kid?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Experience the beginning of planet earth or the end of planet earth?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extremely underweight or extremely overweight?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most childish thing that you still do?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last person you cyberstalked?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absolute worst bathroom experience?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shoplifted? If yes where, when?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date one of your teachers, who would it be?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5 different people and talk to them in 5 different accents.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up your crush and declare your love for him/her.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 dog with a cat's personality or a cat with a dog's personality?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Talk about something you regret in your life.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you're drunk for the next 3 mins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Entertain us all with your best five minute comedy act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strangest dream you've ever had. Did you like 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get away with lying every time or always know that someone is lying?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here do you think is the best flirt?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the history of every object you touched or be able to talk to animals?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visit 100 years in the past or 100 years in the future?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suddenly become invisible, what more naughty things you like to do?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as many sit-ups as you can in one minute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girl how do they makeup.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everyone about a celebrity crush you have.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Run outside and shout as loud as you can, "I am the best person in the world!"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Pretend to be the person on your right for 10 minutes.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in a baby's voice for the next five things you have to say.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Crazy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 millionaire by winning the lottery or by working 100 hours a week?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weirdest food combo that you eat?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the group paint your fingernails any way they want to.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everything that is in your purse.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funniest person in the room or the most intelligent?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first person to explore a planet or be the inventor of a drug that cures a deadly disease?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does your dream boy or girl look like?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and yell at the top of your lungs, "I'm a retard!"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craziest dream you can remember having?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End the life a single human being or 100 cute baby animals?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anyone here and dance with him/her.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intimate relations with someone in secret or not have that with that person but everyone thinks you did?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Impersonate someone in the room and people have to guess who it 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everyone your search history for the past week.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seven fingers on each hand or have seven toes on each foot?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this room who are you most jealous of and why?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Speak all languages or be able to speak to all animals?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Text everyone you know and say "I rock!". And don't delete 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Leave your unemployed son homeless or pay for his drug habits and illegal activities?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able to talk your way out of any situation, or punch your way out of any situation?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sent someone the wrong text?What was it about?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date someone you love or date someone who loves you?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the past and meet your loved ones who passed away or go to the future to meet your children or grandchildren to be?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Fill your mouth with water and try singing a song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Allow a random player to tickle you for 30 seconds.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craziest thing that has happened to you in a mall?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Swim 300 meters through shit or dead bodies?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Win $50,000 or let your best friend win $500,000?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outside and dance like a cowboy.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most annoying person in this room?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Pose like your favorite model for 2 minutes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Spin around ten times, when you get done, try to walk in a straight line.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Reveal to the group the number of days you have lasted without a shower.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like no one is watching you.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Jump on one leg for 20 seconds with both hands on your head.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You're in a public restroom and just went #2, then you realized your stall has neither toilet paper nor water. What do you do?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Look 10 years older from the neck up, or the neck down?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about prettiest eyes?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choose between going naked or having your thoughts appear in thought bubbles above your head for everyone to read, which would you choose?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most useless piece of knowledge you know?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one real get out of jail free card or a key that opens any door?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around the room singing a song chosen by the person on your right.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Shout your first crush name loudly.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Reverse one decision you make every day or be able to stop time for 10 seconds every day?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and where was your first kiss? Who was it with?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covered in fur or covered in scales?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Skinny dip with your classmate or with a stranger?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the chicken dance.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your crush and explain the rules of monopoly to him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haven't had your first kiss yet, who in this room do you want to have your first kiss with?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not shower for a month, or eat the same meal everyday for a month?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biggest secret you've kept from your parents?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your only mode of transportation be a donkey or a giraffe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Upload the most embarrassing photo of yours on Instagram.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want to make out with the most?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a Joker for 2 minutes.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Rate everyone in the room from 1 to 10, with 10 being the hottest.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with a fake accent for the rest of the game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Bark like a dog.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the worst person to date? 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world ends next week and you can do anything you want (even if it's illegal). What would you do?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famous, what would it be for?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shared chewing gum with anyone? Whom did you share it with?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Wash off your makeup and sit with your natural beauty for the rest of the game.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make out with any Disney character, who would it be?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age 5 with everything you know now or know now everything your future self will learn?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low life with your loved one or rich life all alone?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Say the pledge of allegiance in your most un-favorite teachers voice.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read minds or accurately predict future?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Close your mouth and your nose: try to pronounce the letter 'A' for 10 seconds.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Spank the person sitting next to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you say for the next 15 minutes must be sung to the tune of "Happy Birthday".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last thing you texted someone of the opposite sex?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had a crush on a teacher? Who?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guilty pleasure?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free Wi-Fi wherever you go or have free coffee where/whenever you want?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think in this room should get a plastic surgery?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Carry the person to your left around the room(1 round)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cutest nose?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free or be totally safe?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funniest thing you?ve done to get a crush?s attention?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worst thing you have ever tasted?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Yell at the top of your voice-?You Suck?.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lose the ability to lie or believe everything you're told?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spend the rest of your life with a sailboat as your home or an RV as your home?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be reincarnated as someone in this room, who would you want to be?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three kids and no money, or no kids with three million dollars?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you think that you and your current girlfriend or boyfriend will ever be married?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wildest fantasy?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reborn in a new life, would you rather be alive in the past or future?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the life of a king with no family or friends or live like a vagabond with your friends or family?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all drinks except for water or give up eating anything that was cooked in an oven?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best smile?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Yell out the first word that comes to your mind right now.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animal most closely resembles you?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shit that tasted like chocolate, or eat chocolate that tastes like crap?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catwalk on the stage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 person in the group and say what annoys you about them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Continue with your life or restart it?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worst person to kiss? Why?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your love life or work life?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given bad advice on purpose? Elaborate.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Run at 100 mph or fly at ten mph?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something you wish you were better at?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