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48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6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0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3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8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67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Win $50,000 or let your best friend win $500,000?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last thing you texted someone of the opposite sex?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how you will die or when you will die?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you think that you and your current girlfriend or boyfriend will ever be married?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 millionaire by winning the lottery or by working 100 hours a week?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one real get out of jail free card or a key that opens any door?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weirdest food combo that you eat?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#105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gorilla for 1 minute.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shoplifted? If yes where, when?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absolute worst bathroom experience?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sent someone the wrong text?What was it about?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#109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most childish thing that you still do?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sexiest thing about a guy/girl?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Act like a girl how do they makeup.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Rate everyone in the room from 1 to 10, with 10 being the hottest.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your weirdest habit as a kid?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the life of a king with no family or friends or live like a vagabond with your friends or family?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your first pick for prom in this room?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 someone put lipstick on your lips.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Jump on one leg for 20 seconds with both hands on your head.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be reincarnated as someone in this room, who would you want to be?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#118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free Wi-Fi wherever you go or have free coffee where/whenever you want?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#119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Sing everything you say for the next 2 minutes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read minds or accurately predict future?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does your dream boy or girl look like?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as many sit-ups as you can in one minute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everything that is in your purse.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catwalk on the stage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Close your mouth and your nose: try to pronounce the letter 'A' for 10 seconds.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want to make out with the most?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#126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Spank the person sitting next to you.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most useless piece of knowledge you know?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Experience the beginning of planet earth or the end of planet earth?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#129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guilty pleasure?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date someone you love or date someone who loves you?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Wash off your makeup and sit with your natural beauty for the rest of the game.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get away with lying every time or always know that someone is lying?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strangest dream you've ever had. Did you like it?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with a fake accent for the rest of the game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your crush and explain the rules of monopoly to him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is the biggest flirt in the room?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the worst person to date? Why?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three kids and no money, or no kids with three million dollars?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#138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reborn in a new life, would you rather be alive in the past or future?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#139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Text everyone you know and say "I rock!". And don't delete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Pass your phone to the person to your right and allow them to put any status on one of your social media accounts.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was the craziest thing that has happened to you in a mall?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#141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everyone about a celebrity crush you have.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craziest dream you can remember having?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Speak all languages or be able to speak to all animals?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5 different people and talk to them in 5 different accents.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Leave your unemployed son homeless or pay for his drug habits and illegal activities?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funniest person in the room or the most intelligent?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#147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Allow a random player to tickle you for 30 seconds.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all traffic lights you approach be green or never have to stand in line again?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#149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biggest secret you've kept from your parents?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your only mode of transportation be a donkey or a giraffe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#150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Run outside and shout as loud as you can, "I am the best person in the world!"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this room who are you most jealous of and why?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#17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like no one is watching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Look 10 years older from the neck up, or the neck down?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#19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your love life or work life?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 person in the group and say what annoys you about them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#20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know the history of every object you touched or be able to talk to animals?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no one to show up for your Wedding or your funeral?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in this room would be worst person to kiss? Why?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last person you cyberstalked?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#24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seven fingers on each hand or have seven toes on each foot?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world ends next week and you can do anything you want (even if it's illegal). What would you do?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had a crush on a teacher? Who?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Bark like a dog.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#28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and yell at the top of your lungs, "I'm a retard!"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#29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Tell a joke until it makes everyone laugh.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and where was your first kiss? Who was it with?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could suddenly become invisible, what more naughty things you like to do?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Skinny dip with your classmate or with a stranger?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#32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you're drunk for the next 3 mins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Run at 100 mph or fly at ten mph?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do you think in this room should get a plastic surgery?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#35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Fill your mouth with water and try singing a song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make out with any Disney character, who would it be?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are some things you think about when sitting on the toilet?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Entertain us all with your best five minute comedy act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#39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shared chewing gum with anyone? Whom did you share it with?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your wildest fantasy?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something you wish you were better at?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the past and meet your loved ones who passed away or go to the future to meet your children or grandchildren to be?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the first person to explore a planet or be the inventor of a drug that cures a deadly disease?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#43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animal most closely resembles you?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Say the pledge of allegiance in your most un-favorite teachers voice.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End the life a single human being or 100 cute baby animals?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Speak in a baby's voice for the next five things you have to say.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best smile?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#48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You're in a public restroom and just went #2, then you realized your stall has neither toilet paper nor water. What do you do?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#49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Spin around ten times, when you get done, try to walk in a straight 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Upload the most embarrassing photo of yours on Instagram.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When was the last time you wet the bed?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Continue with your life or restart it?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intimate relations with someone in secret or not have that with that person but everyone thinks you did?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 like a Joker for 2 minutes.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Shout your first crush name loudly.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#55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give up all drinks except for water or give up eating anything that was cooked in an oven?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#56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Pretend to be the person on your right for 10 minutes.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Swim 300 meters through shit or dead bodies?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shit that tasted like chocolate, or eat chocolate that tastes like crap?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#59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were famous, what would it be for?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the worst thing you have ever tasted?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Crazy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able to talk your way out of any situation, or punch your way out of any situation?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lose the ability to lie or believe everything you're told?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the group paint your fingernails any way they want to.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Dance around the room singing a song chosen by the person on your right.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given bad advice on purpose? Elaborate.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 everyone your search history for the past week.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spend the rest of your life with a sailboat as your home or an RV as your home?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#68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low life with your loved one or rich life all alone?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#69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 Yell at the top of your voice-?You Suck?.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extremely underweight or extremely overweight?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up your crush and declare your love for him/her.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visit 100 years in the past or 100 years in the future?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#72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date one of your teachers, who would it be?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Reveal to the group the number of days you have lasted without a shower.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#74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here do you think is the best flirt?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#75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 outside and dance like a cowboy.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#76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Who's the most annoying person in this room?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#77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live in an amusement park or a zoo?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#78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about prettiest eyes?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#79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had to choose between going naked or having your thoughts appear in thought bubbles above your head for everyone to read, which would you choose?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Talk about something you regret in your life.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#80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Yell out the first word that comes to your mind right now.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#81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If you haven't had your first kiss yet, who in this room do you want to have your first kiss with?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#82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free or be totally safe?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#83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the chicken dance.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Impersonate someone in the room and people have to guess who it is.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#85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Pose like your favorite model for 2 minutes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#86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you say for the next 15 minutes must be sung to the tune of "Happy Birthday".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#87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What's the funniest thing you?ve done to get a crush?s attention?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#88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go back to age 5 with everything you know now or know now everything your future self will learn?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#89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eat only pizza for 1 year or eat no pizza for 1 year?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Choose anyone here and dance with him/her.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#90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Describe the most embarrassing moment you faced in life.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#91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be covered in fur or covered in scales?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#92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Have a dog with a cat's personality or a cat with a dog's personality?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#93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Reverse one decision you make every day or be able to stop time for 10 seconds every day?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#94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Carry the person to your left around the room(1 round)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#95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Who has the cutest nose?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#96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not shower for a month, or eat the same meal everyday for a month?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#97</a:t>
            </a:r>
          </a:p>
          <a:p>
            <a:r>
              <a:t>The DARE is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a belly dance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#98</a:t>
            </a:r>
          </a:p>
          <a:p>
            <a:r>
              <a:t>Someone has a SITUATION incoming!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Would you rather Rule the World or live in a World with absolutely no problems at all?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#99</a:t>
            </a:r>
          </a:p>
          <a:p>
            <a:r>
              <a:t>Out Comes The TRUTH!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Have you ever tasted a booger?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3097</Words>
  <Application>Microsoft Office PowerPoint</Application>
  <PresentationFormat>On-screen Show (4:3)</PresentationFormat>
  <Paragraphs>450</Paragraphs>
  <Slides>150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4" baseType="lpstr">
      <vt:lpstr>Arial</vt:lpstr>
      <vt:lpstr>Century Gothic</vt:lpstr>
      <vt:lpstr>Wingdings 3</vt:lpstr>
      <vt:lpstr>Wisp</vt:lpstr>
      <vt:lpstr>#1 Someone has a SITUATION incoming!</vt:lpstr>
      <vt:lpstr>#2 The DARE is ON!</vt:lpstr>
      <vt:lpstr>#3 Out Comes The TRUTH!</vt:lpstr>
      <vt:lpstr>#4 Out Comes The TRUTH!</vt:lpstr>
      <vt:lpstr>#5 The DARE is ON!</vt:lpstr>
      <vt:lpstr>#6 Out Comes The TRUTH!</vt:lpstr>
      <vt:lpstr>#7 Someone has a SITUATION incoming!</vt:lpstr>
      <vt:lpstr>#8 The DARE is ON!</vt:lpstr>
      <vt:lpstr>#9 The DARE is ON!</vt:lpstr>
      <vt:lpstr>#10 Out Comes The TRUTH!</vt:lpstr>
      <vt:lpstr>#11 Out Comes The TRUTH!</vt:lpstr>
      <vt:lpstr>#12 Someone has a SITUATION incoming!</vt:lpstr>
      <vt:lpstr>#13 Someone has a SITUATION incoming!</vt:lpstr>
      <vt:lpstr>#14 The DARE is ON!</vt:lpstr>
      <vt:lpstr>#15 Someone has a SITUATION incoming!</vt:lpstr>
      <vt:lpstr>#16 Out Comes The TRUTH!</vt:lpstr>
      <vt:lpstr>#17 The DARE is ON!</vt:lpstr>
      <vt:lpstr>#18 Someone has a SITUATION incoming!</vt:lpstr>
      <vt:lpstr>#19 Someone has a SITUATION incoming!</vt:lpstr>
      <vt:lpstr>#20 Someone has a SITUATION incoming!</vt:lpstr>
      <vt:lpstr>#21 Someone has a SITUATION incoming!</vt:lpstr>
      <vt:lpstr>#22 Out Comes The TRUTH!</vt:lpstr>
      <vt:lpstr>#23 Out Comes The TRUTH!</vt:lpstr>
      <vt:lpstr>#24 Someone has a SITUATION incoming!</vt:lpstr>
      <vt:lpstr>#25 Out Comes The TRUTH!</vt:lpstr>
      <vt:lpstr>#26 Out Comes The TRUTH!</vt:lpstr>
      <vt:lpstr>#27 The DARE is ON!</vt:lpstr>
      <vt:lpstr>#28 Someone has a SITUATION incoming!</vt:lpstr>
      <vt:lpstr>#29 The DARE is ON!</vt:lpstr>
      <vt:lpstr>#30 Out Comes The TRUTH!</vt:lpstr>
      <vt:lpstr>#31 Someone has a SITUATION incoming!</vt:lpstr>
      <vt:lpstr>#32 The DARE is ON!</vt:lpstr>
      <vt:lpstr>#33 Someone has a SITUATION incoming!</vt:lpstr>
      <vt:lpstr>#34 Out Comes The TRUTH!</vt:lpstr>
      <vt:lpstr>#35 The DARE is ON!</vt:lpstr>
      <vt:lpstr>#36 Out Comes The TRUTH!</vt:lpstr>
      <vt:lpstr>#37 Out Comes The TRUTH!</vt:lpstr>
      <vt:lpstr>#38 Someone has a SITUATION incoming!</vt:lpstr>
      <vt:lpstr>#39 Out Comes The TRUTH!</vt:lpstr>
      <vt:lpstr>#40 Out Comes The TRUTH!</vt:lpstr>
      <vt:lpstr>#41 Someone has a SITUATION incoming!</vt:lpstr>
      <vt:lpstr>#42 Someone has a SITUATION incoming!</vt:lpstr>
      <vt:lpstr>#43 Out Comes The TRUTH!</vt:lpstr>
      <vt:lpstr>#44 The DARE is ON!</vt:lpstr>
      <vt:lpstr>#45 Someone has a SITUATION incoming!</vt:lpstr>
      <vt:lpstr>#46 The DARE is ON!</vt:lpstr>
      <vt:lpstr>#47 Out Comes The TRUTH!</vt:lpstr>
      <vt:lpstr>#48 Out Comes The TRUTH!</vt:lpstr>
      <vt:lpstr>#49 The DARE is ON!</vt:lpstr>
      <vt:lpstr>#50 Out Comes The TRUTH!</vt:lpstr>
      <vt:lpstr>#51 Someone has a SITUATION incoming!</vt:lpstr>
      <vt:lpstr>#52 Someone has a SITUATION incoming!</vt:lpstr>
      <vt:lpstr>#53 The DARE is ON!</vt:lpstr>
      <vt:lpstr>#54 The DARE is ON!</vt:lpstr>
      <vt:lpstr>#55 Someone has a SITUATION incoming!</vt:lpstr>
      <vt:lpstr>#56 The DARE is ON!</vt:lpstr>
      <vt:lpstr>#57 Someone has a SITUATION incoming!</vt:lpstr>
      <vt:lpstr>#58 Someone has a SITUATION incoming!</vt:lpstr>
      <vt:lpstr>#59 Out Comes The TRUTH!</vt:lpstr>
      <vt:lpstr>#60 The DARE is ON!</vt:lpstr>
      <vt:lpstr>#61 Someone has a SITUATION incoming!</vt:lpstr>
      <vt:lpstr>#62 Someone has a SITUATION incoming!</vt:lpstr>
      <vt:lpstr>#63 The DARE is ON!</vt:lpstr>
      <vt:lpstr>#64 The DARE is ON!</vt:lpstr>
      <vt:lpstr>#65 Out Comes The TRUTH!</vt:lpstr>
      <vt:lpstr>#66 The DARE is ON!</vt:lpstr>
      <vt:lpstr>#67 Someone has a SITUATION incoming!</vt:lpstr>
      <vt:lpstr>#68 Someone has a SITUATION incoming!</vt:lpstr>
      <vt:lpstr>#69 The DARE is ON!</vt:lpstr>
      <vt:lpstr>#70 The DARE is ON!</vt:lpstr>
      <vt:lpstr>#71 Someone has a SITUATION incoming!</vt:lpstr>
      <vt:lpstr>#72 Out Comes The TRUTH!</vt:lpstr>
      <vt:lpstr>#73 The DARE is ON!</vt:lpstr>
      <vt:lpstr>#74 Out Comes The TRUTH!</vt:lpstr>
      <vt:lpstr>#75 The DARE is ON!</vt:lpstr>
      <vt:lpstr>#76 Out Comes The TRUTH!</vt:lpstr>
      <vt:lpstr>#77 Someone has a SITUATION incoming!</vt:lpstr>
      <vt:lpstr>#78 Out Comes The TRUTH!</vt:lpstr>
      <vt:lpstr>#79 Someone has a SITUATION incoming!</vt:lpstr>
      <vt:lpstr>#80 The DARE is ON!</vt:lpstr>
      <vt:lpstr>#81 Out Comes The TRUTH!</vt:lpstr>
      <vt:lpstr>#82 Someone has a SITUATION incoming!</vt:lpstr>
      <vt:lpstr>#83 The DARE is ON!</vt:lpstr>
      <vt:lpstr>#84 The DARE is ON!</vt:lpstr>
      <vt:lpstr>#85 The DARE is ON!</vt:lpstr>
      <vt:lpstr>#86 The DARE is ON!</vt:lpstr>
      <vt:lpstr>#87 Out Comes The TRUTH!</vt:lpstr>
      <vt:lpstr>#88 Someone has a SITUATION incoming!</vt:lpstr>
      <vt:lpstr>#89 Someone has a SITUATION incoming!</vt:lpstr>
      <vt:lpstr>#90 Out Comes The TRUTH!</vt:lpstr>
      <vt:lpstr>#91 Someone has a SITUATION incoming!</vt:lpstr>
      <vt:lpstr>#92 Someone has a SITUATION incoming!</vt:lpstr>
      <vt:lpstr>#93 Someone has a SITUATION incoming!</vt:lpstr>
      <vt:lpstr>#94 The DARE is ON!</vt:lpstr>
      <vt:lpstr>#95 Out Comes The TRUTH!</vt:lpstr>
      <vt:lpstr>#96 Someone has a SITUATION incoming!</vt:lpstr>
      <vt:lpstr>#97 The DARE is ON!</vt:lpstr>
      <vt:lpstr>#98 Someone has a SITUATION incoming!</vt:lpstr>
      <vt:lpstr>#99 Out Comes The TRUTH!</vt:lpstr>
      <vt:lpstr>#100 Someone has a SITUATION incoming!</vt:lpstr>
      <vt:lpstr>#101 Out Comes The TRUTH!</vt:lpstr>
      <vt:lpstr>#102 Someone has a SITUATION incoming!</vt:lpstr>
      <vt:lpstr>#103 Someone has a SITUATION incoming!</vt:lpstr>
      <vt:lpstr>#104 Out Comes The TRUTH!</vt:lpstr>
      <vt:lpstr>#105 The DARE is ON!</vt:lpstr>
      <vt:lpstr>#106 Out Comes The TRUTH!</vt:lpstr>
      <vt:lpstr>#107 Out Comes The TRUTH!</vt:lpstr>
      <vt:lpstr>#108 Out Comes The TRUTH!</vt:lpstr>
      <vt:lpstr>#109 Out Comes The TRUTH!</vt:lpstr>
      <vt:lpstr>#110 The DARE is ON!</vt:lpstr>
      <vt:lpstr>#111 The DARE is ON!</vt:lpstr>
      <vt:lpstr>#112 Out Comes The TRUTH!</vt:lpstr>
      <vt:lpstr>#113 Someone has a SITUATION incoming!</vt:lpstr>
      <vt:lpstr>#114 Out Comes The TRUTH!</vt:lpstr>
      <vt:lpstr>#115 The DARE is ON!</vt:lpstr>
      <vt:lpstr>#116 The DARE is ON!</vt:lpstr>
      <vt:lpstr>#117 Out Comes The TRUTH!</vt:lpstr>
      <vt:lpstr>#118 Someone has a SITUATION incoming!</vt:lpstr>
      <vt:lpstr>#119 The DARE is ON!</vt:lpstr>
      <vt:lpstr>#120 Out Comes The TRUTH!</vt:lpstr>
      <vt:lpstr>#121 The DARE is ON!</vt:lpstr>
      <vt:lpstr>#122 The DARE is ON!</vt:lpstr>
      <vt:lpstr>#123 The DARE is ON!</vt:lpstr>
      <vt:lpstr>#124 The DARE is ON!</vt:lpstr>
      <vt:lpstr>#125 Out Comes The TRUTH!</vt:lpstr>
      <vt:lpstr>#126 The DARE is ON!</vt:lpstr>
      <vt:lpstr>#127 Out Comes The TRUTH!</vt:lpstr>
      <vt:lpstr>#128 Someone has a SITUATION incoming!</vt:lpstr>
      <vt:lpstr>#129 Out Comes The TRUTH!</vt:lpstr>
      <vt:lpstr>#130 The DARE is ON!</vt:lpstr>
      <vt:lpstr>#131 Someone has a SITUATION incoming!</vt:lpstr>
      <vt:lpstr>#132 Out Comes The TRUTH!</vt:lpstr>
      <vt:lpstr>#133 The DARE is ON!</vt:lpstr>
      <vt:lpstr>#134 The DARE is ON!</vt:lpstr>
      <vt:lpstr>#135 Out Comes The TRUTH!</vt:lpstr>
      <vt:lpstr>#136 Out Comes The TRUTH!</vt:lpstr>
      <vt:lpstr>#137 Someone has a SITUATION incoming!</vt:lpstr>
      <vt:lpstr>#138 Someone has a SITUATION incoming!</vt:lpstr>
      <vt:lpstr>#139 The DARE is ON!</vt:lpstr>
      <vt:lpstr>#140 Out Comes The TRUTH!</vt:lpstr>
      <vt:lpstr>#141 The DARE is ON!</vt:lpstr>
      <vt:lpstr>#142 Out Comes The TRUTH!</vt:lpstr>
      <vt:lpstr>#143 Someone has a SITUATION incoming!</vt:lpstr>
      <vt:lpstr>#144 The DARE is ON!</vt:lpstr>
      <vt:lpstr>#145 Someone has a SITUATION incoming!</vt:lpstr>
      <vt:lpstr>#146 Someone has a SITUATION incoming!</vt:lpstr>
      <vt:lpstr>#147 The DARE is ON!</vt:lpstr>
      <vt:lpstr>#148 Someone has a SITUATION incoming!</vt:lpstr>
      <vt:lpstr>#149 Out Comes The TRUTH!</vt:lpstr>
      <vt:lpstr>#150 The DARE is ON!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 Someone has a SITUATION incoming!</dc:title>
  <dc:subject/>
  <dc:creator/>
  <cp:keywords/>
  <dc:description>generated using python-pptx</dc:description>
  <cp:lastModifiedBy>Lakshya Sharma</cp:lastModifiedBy>
  <cp:revision>2</cp:revision>
  <dcterms:created xsi:type="dcterms:W3CDTF">2013-01-27T09:14:16Z</dcterms:created>
  <dcterms:modified xsi:type="dcterms:W3CDTF">2019-05-21T09:22:34Z</dcterms:modified>
  <cp:category/>
</cp:coreProperties>
</file>