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55BB-BAFE-CE26-75C5-E77057EB4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EE41A-A647-01F9-EFB7-367BE6968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40E47-D778-4D95-EA61-8EC575869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33ED-4CA4-4274-9C3C-AEB29F156C3C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AF9B0-1340-6C82-731A-944C3274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4C0BC-84D7-A760-78B4-1D7BAF47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CAA3-00D5-4FFD-87AE-7BD69CC2A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71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1603-2F9C-F695-AB1F-905E8282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B4B02-0DBE-1476-DDE9-CEA349D02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AE124-05AF-73DA-32CE-D57B9F9D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33ED-4CA4-4274-9C3C-AEB29F156C3C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3C5C2-7B47-1F1C-AF08-8AB065AD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3B025-FE01-CB30-E75F-2E3381D5D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CAA3-00D5-4FFD-87AE-7BD69CC2A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52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D83773-F825-6AEB-2212-7CBC8E1BC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47B3F-DE80-7C0B-559E-27863758C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72209-7D05-BBE6-9715-B1670FB1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33ED-4CA4-4274-9C3C-AEB29F156C3C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B3353-870F-5CC7-E79E-0A1DBE6B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43007-E883-56BA-A35C-9ABC9D53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CAA3-00D5-4FFD-87AE-7BD69CC2A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75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CD20-2108-5761-6468-01B879447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3C421-78A8-A48B-78E2-706153CA4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A3AAE-07CF-4D0A-5D6E-6790BC7C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33ED-4CA4-4274-9C3C-AEB29F156C3C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F7AE2-4BD9-6552-9A2A-8A4F6664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5DDFD-790B-1875-ECF1-FCF913AB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CAA3-00D5-4FFD-87AE-7BD69CC2A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59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1025B-93A8-4009-44DB-C5ADE785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1E8FF-4F19-7CEE-56AB-B2A8E0A46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7B2C8-D8E0-59F8-D494-9D5510F8B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33ED-4CA4-4274-9C3C-AEB29F156C3C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5B1ED-6ABD-183E-2D42-A9CEE994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8C912-7BD9-8810-DC8E-139468621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CAA3-00D5-4FFD-87AE-7BD69CC2A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03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43F10-A81A-2EA6-7DAB-E8A207A71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7D3DA-A9C7-22C1-316A-4CA15F31E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85441-BFDF-B862-9868-8F38F930D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74846-FB2C-9F96-878B-C85EFFEF2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33ED-4CA4-4274-9C3C-AEB29F156C3C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F125C-7851-F073-75EF-1E029CA2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89769-F816-7033-9785-9E9C50AF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CAA3-00D5-4FFD-87AE-7BD69CC2A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44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8A160-D34B-AB04-AA10-BB7B6E50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007CC-F067-0ED1-356B-C0E2BA1F7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F44E6-FF54-44F2-D010-B2D026F5B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C851D-8170-93D0-C12A-A4F0A3DF5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3462D-2487-5A00-84BA-0D008F316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DDB1A9-CFC8-D979-4925-9DABB8DE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33ED-4CA4-4274-9C3C-AEB29F156C3C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D87164-802A-4326-F644-3849E4ED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7478C5-4A60-D125-044D-77A03141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CAA3-00D5-4FFD-87AE-7BD69CC2A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74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32B2F-9AC9-662D-49CD-9D92E418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C744C-FEC4-E7DD-52D3-51419739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33ED-4CA4-4274-9C3C-AEB29F156C3C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04AC7-4E78-9CEC-9917-F7C3623A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A4AB4-4628-FD3E-BBEE-7D861755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CAA3-00D5-4FFD-87AE-7BD69CC2A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79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AA169A-0CD9-327F-3D36-096C42A3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33ED-4CA4-4274-9C3C-AEB29F156C3C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4642FB-C5A4-6993-717E-8BBCFCC3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3914A-77C1-0728-7EBF-03E7EDA2A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CAA3-00D5-4FFD-87AE-7BD69CC2A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22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15AE-8F84-56A4-BD5B-EF16A223D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3179E-1277-E12A-8608-BC71DBC33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E9905-7521-F1C6-71E5-4FEE12105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C750F-01BD-79BC-B31D-7987E8640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33ED-4CA4-4274-9C3C-AEB29F156C3C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0FD63-E0A3-0F16-1217-620C92E59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95912-9820-C06E-27DF-1CA10889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CAA3-00D5-4FFD-87AE-7BD69CC2A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27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AC282-FB7F-DF38-7219-F4761A78C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81BDC0-FB71-1C04-5215-2072CADC0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C3D34-2437-AF48-0717-FDC96CE29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3380F-6257-6730-1E52-1D4B5C3F7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33ED-4CA4-4274-9C3C-AEB29F156C3C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B147E-060A-6C1A-0C4F-6FA041C3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618FA-CC19-8F29-25F9-D1A29F4E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CAA3-00D5-4FFD-87AE-7BD69CC2A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56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3BE766-7314-B466-B5C2-C42CE35C9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C794C-0F6E-FBFD-D5CA-F4CFE0784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8A56B-F342-8F66-AF21-95E438F5C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5833ED-4CA4-4274-9C3C-AEB29F156C3C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3DB78-3866-C939-4B0B-563192443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F5EE4-1BD0-AB8D-DAF6-1C2C913BA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53CAA3-00D5-4FFD-87AE-7BD69CC2A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50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C6E06-792B-AA4F-1F4A-0F643BBB2F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dExpParam</a:t>
            </a:r>
            <a:r>
              <a:rPr lang="en-IN" dirty="0"/>
              <a:t> exploration</a:t>
            </a:r>
          </a:p>
        </p:txBody>
      </p:sp>
    </p:spTree>
    <p:extLst>
      <p:ext uri="{BB962C8B-B14F-4D97-AF65-F5344CB8AC3E}">
        <p14:creationId xmlns:p14="http://schemas.microsoft.com/office/powerpoint/2010/main" val="183400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C9EE2-9E10-EB7D-11E9-3DF8E7ADE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round of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94B8D-7AC6-BFDC-B55C-D536D36CD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Varied </a:t>
            </a:r>
            <a:r>
              <a:rPr lang="en-IN" dirty="0" err="1"/>
              <a:t>dExpParam</a:t>
            </a:r>
            <a:r>
              <a:rPr lang="en-IN" dirty="0"/>
              <a:t> -&gt; 0.1, 0.01, 0.001</a:t>
            </a:r>
          </a:p>
          <a:p>
            <a:pPr marL="0" indent="0">
              <a:buNone/>
            </a:pPr>
            <a:r>
              <a:rPr lang="en-IN" dirty="0"/>
              <a:t>Most populations with 0.01 and 0.001 went extinct, probably cause the distance a fair bit between them and thus all stealing were unsuccessful.</a:t>
            </a:r>
          </a:p>
          <a:p>
            <a:pPr marL="0" indent="0">
              <a:buNone/>
            </a:pPr>
            <a:r>
              <a:rPr lang="en-IN" dirty="0"/>
              <a:t>Varied </a:t>
            </a:r>
            <a:r>
              <a:rPr lang="en-IN" dirty="0" err="1"/>
              <a:t>dExpParam</a:t>
            </a:r>
            <a:r>
              <a:rPr lang="en-IN" dirty="0"/>
              <a:t> -&gt; 0.1, 0.3333, 0.02</a:t>
            </a:r>
          </a:p>
        </p:txBody>
      </p:sp>
    </p:spTree>
    <p:extLst>
      <p:ext uri="{BB962C8B-B14F-4D97-AF65-F5344CB8AC3E}">
        <p14:creationId xmlns:p14="http://schemas.microsoft.com/office/powerpoint/2010/main" val="386835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FFA706D-D187-EBFF-8E60-FC829EA3E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285750"/>
            <a:ext cx="121158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8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168C2-429C-BC25-B484-3998DCDC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D70BE-2BFC-63A5-7339-AE6EE84BE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545C48-BB4A-C577-BE6F-42C82EFB1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285750"/>
            <a:ext cx="121158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8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205EF2-583A-7245-62EE-19BAB13F0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678" y="3388178"/>
            <a:ext cx="4450214" cy="30248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316030-F577-90DD-2E45-3736D185D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678" y="208194"/>
            <a:ext cx="4450214" cy="30248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768209-D9F2-8ED8-32A6-A18D90022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104" y="208193"/>
            <a:ext cx="4450214" cy="606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8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47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dExpParam exploration</vt:lpstr>
      <vt:lpstr>First round of exploration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Lakshya Chauhan</dc:creator>
  <cp:lastModifiedBy>Lakshya Chauhan</cp:lastModifiedBy>
  <cp:revision>16</cp:revision>
  <dcterms:created xsi:type="dcterms:W3CDTF">2024-07-24T08:39:19Z</dcterms:created>
  <dcterms:modified xsi:type="dcterms:W3CDTF">2024-07-24T12:01:45Z</dcterms:modified>
</cp:coreProperties>
</file>