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7"/>
  </p:notesMasterIdLst>
  <p:sldIdLst>
    <p:sldId id="265" r:id="rId3"/>
    <p:sldId id="353" r:id="rId4"/>
    <p:sldId id="366" r:id="rId5"/>
    <p:sldId id="3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5ED5B8-6DCB-48B9-910F-C0F107077B19}">
          <p14:sldIdLst>
            <p14:sldId id="265"/>
            <p14:sldId id="353"/>
            <p14:sldId id="366"/>
            <p14:sldId id="367"/>
          </p14:sldIdLst>
        </p14:section>
        <p14:section name="ReportImages" id="{B1F90E82-B81B-46A6-B1A1-BF9808AFD11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27A6B9-8D33-4DFC-AC78-E718EB87EC3A}" v="1551" dt="2022-04-28T15:30:09.318"/>
    <p1510:client id="{D7C5D1E3-7582-4DFE-AA99-BA9908462BEF}" v="251" dt="2022-04-29T03:39:25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84706" autoAdjust="0"/>
  </p:normalViewPr>
  <p:slideViewPr>
    <p:cSldViewPr snapToGrid="0">
      <p:cViewPr varScale="1">
        <p:scale>
          <a:sx n="70" d="100"/>
          <a:sy n="70" d="100"/>
        </p:scale>
        <p:origin x="10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ya Chauhan" userId="1fd72beeba58a21b" providerId="LiveId" clId="{D7C5D1E3-7582-4DFE-AA99-BA9908462BEF}"/>
    <pc:docChg chg="undo custSel addSld delSld modSld sldOrd">
      <pc:chgData name="Lakshya Chauhan" userId="1fd72beeba58a21b" providerId="LiveId" clId="{D7C5D1E3-7582-4DFE-AA99-BA9908462BEF}" dt="2022-04-29T03:39:49.813" v="1044" actId="1076"/>
      <pc:docMkLst>
        <pc:docMk/>
      </pc:docMkLst>
      <pc:sldChg chg="addSp modSp mod modAnim">
        <pc:chgData name="Lakshya Chauhan" userId="1fd72beeba58a21b" providerId="LiveId" clId="{D7C5D1E3-7582-4DFE-AA99-BA9908462BEF}" dt="2022-04-28T16:23:27.286" v="709" actId="20577"/>
        <pc:sldMkLst>
          <pc:docMk/>
          <pc:sldMk cId="1427053368" sldId="268"/>
        </pc:sldMkLst>
        <pc:spChg chg="add mod">
          <ac:chgData name="Lakshya Chauhan" userId="1fd72beeba58a21b" providerId="LiveId" clId="{D7C5D1E3-7582-4DFE-AA99-BA9908462BEF}" dt="2022-04-28T16:21:34.397" v="625" actId="1076"/>
          <ac:spMkLst>
            <pc:docMk/>
            <pc:sldMk cId="1427053368" sldId="268"/>
            <ac:spMk id="3" creationId="{6689EBF6-D02D-478A-A43C-C9D414D069DC}"/>
          </ac:spMkLst>
        </pc:spChg>
        <pc:spChg chg="mod">
          <ac:chgData name="Lakshya Chauhan" userId="1fd72beeba58a21b" providerId="LiveId" clId="{D7C5D1E3-7582-4DFE-AA99-BA9908462BEF}" dt="2022-04-28T15:36:55.788" v="2" actId="404"/>
          <ac:spMkLst>
            <pc:docMk/>
            <pc:sldMk cId="1427053368" sldId="268"/>
            <ac:spMk id="5" creationId="{D38722D9-6182-4D63-9FC4-17FCC4D4A79D}"/>
          </ac:spMkLst>
        </pc:spChg>
        <pc:spChg chg="add mod">
          <ac:chgData name="Lakshya Chauhan" userId="1fd72beeba58a21b" providerId="LiveId" clId="{D7C5D1E3-7582-4DFE-AA99-BA9908462BEF}" dt="2022-04-28T16:23:27.286" v="709" actId="20577"/>
          <ac:spMkLst>
            <pc:docMk/>
            <pc:sldMk cId="1427053368" sldId="268"/>
            <ac:spMk id="26" creationId="{993B98D0-A171-43D2-8FB8-BE7E2606804B}"/>
          </ac:spMkLst>
        </pc:spChg>
        <pc:spChg chg="mod">
          <ac:chgData name="Lakshya Chauhan" userId="1fd72beeba58a21b" providerId="LiveId" clId="{D7C5D1E3-7582-4DFE-AA99-BA9908462BEF}" dt="2022-04-28T15:36:55.788" v="2" actId="404"/>
          <ac:spMkLst>
            <pc:docMk/>
            <pc:sldMk cId="1427053368" sldId="268"/>
            <ac:spMk id="27" creationId="{A7F3A2BC-4472-4C86-8DD1-F01240818916}"/>
          </ac:spMkLst>
        </pc:spChg>
        <pc:spChg chg="mod">
          <ac:chgData name="Lakshya Chauhan" userId="1fd72beeba58a21b" providerId="LiveId" clId="{D7C5D1E3-7582-4DFE-AA99-BA9908462BEF}" dt="2022-04-28T15:37:46.306" v="39" actId="1076"/>
          <ac:spMkLst>
            <pc:docMk/>
            <pc:sldMk cId="1427053368" sldId="268"/>
            <ac:spMk id="29" creationId="{21DEE6A7-637E-45C0-9C4A-AF3D69ECA13F}"/>
          </ac:spMkLst>
        </pc:spChg>
      </pc:sldChg>
      <pc:sldChg chg="addSp delSp modSp mod modAnim">
        <pc:chgData name="Lakshya Chauhan" userId="1fd72beeba58a21b" providerId="LiveId" clId="{D7C5D1E3-7582-4DFE-AA99-BA9908462BEF}" dt="2022-04-28T21:51:19.522" v="996" actId="1036"/>
        <pc:sldMkLst>
          <pc:docMk/>
          <pc:sldMk cId="1941491160" sldId="293"/>
        </pc:sldMkLst>
        <pc:picChg chg="add del mod">
          <ac:chgData name="Lakshya Chauhan" userId="1fd72beeba58a21b" providerId="LiveId" clId="{D7C5D1E3-7582-4DFE-AA99-BA9908462BEF}" dt="2022-04-28T16:02:18.024" v="322" actId="478"/>
          <ac:picMkLst>
            <pc:docMk/>
            <pc:sldMk cId="1941491160" sldId="293"/>
            <ac:picMk id="5" creationId="{3B11AE03-1F30-4787-9814-2629F7A47B23}"/>
          </ac:picMkLst>
        </pc:picChg>
        <pc:picChg chg="del">
          <ac:chgData name="Lakshya Chauhan" userId="1fd72beeba58a21b" providerId="LiveId" clId="{D7C5D1E3-7582-4DFE-AA99-BA9908462BEF}" dt="2022-04-28T16:02:18.024" v="322" actId="478"/>
          <ac:picMkLst>
            <pc:docMk/>
            <pc:sldMk cId="1941491160" sldId="293"/>
            <ac:picMk id="55" creationId="{2B7A9971-D108-4D52-B5B4-81D833759489}"/>
          </ac:picMkLst>
        </pc:picChg>
        <pc:picChg chg="del">
          <ac:chgData name="Lakshya Chauhan" userId="1fd72beeba58a21b" providerId="LiveId" clId="{D7C5D1E3-7582-4DFE-AA99-BA9908462BEF}" dt="2022-04-28T16:02:18.024" v="322" actId="478"/>
          <ac:picMkLst>
            <pc:docMk/>
            <pc:sldMk cId="1941491160" sldId="293"/>
            <ac:picMk id="56" creationId="{8C8AF299-F04A-41AB-8E40-C8CF53D1FE4F}"/>
          </ac:picMkLst>
        </pc:picChg>
        <pc:picChg chg="del">
          <ac:chgData name="Lakshya Chauhan" userId="1fd72beeba58a21b" providerId="LiveId" clId="{D7C5D1E3-7582-4DFE-AA99-BA9908462BEF}" dt="2022-04-28T16:02:18.024" v="322" actId="478"/>
          <ac:picMkLst>
            <pc:docMk/>
            <pc:sldMk cId="1941491160" sldId="293"/>
            <ac:picMk id="76" creationId="{6CAECDC2-E6E2-4A93-A9AF-E6D562B3DC97}"/>
          </ac:picMkLst>
        </pc:picChg>
        <pc:picChg chg="add mod">
          <ac:chgData name="Lakshya Chauhan" userId="1fd72beeba58a21b" providerId="LiveId" clId="{D7C5D1E3-7582-4DFE-AA99-BA9908462BEF}" dt="2022-04-28T21:51:19.522" v="996" actId="1036"/>
          <ac:picMkLst>
            <pc:docMk/>
            <pc:sldMk cId="1941491160" sldId="293"/>
            <ac:picMk id="77" creationId="{3B33A017-FFFD-4379-B8CD-28F1FCF9B7AC}"/>
          </ac:picMkLst>
        </pc:picChg>
        <pc:picChg chg="add mod">
          <ac:chgData name="Lakshya Chauhan" userId="1fd72beeba58a21b" providerId="LiveId" clId="{D7C5D1E3-7582-4DFE-AA99-BA9908462BEF}" dt="2022-04-28T16:02:25.450" v="324"/>
          <ac:picMkLst>
            <pc:docMk/>
            <pc:sldMk cId="1941491160" sldId="293"/>
            <ac:picMk id="78" creationId="{15089EE7-B001-4CA3-A919-78AD08182B91}"/>
          </ac:picMkLst>
        </pc:picChg>
        <pc:picChg chg="add mod">
          <ac:chgData name="Lakshya Chauhan" userId="1fd72beeba58a21b" providerId="LiveId" clId="{D7C5D1E3-7582-4DFE-AA99-BA9908462BEF}" dt="2022-04-28T16:02:25.450" v="324"/>
          <ac:picMkLst>
            <pc:docMk/>
            <pc:sldMk cId="1941491160" sldId="293"/>
            <ac:picMk id="79" creationId="{AD097498-34FC-4EE5-A009-4BE2E984EEA1}"/>
          </ac:picMkLst>
        </pc:picChg>
        <pc:picChg chg="add mod">
          <ac:chgData name="Lakshya Chauhan" userId="1fd72beeba58a21b" providerId="LiveId" clId="{D7C5D1E3-7582-4DFE-AA99-BA9908462BEF}" dt="2022-04-28T21:51:19.522" v="996" actId="1036"/>
          <ac:picMkLst>
            <pc:docMk/>
            <pc:sldMk cId="1941491160" sldId="293"/>
            <ac:picMk id="80" creationId="{E9F6CDDD-32D7-4C5D-9E42-E9DD1492A75C}"/>
          </ac:picMkLst>
        </pc:picChg>
      </pc:sldChg>
      <pc:sldChg chg="addSp delSp modSp mod delAnim modAnim">
        <pc:chgData name="Lakshya Chauhan" userId="1fd72beeba58a21b" providerId="LiveId" clId="{D7C5D1E3-7582-4DFE-AA99-BA9908462BEF}" dt="2022-04-28T16:05:08.587" v="440"/>
        <pc:sldMkLst>
          <pc:docMk/>
          <pc:sldMk cId="2803180883" sldId="294"/>
        </pc:sldMkLst>
        <pc:spChg chg="del">
          <ac:chgData name="Lakshya Chauhan" userId="1fd72beeba58a21b" providerId="LiveId" clId="{D7C5D1E3-7582-4DFE-AA99-BA9908462BEF}" dt="2022-04-28T16:03:47.590" v="348" actId="478"/>
          <ac:spMkLst>
            <pc:docMk/>
            <pc:sldMk cId="2803180883" sldId="294"/>
            <ac:spMk id="20" creationId="{D4378C57-7ADA-451E-9888-4FCEAF8D056C}"/>
          </ac:spMkLst>
        </pc:spChg>
        <pc:spChg chg="add mod">
          <ac:chgData name="Lakshya Chauhan" userId="1fd72beeba58a21b" providerId="LiveId" clId="{D7C5D1E3-7582-4DFE-AA99-BA9908462BEF}" dt="2022-04-28T16:03:47.982" v="349"/>
          <ac:spMkLst>
            <pc:docMk/>
            <pc:sldMk cId="2803180883" sldId="294"/>
            <ac:spMk id="22" creationId="{664D2CFC-F5C7-4A4E-A4FC-9021B0925D45}"/>
          </ac:spMkLst>
        </pc:spChg>
        <pc:spChg chg="add mod">
          <ac:chgData name="Lakshya Chauhan" userId="1fd72beeba58a21b" providerId="LiveId" clId="{D7C5D1E3-7582-4DFE-AA99-BA9908462BEF}" dt="2022-04-28T16:05:08.587" v="440"/>
          <ac:spMkLst>
            <pc:docMk/>
            <pc:sldMk cId="2803180883" sldId="294"/>
            <ac:spMk id="23" creationId="{293690B3-D050-4222-B30A-38AE23E6053E}"/>
          </ac:spMkLst>
        </pc:spChg>
        <pc:picChg chg="del">
          <ac:chgData name="Lakshya Chauhan" userId="1fd72beeba58a21b" providerId="LiveId" clId="{D7C5D1E3-7582-4DFE-AA99-BA9908462BEF}" dt="2022-04-28T16:03:47.590" v="348" actId="478"/>
          <ac:picMkLst>
            <pc:docMk/>
            <pc:sldMk cId="2803180883" sldId="294"/>
            <ac:picMk id="17" creationId="{65491423-E0B9-42CF-AC99-407DD210F5FE}"/>
          </ac:picMkLst>
        </pc:picChg>
        <pc:picChg chg="add mod">
          <ac:chgData name="Lakshya Chauhan" userId="1fd72beeba58a21b" providerId="LiveId" clId="{D7C5D1E3-7582-4DFE-AA99-BA9908462BEF}" dt="2022-04-28T16:03:47.982" v="349"/>
          <ac:picMkLst>
            <pc:docMk/>
            <pc:sldMk cId="2803180883" sldId="294"/>
            <ac:picMk id="21" creationId="{8B8083CE-819D-4D42-8225-E1410107AF43}"/>
          </ac:picMkLst>
        </pc:picChg>
      </pc:sldChg>
      <pc:sldChg chg="addSp modSp mod modAnim">
        <pc:chgData name="Lakshya Chauhan" userId="1fd72beeba58a21b" providerId="LiveId" clId="{D7C5D1E3-7582-4DFE-AA99-BA9908462BEF}" dt="2022-04-28T16:05:03.719" v="439" actId="1038"/>
        <pc:sldMkLst>
          <pc:docMk/>
          <pc:sldMk cId="1956533983" sldId="296"/>
        </pc:sldMkLst>
        <pc:spChg chg="add mod">
          <ac:chgData name="Lakshya Chauhan" userId="1fd72beeba58a21b" providerId="LiveId" clId="{D7C5D1E3-7582-4DFE-AA99-BA9908462BEF}" dt="2022-04-28T15:42:47.184" v="73" actId="1076"/>
          <ac:spMkLst>
            <pc:docMk/>
            <pc:sldMk cId="1956533983" sldId="296"/>
            <ac:spMk id="4" creationId="{DC4C0A07-2C85-4A40-AA89-FFFE4B73C83D}"/>
          </ac:spMkLst>
        </pc:spChg>
        <pc:spChg chg="mod">
          <ac:chgData name="Lakshya Chauhan" userId="1fd72beeba58a21b" providerId="LiveId" clId="{D7C5D1E3-7582-4DFE-AA99-BA9908462BEF}" dt="2022-04-28T16:03:38.643" v="347" actId="1076"/>
          <ac:spMkLst>
            <pc:docMk/>
            <pc:sldMk cId="1956533983" sldId="296"/>
            <ac:spMk id="60" creationId="{B602A073-C781-4F87-9177-96D6C6369AD1}"/>
          </ac:spMkLst>
        </pc:spChg>
        <pc:spChg chg="add mod">
          <ac:chgData name="Lakshya Chauhan" userId="1fd72beeba58a21b" providerId="LiveId" clId="{D7C5D1E3-7582-4DFE-AA99-BA9908462BEF}" dt="2022-04-28T16:04:43.475" v="357" actId="1076"/>
          <ac:spMkLst>
            <pc:docMk/>
            <pc:sldMk cId="1956533983" sldId="296"/>
            <ac:spMk id="61" creationId="{BD64BDC9-701D-4AA3-A260-A9F1EE4D1165}"/>
          </ac:spMkLst>
        </pc:spChg>
        <pc:spChg chg="add mod">
          <ac:chgData name="Lakshya Chauhan" userId="1fd72beeba58a21b" providerId="LiveId" clId="{D7C5D1E3-7582-4DFE-AA99-BA9908462BEF}" dt="2022-04-28T16:05:03.719" v="439" actId="1038"/>
          <ac:spMkLst>
            <pc:docMk/>
            <pc:sldMk cId="1956533983" sldId="296"/>
            <ac:spMk id="62" creationId="{696B022C-8406-4DB7-BB13-1559CEC097FE}"/>
          </ac:spMkLst>
        </pc:spChg>
        <pc:grpChg chg="mod">
          <ac:chgData name="Lakshya Chauhan" userId="1fd72beeba58a21b" providerId="LiveId" clId="{D7C5D1E3-7582-4DFE-AA99-BA9908462BEF}" dt="2022-04-28T15:42:44.811" v="72" actId="1076"/>
          <ac:grpSpMkLst>
            <pc:docMk/>
            <pc:sldMk cId="1956533983" sldId="296"/>
            <ac:grpSpMk id="21" creationId="{EF6CE9D8-2911-42FE-A8DC-1FD45A2FC730}"/>
          </ac:grpSpMkLst>
        </pc:grpChg>
        <pc:picChg chg="mod">
          <ac:chgData name="Lakshya Chauhan" userId="1fd72beeba58a21b" providerId="LiveId" clId="{D7C5D1E3-7582-4DFE-AA99-BA9908462BEF}" dt="2022-04-28T15:42:49.150" v="74" actId="1076"/>
          <ac:picMkLst>
            <pc:docMk/>
            <pc:sldMk cId="1956533983" sldId="296"/>
            <ac:picMk id="37" creationId="{AD827E00-A539-460B-8945-2E97D622F0B5}"/>
          </ac:picMkLst>
        </pc:picChg>
        <pc:picChg chg="mod">
          <ac:chgData name="Lakshya Chauhan" userId="1fd72beeba58a21b" providerId="LiveId" clId="{D7C5D1E3-7582-4DFE-AA99-BA9908462BEF}" dt="2022-04-28T16:04:39.653" v="356" actId="1076"/>
          <ac:picMkLst>
            <pc:docMk/>
            <pc:sldMk cId="1956533983" sldId="296"/>
            <ac:picMk id="59" creationId="{66841784-9687-46C7-A250-C3C4C13CC981}"/>
          </ac:picMkLst>
        </pc:picChg>
      </pc:sldChg>
      <pc:sldChg chg="modAnim">
        <pc:chgData name="Lakshya Chauhan" userId="1fd72beeba58a21b" providerId="LiveId" clId="{D7C5D1E3-7582-4DFE-AA99-BA9908462BEF}" dt="2022-04-28T15:44:59.563" v="79"/>
        <pc:sldMkLst>
          <pc:docMk/>
          <pc:sldMk cId="283503895" sldId="297"/>
        </pc:sldMkLst>
      </pc:sldChg>
      <pc:sldChg chg="modAnim">
        <pc:chgData name="Lakshya Chauhan" userId="1fd72beeba58a21b" providerId="LiveId" clId="{D7C5D1E3-7582-4DFE-AA99-BA9908462BEF}" dt="2022-04-28T15:50:45.598" v="99"/>
        <pc:sldMkLst>
          <pc:docMk/>
          <pc:sldMk cId="1017613721" sldId="298"/>
        </pc:sldMkLst>
      </pc:sldChg>
      <pc:sldChg chg="modSp modAnim">
        <pc:chgData name="Lakshya Chauhan" userId="1fd72beeba58a21b" providerId="LiveId" clId="{D7C5D1E3-7582-4DFE-AA99-BA9908462BEF}" dt="2022-04-29T02:51:28.402" v="1007"/>
        <pc:sldMkLst>
          <pc:docMk/>
          <pc:sldMk cId="2248632693" sldId="299"/>
        </pc:sldMkLst>
        <pc:spChg chg="mod">
          <ac:chgData name="Lakshya Chauhan" userId="1fd72beeba58a21b" providerId="LiveId" clId="{D7C5D1E3-7582-4DFE-AA99-BA9908462BEF}" dt="2022-04-28T15:46:10.051" v="84" actId="1035"/>
          <ac:spMkLst>
            <pc:docMk/>
            <pc:sldMk cId="2248632693" sldId="299"/>
            <ac:spMk id="22" creationId="{3D15C193-EB03-443B-B43E-316F96E973AA}"/>
          </ac:spMkLst>
        </pc:spChg>
        <pc:picChg chg="mod">
          <ac:chgData name="Lakshya Chauhan" userId="1fd72beeba58a21b" providerId="LiveId" clId="{D7C5D1E3-7582-4DFE-AA99-BA9908462BEF}" dt="2022-04-28T15:46:10.051" v="84" actId="1035"/>
          <ac:picMkLst>
            <pc:docMk/>
            <pc:sldMk cId="2248632693" sldId="299"/>
            <ac:picMk id="15" creationId="{A5339699-A83E-4A36-A975-1679EB9893E7}"/>
          </ac:picMkLst>
        </pc:picChg>
      </pc:sldChg>
      <pc:sldChg chg="addSp modSp modAnim">
        <pc:chgData name="Lakshya Chauhan" userId="1fd72beeba58a21b" providerId="LiveId" clId="{D7C5D1E3-7582-4DFE-AA99-BA9908462BEF}" dt="2022-04-28T15:51:26.864" v="104"/>
        <pc:sldMkLst>
          <pc:docMk/>
          <pc:sldMk cId="428530402" sldId="300"/>
        </pc:sldMkLst>
        <pc:spChg chg="add mod">
          <ac:chgData name="Lakshya Chauhan" userId="1fd72beeba58a21b" providerId="LiveId" clId="{D7C5D1E3-7582-4DFE-AA99-BA9908462BEF}" dt="2022-04-28T15:50:58.399" v="100"/>
          <ac:spMkLst>
            <pc:docMk/>
            <pc:sldMk cId="428530402" sldId="300"/>
            <ac:spMk id="13" creationId="{F79D2DEB-E2CC-4009-BEF2-06D71D8E9128}"/>
          </ac:spMkLst>
        </pc:spChg>
      </pc:sldChg>
      <pc:sldChg chg="modAnim">
        <pc:chgData name="Lakshya Chauhan" userId="1fd72beeba58a21b" providerId="LiveId" clId="{D7C5D1E3-7582-4DFE-AA99-BA9908462BEF}" dt="2022-04-28T15:52:08.495" v="107"/>
        <pc:sldMkLst>
          <pc:docMk/>
          <pc:sldMk cId="3061253054" sldId="301"/>
        </pc:sldMkLst>
      </pc:sldChg>
      <pc:sldChg chg="addSp delSp modSp mod modAnim">
        <pc:chgData name="Lakshya Chauhan" userId="1fd72beeba58a21b" providerId="LiveId" clId="{D7C5D1E3-7582-4DFE-AA99-BA9908462BEF}" dt="2022-04-29T03:38:49.124" v="1019" actId="1076"/>
        <pc:sldMkLst>
          <pc:docMk/>
          <pc:sldMk cId="4110371120" sldId="302"/>
        </pc:sldMkLst>
        <pc:spChg chg="mod">
          <ac:chgData name="Lakshya Chauhan" userId="1fd72beeba58a21b" providerId="LiveId" clId="{D7C5D1E3-7582-4DFE-AA99-BA9908462BEF}" dt="2022-04-28T15:53:09.129" v="108" actId="113"/>
          <ac:spMkLst>
            <pc:docMk/>
            <pc:sldMk cId="4110371120" sldId="302"/>
            <ac:spMk id="8" creationId="{2FF4802F-0280-42E1-90B0-89EFFB0D6CA1}"/>
          </ac:spMkLst>
        </pc:spChg>
        <pc:spChg chg="mod">
          <ac:chgData name="Lakshya Chauhan" userId="1fd72beeba58a21b" providerId="LiveId" clId="{D7C5D1E3-7582-4DFE-AA99-BA9908462BEF}" dt="2022-04-28T15:53:09.129" v="108" actId="113"/>
          <ac:spMkLst>
            <pc:docMk/>
            <pc:sldMk cId="4110371120" sldId="302"/>
            <ac:spMk id="27" creationId="{ED12145B-DB93-48BE-8765-488A67769C0A}"/>
          </ac:spMkLst>
        </pc:spChg>
        <pc:picChg chg="del">
          <ac:chgData name="Lakshya Chauhan" userId="1fd72beeba58a21b" providerId="LiveId" clId="{D7C5D1E3-7582-4DFE-AA99-BA9908462BEF}" dt="2022-04-29T03:38:37.586" v="1012" actId="478"/>
          <ac:picMkLst>
            <pc:docMk/>
            <pc:sldMk cId="4110371120" sldId="302"/>
            <ac:picMk id="7" creationId="{3A79D9EE-0CF8-4584-82F3-49D026E03AE2}"/>
          </ac:picMkLst>
        </pc:picChg>
        <pc:picChg chg="add mod">
          <ac:chgData name="Lakshya Chauhan" userId="1fd72beeba58a21b" providerId="LiveId" clId="{D7C5D1E3-7582-4DFE-AA99-BA9908462BEF}" dt="2022-04-29T03:38:49.124" v="1019" actId="1076"/>
          <ac:picMkLst>
            <pc:docMk/>
            <pc:sldMk cId="4110371120" sldId="302"/>
            <ac:picMk id="10" creationId="{3A8A9AB6-87DF-4831-802B-2CDA4B863B3C}"/>
          </ac:picMkLst>
        </pc:picChg>
      </pc:sldChg>
      <pc:sldChg chg="addSp delSp modSp mod modAnim">
        <pc:chgData name="Lakshya Chauhan" userId="1fd72beeba58a21b" providerId="LiveId" clId="{D7C5D1E3-7582-4DFE-AA99-BA9908462BEF}" dt="2022-04-29T03:39:49.813" v="1044" actId="1076"/>
        <pc:sldMkLst>
          <pc:docMk/>
          <pc:sldMk cId="1428877554" sldId="303"/>
        </pc:sldMkLst>
        <pc:picChg chg="del">
          <ac:chgData name="Lakshya Chauhan" userId="1fd72beeba58a21b" providerId="LiveId" clId="{D7C5D1E3-7582-4DFE-AA99-BA9908462BEF}" dt="2022-04-29T03:38:30.493" v="1008" actId="478"/>
          <ac:picMkLst>
            <pc:docMk/>
            <pc:sldMk cId="1428877554" sldId="303"/>
            <ac:picMk id="3" creationId="{0807416F-E602-43D9-9570-E97949B2D557}"/>
          </ac:picMkLst>
        </pc:picChg>
        <pc:picChg chg="add del mod">
          <ac:chgData name="Lakshya Chauhan" userId="1fd72beeba58a21b" providerId="LiveId" clId="{D7C5D1E3-7582-4DFE-AA99-BA9908462BEF}" dt="2022-04-29T03:38:35.615" v="1011" actId="21"/>
          <ac:picMkLst>
            <pc:docMk/>
            <pc:sldMk cId="1428877554" sldId="303"/>
            <ac:picMk id="4" creationId="{66A6A818-1D68-498B-A451-3E1F79105554}"/>
          </ac:picMkLst>
        </pc:picChg>
        <pc:picChg chg="add mod">
          <ac:chgData name="Lakshya Chauhan" userId="1fd72beeba58a21b" providerId="LiveId" clId="{D7C5D1E3-7582-4DFE-AA99-BA9908462BEF}" dt="2022-04-29T03:39:49.813" v="1044" actId="1076"/>
          <ac:picMkLst>
            <pc:docMk/>
            <pc:sldMk cId="1428877554" sldId="303"/>
            <ac:picMk id="5" creationId="{1CEF67C2-F08E-43A5-B20F-494187E96A4B}"/>
          </ac:picMkLst>
        </pc:picChg>
      </pc:sldChg>
      <pc:sldChg chg="addSp modSp del mod ord modAnim modShow">
        <pc:chgData name="Lakshya Chauhan" userId="1fd72beeba58a21b" providerId="LiveId" clId="{D7C5D1E3-7582-4DFE-AA99-BA9908462BEF}" dt="2022-04-28T21:28:36.817" v="821" actId="47"/>
        <pc:sldMkLst>
          <pc:docMk/>
          <pc:sldMk cId="1643982070" sldId="305"/>
        </pc:sldMkLst>
        <pc:spChg chg="mod">
          <ac:chgData name="Lakshya Chauhan" userId="1fd72beeba58a21b" providerId="LiveId" clId="{D7C5D1E3-7582-4DFE-AA99-BA9908462BEF}" dt="2022-04-28T15:55:51.337" v="136" actId="1076"/>
          <ac:spMkLst>
            <pc:docMk/>
            <pc:sldMk cId="1643982070" sldId="305"/>
            <ac:spMk id="200" creationId="{AB54F963-2703-4E08-B185-628575074982}"/>
          </ac:spMkLst>
        </pc:spChg>
        <pc:picChg chg="add mod modCrop">
          <ac:chgData name="Lakshya Chauhan" userId="1fd72beeba58a21b" providerId="LiveId" clId="{D7C5D1E3-7582-4DFE-AA99-BA9908462BEF}" dt="2022-04-28T15:55:28.982" v="130" actId="1076"/>
          <ac:picMkLst>
            <pc:docMk/>
            <pc:sldMk cId="1643982070" sldId="305"/>
            <ac:picMk id="8" creationId="{A0B29DA7-FAA2-483C-99D6-1F0844E25EB9}"/>
          </ac:picMkLst>
        </pc:picChg>
        <pc:picChg chg="add mod modCrop">
          <ac:chgData name="Lakshya Chauhan" userId="1fd72beeba58a21b" providerId="LiveId" clId="{D7C5D1E3-7582-4DFE-AA99-BA9908462BEF}" dt="2022-04-28T15:55:41.460" v="133" actId="732"/>
          <ac:picMkLst>
            <pc:docMk/>
            <pc:sldMk cId="1643982070" sldId="305"/>
            <ac:picMk id="9" creationId="{F88ADD96-1D49-4FC8-AFD9-E71356D5A695}"/>
          </ac:picMkLst>
        </pc:picChg>
        <pc:picChg chg="mod modCrop">
          <ac:chgData name="Lakshya Chauhan" userId="1fd72beeba58a21b" providerId="LiveId" clId="{D7C5D1E3-7582-4DFE-AA99-BA9908462BEF}" dt="2022-04-28T15:55:15.247" v="126" actId="732"/>
          <ac:picMkLst>
            <pc:docMk/>
            <pc:sldMk cId="1643982070" sldId="305"/>
            <ac:picMk id="96" creationId="{8731EFD2-E4D2-4EA0-B15B-C6E088136B27}"/>
          </ac:picMkLst>
        </pc:picChg>
      </pc:sldChg>
      <pc:sldChg chg="del modAnim">
        <pc:chgData name="Lakshya Chauhan" userId="1fd72beeba58a21b" providerId="LiveId" clId="{D7C5D1E3-7582-4DFE-AA99-BA9908462BEF}" dt="2022-04-28T15:58:17.645" v="160" actId="47"/>
        <pc:sldMkLst>
          <pc:docMk/>
          <pc:sldMk cId="1817649050" sldId="306"/>
        </pc:sldMkLst>
      </pc:sldChg>
      <pc:sldChg chg="modSp mod modAnim">
        <pc:chgData name="Lakshya Chauhan" userId="1fd72beeba58a21b" providerId="LiveId" clId="{D7C5D1E3-7582-4DFE-AA99-BA9908462BEF}" dt="2022-04-29T02:48:20.983" v="1006" actId="20577"/>
        <pc:sldMkLst>
          <pc:docMk/>
          <pc:sldMk cId="3510477482" sldId="307"/>
        </pc:sldMkLst>
        <pc:spChg chg="mod">
          <ac:chgData name="Lakshya Chauhan" userId="1fd72beeba58a21b" providerId="LiveId" clId="{D7C5D1E3-7582-4DFE-AA99-BA9908462BEF}" dt="2022-04-29T02:48:20.983" v="1006" actId="20577"/>
          <ac:spMkLst>
            <pc:docMk/>
            <pc:sldMk cId="3510477482" sldId="307"/>
            <ac:spMk id="26" creationId="{B7F6F8B1-5804-49F7-A01B-C350E7846504}"/>
          </ac:spMkLst>
        </pc:spChg>
      </pc:sldChg>
      <pc:sldChg chg="modSp del mod modShow">
        <pc:chgData name="Lakshya Chauhan" userId="1fd72beeba58a21b" providerId="LiveId" clId="{D7C5D1E3-7582-4DFE-AA99-BA9908462BEF}" dt="2022-04-28T21:28:37.463" v="822" actId="47"/>
        <pc:sldMkLst>
          <pc:docMk/>
          <pc:sldMk cId="2565036232" sldId="308"/>
        </pc:sldMkLst>
        <pc:spChg chg="mod">
          <ac:chgData name="Lakshya Chauhan" userId="1fd72beeba58a21b" providerId="LiveId" clId="{D7C5D1E3-7582-4DFE-AA99-BA9908462BEF}" dt="2022-04-28T15:59:08.164" v="216" actId="1076"/>
          <ac:spMkLst>
            <pc:docMk/>
            <pc:sldMk cId="2565036232" sldId="308"/>
            <ac:spMk id="3" creationId="{E39E6040-CDBA-4C0C-860E-B66F2CF99273}"/>
          </ac:spMkLst>
        </pc:spChg>
        <pc:spChg chg="mod">
          <ac:chgData name="Lakshya Chauhan" userId="1fd72beeba58a21b" providerId="LiveId" clId="{D7C5D1E3-7582-4DFE-AA99-BA9908462BEF}" dt="2022-04-28T15:59:04.302" v="215" actId="1076"/>
          <ac:spMkLst>
            <pc:docMk/>
            <pc:sldMk cId="2565036232" sldId="308"/>
            <ac:spMk id="16" creationId="{1E7D54A1-8857-490C-8607-B3BAB881640E}"/>
          </ac:spMkLst>
        </pc:spChg>
      </pc:sldChg>
      <pc:sldChg chg="addSp delSp modSp mod ord modAnim modShow">
        <pc:chgData name="Lakshya Chauhan" userId="1fd72beeba58a21b" providerId="LiveId" clId="{D7C5D1E3-7582-4DFE-AA99-BA9908462BEF}" dt="2022-04-28T21:44:08.679" v="968"/>
        <pc:sldMkLst>
          <pc:docMk/>
          <pc:sldMk cId="1487208200" sldId="309"/>
        </pc:sldMkLst>
        <pc:spChg chg="add mod">
          <ac:chgData name="Lakshya Chauhan" userId="1fd72beeba58a21b" providerId="LiveId" clId="{D7C5D1E3-7582-4DFE-AA99-BA9908462BEF}" dt="2022-04-28T21:43:51.335" v="964" actId="164"/>
          <ac:spMkLst>
            <pc:docMk/>
            <pc:sldMk cId="1487208200" sldId="309"/>
            <ac:spMk id="2" creationId="{6388C75A-7C1D-47A6-93D6-FC4D0B26B786}"/>
          </ac:spMkLst>
        </pc:spChg>
        <pc:spChg chg="del">
          <ac:chgData name="Lakshya Chauhan" userId="1fd72beeba58a21b" providerId="LiveId" clId="{D7C5D1E3-7582-4DFE-AA99-BA9908462BEF}" dt="2022-04-28T16:33:26.756" v="737" actId="478"/>
          <ac:spMkLst>
            <pc:docMk/>
            <pc:sldMk cId="1487208200" sldId="309"/>
            <ac:spMk id="2" creationId="{FF405B2F-E7C3-404B-BE8D-DE6308C64BCF}"/>
          </ac:spMkLst>
        </pc:spChg>
        <pc:spChg chg="add mod">
          <ac:chgData name="Lakshya Chauhan" userId="1fd72beeba58a21b" providerId="LiveId" clId="{D7C5D1E3-7582-4DFE-AA99-BA9908462BEF}" dt="2022-04-28T21:43:51.335" v="964" actId="164"/>
          <ac:spMkLst>
            <pc:docMk/>
            <pc:sldMk cId="1487208200" sldId="309"/>
            <ac:spMk id="5" creationId="{BA9933FB-2787-4048-9E1A-585941A8EBDC}"/>
          </ac:spMkLst>
        </pc:spChg>
        <pc:spChg chg="add mod">
          <ac:chgData name="Lakshya Chauhan" userId="1fd72beeba58a21b" providerId="LiveId" clId="{D7C5D1E3-7582-4DFE-AA99-BA9908462BEF}" dt="2022-04-28T21:43:55.164" v="965" actId="164"/>
          <ac:spMkLst>
            <pc:docMk/>
            <pc:sldMk cId="1487208200" sldId="309"/>
            <ac:spMk id="15" creationId="{A6C7D575-21A1-4B62-B122-65CE049A9F6E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19" creationId="{E814542C-FC65-47C3-A8A6-8BBDC276070C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0" creationId="{8F250711-408A-4E07-B2F3-F5EEDB7A44AF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1" creationId="{7AF9435D-9F7B-424F-AAE9-0E61BE5B58A8}"/>
          </ac:spMkLst>
        </pc:spChg>
        <pc:spChg chg="add mod">
          <ac:chgData name="Lakshya Chauhan" userId="1fd72beeba58a21b" providerId="LiveId" clId="{D7C5D1E3-7582-4DFE-AA99-BA9908462BEF}" dt="2022-04-28T21:43:55.164" v="965" actId="164"/>
          <ac:spMkLst>
            <pc:docMk/>
            <pc:sldMk cId="1487208200" sldId="309"/>
            <ac:spMk id="21" creationId="{D807F4E5-5A16-4DDF-94E3-10C47C0A4848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2" creationId="{203B7AE5-85C2-4DD3-BA02-8F1063577FA7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3" creationId="{6E4CE755-0B53-4F93-A0FE-70CF150C95A1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4" creationId="{8464B6DE-CAB2-4D44-BD58-2526B93C64E2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5" creationId="{0EC4EE49-42F4-411E-9BF2-B39DD860E4D1}"/>
          </ac:spMkLst>
        </pc:spChg>
        <pc:spChg chg="mod">
          <ac:chgData name="Lakshya Chauhan" userId="1fd72beeba58a21b" providerId="LiveId" clId="{D7C5D1E3-7582-4DFE-AA99-BA9908462BEF}" dt="2022-04-28T16:43:46.800" v="818" actId="21"/>
          <ac:spMkLst>
            <pc:docMk/>
            <pc:sldMk cId="1487208200" sldId="309"/>
            <ac:spMk id="26" creationId="{B7F6F8B1-5804-49F7-A01B-C350E7846504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7" creationId="{755E71F6-85F5-4C4C-A916-6031F55709D7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8" creationId="{1BCA38B1-C6B5-47F9-9EFC-DF637BAFF49F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29" creationId="{0637973B-B258-4347-8769-89011FAC9936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0" creationId="{68A9712E-3D67-47D3-B465-CC6F1BEC4BF0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1" creationId="{7FEBAC15-B3AF-465D-B57E-80685D96232D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2" creationId="{6EAD3646-F130-4605-8F28-2C6187B3721F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3" creationId="{78ECE506-6E9F-49CD-83FB-6A36BEEF492D}"/>
          </ac:spMkLst>
        </pc:spChg>
        <pc:spChg chg="add del mod">
          <ac:chgData name="Lakshya Chauhan" userId="1fd72beeba58a21b" providerId="LiveId" clId="{D7C5D1E3-7582-4DFE-AA99-BA9908462BEF}" dt="2022-04-28T16:29:35.790" v="711"/>
          <ac:spMkLst>
            <pc:docMk/>
            <pc:sldMk cId="1487208200" sldId="309"/>
            <ac:spMk id="34" creationId="{61F83126-2FF5-4CB4-9244-684D7411FBBE}"/>
          </ac:spMkLst>
        </pc:spChg>
        <pc:grpChg chg="add mod">
          <ac:chgData name="Lakshya Chauhan" userId="1fd72beeba58a21b" providerId="LiveId" clId="{D7C5D1E3-7582-4DFE-AA99-BA9908462BEF}" dt="2022-04-28T21:43:55.164" v="965" actId="164"/>
          <ac:grpSpMkLst>
            <pc:docMk/>
            <pc:sldMk cId="1487208200" sldId="309"/>
            <ac:grpSpMk id="6" creationId="{89658859-2CD5-4666-ACC3-907A5176A7ED}"/>
          </ac:grpSpMkLst>
        </pc:grpChg>
        <pc:grpChg chg="add mod">
          <ac:chgData name="Lakshya Chauhan" userId="1fd72beeba58a21b" providerId="LiveId" clId="{D7C5D1E3-7582-4DFE-AA99-BA9908462BEF}" dt="2022-04-28T21:43:51.335" v="964" actId="164"/>
          <ac:grpSpMkLst>
            <pc:docMk/>
            <pc:sldMk cId="1487208200" sldId="309"/>
            <ac:grpSpMk id="9" creationId="{66DA464C-89C9-424D-8BB4-FD2A55D93CE8}"/>
          </ac:grpSpMkLst>
        </pc:grpChg>
        <pc:grpChg chg="add mod">
          <ac:chgData name="Lakshya Chauhan" userId="1fd72beeba58a21b" providerId="LiveId" clId="{D7C5D1E3-7582-4DFE-AA99-BA9908462BEF}" dt="2022-04-28T21:43:55.164" v="965" actId="164"/>
          <ac:grpSpMkLst>
            <pc:docMk/>
            <pc:sldMk cId="1487208200" sldId="309"/>
            <ac:grpSpMk id="18" creationId="{30781132-81FF-4D64-8A08-CC8ABF9A8410}"/>
          </ac:grpSpMkLst>
        </pc:grpChg>
        <pc:picChg chg="add del mod">
          <ac:chgData name="Lakshya Chauhan" userId="1fd72beeba58a21b" providerId="LiveId" clId="{D7C5D1E3-7582-4DFE-AA99-BA9908462BEF}" dt="2022-04-28T16:30:05.417" v="722" actId="478"/>
          <ac:picMkLst>
            <pc:docMk/>
            <pc:sldMk cId="1487208200" sldId="309"/>
            <ac:picMk id="6" creationId="{4A5628AD-AA9C-40A5-A230-A8CAE900DC5D}"/>
          </ac:picMkLst>
        </pc:picChg>
        <pc:picChg chg="add mod">
          <ac:chgData name="Lakshya Chauhan" userId="1fd72beeba58a21b" providerId="LiveId" clId="{D7C5D1E3-7582-4DFE-AA99-BA9908462BEF}" dt="2022-04-28T21:43:51.335" v="964" actId="164"/>
          <ac:picMkLst>
            <pc:docMk/>
            <pc:sldMk cId="1487208200" sldId="309"/>
            <ac:picMk id="7" creationId="{10E54A6F-0236-4B7F-903F-54B86132FB82}"/>
          </ac:picMkLst>
        </pc:picChg>
        <pc:picChg chg="add mod modCrop">
          <ac:chgData name="Lakshya Chauhan" userId="1fd72beeba58a21b" providerId="LiveId" clId="{D7C5D1E3-7582-4DFE-AA99-BA9908462BEF}" dt="2022-04-28T21:43:12.090" v="937" actId="164"/>
          <ac:picMkLst>
            <pc:docMk/>
            <pc:sldMk cId="1487208200" sldId="309"/>
            <ac:picMk id="8" creationId="{55DC7C07-852B-41A9-A527-B330B83A1B4C}"/>
          </ac:picMkLst>
        </pc:picChg>
        <pc:picChg chg="add mod modCrop">
          <ac:chgData name="Lakshya Chauhan" userId="1fd72beeba58a21b" providerId="LiveId" clId="{D7C5D1E3-7582-4DFE-AA99-BA9908462BEF}" dt="2022-04-28T21:43:12.090" v="937" actId="164"/>
          <ac:picMkLst>
            <pc:docMk/>
            <pc:sldMk cId="1487208200" sldId="309"/>
            <ac:picMk id="17" creationId="{4468869D-9853-4291-9773-406E8BF55FB6}"/>
          </ac:picMkLst>
        </pc:picChg>
        <pc:picChg chg="add del mod">
          <ac:chgData name="Lakshya Chauhan" userId="1fd72beeba58a21b" providerId="LiveId" clId="{D7C5D1E3-7582-4DFE-AA99-BA9908462BEF}" dt="2022-04-28T21:43:30.203" v="961"/>
          <ac:picMkLst>
            <pc:docMk/>
            <pc:sldMk cId="1487208200" sldId="309"/>
            <ac:picMk id="20" creationId="{A4760423-B668-40FD-BB0A-ABA55BE24EF5}"/>
          </ac:picMkLst>
        </pc:picChg>
        <pc:picChg chg="add del mod">
          <ac:chgData name="Lakshya Chauhan" userId="1fd72beeba58a21b" providerId="LiveId" clId="{D7C5D1E3-7582-4DFE-AA99-BA9908462BEF}" dt="2022-04-28T16:34:13.410" v="742" actId="478"/>
          <ac:picMkLst>
            <pc:docMk/>
            <pc:sldMk cId="1487208200" sldId="309"/>
            <ac:picMk id="35" creationId="{5DC0764E-DFD4-43C0-89CE-7D9279CFDEBD}"/>
          </ac:picMkLst>
        </pc:picChg>
        <pc:cxnChg chg="add del mod">
          <ac:chgData name="Lakshya Chauhan" userId="1fd72beeba58a21b" providerId="LiveId" clId="{D7C5D1E3-7582-4DFE-AA99-BA9908462BEF}" dt="2022-04-28T16:29:35.790" v="711"/>
          <ac:cxnSpMkLst>
            <pc:docMk/>
            <pc:sldMk cId="1487208200" sldId="309"/>
            <ac:cxnSpMk id="17" creationId="{DC90E939-1B68-42CB-9427-52C5776DEFD9}"/>
          </ac:cxnSpMkLst>
        </pc:cxnChg>
        <pc:cxnChg chg="add del mod">
          <ac:chgData name="Lakshya Chauhan" userId="1fd72beeba58a21b" providerId="LiveId" clId="{D7C5D1E3-7582-4DFE-AA99-BA9908462BEF}" dt="2022-04-28T16:29:35.790" v="711"/>
          <ac:cxnSpMkLst>
            <pc:docMk/>
            <pc:sldMk cId="1487208200" sldId="309"/>
            <ac:cxnSpMk id="18" creationId="{3261648C-B669-4E9A-80C4-0D9EB5D8A81F}"/>
          </ac:cxnSpMkLst>
        </pc:cxnChg>
      </pc:sldChg>
      <pc:sldChg chg="addSp delSp modSp add mod ord delAnim modAnim modShow">
        <pc:chgData name="Lakshya Chauhan" userId="1fd72beeba58a21b" providerId="LiveId" clId="{D7C5D1E3-7582-4DFE-AA99-BA9908462BEF}" dt="2022-04-28T16:40:52.055" v="763" actId="729"/>
        <pc:sldMkLst>
          <pc:docMk/>
          <pc:sldMk cId="3616957482" sldId="310"/>
        </pc:sldMkLst>
        <pc:spChg chg="del">
          <ac:chgData name="Lakshya Chauhan" userId="1fd72beeba58a21b" providerId="LiveId" clId="{D7C5D1E3-7582-4DFE-AA99-BA9908462BEF}" dt="2022-04-28T15:57:30.043" v="153" actId="478"/>
          <ac:spMkLst>
            <pc:docMk/>
            <pc:sldMk cId="3616957482" sldId="310"/>
            <ac:spMk id="2" creationId="{FF405B2F-E7C3-404B-BE8D-DE6308C64BCF}"/>
          </ac:spMkLst>
        </pc:spChg>
        <pc:spChg chg="add mod">
          <ac:chgData name="Lakshya Chauhan" userId="1fd72beeba58a21b" providerId="LiveId" clId="{D7C5D1E3-7582-4DFE-AA99-BA9908462BEF}" dt="2022-04-28T15:57:30.637" v="154"/>
          <ac:spMkLst>
            <pc:docMk/>
            <pc:sldMk cId="3616957482" sldId="310"/>
            <ac:spMk id="10" creationId="{2B2DC21A-478B-461F-8949-2C351275914F}"/>
          </ac:spMkLst>
        </pc:spChg>
        <pc:spChg chg="add mod">
          <ac:chgData name="Lakshya Chauhan" userId="1fd72beeba58a21b" providerId="LiveId" clId="{D7C5D1E3-7582-4DFE-AA99-BA9908462BEF}" dt="2022-04-28T15:57:30.637" v="154"/>
          <ac:spMkLst>
            <pc:docMk/>
            <pc:sldMk cId="3616957482" sldId="310"/>
            <ac:spMk id="12" creationId="{D58E5D97-B73B-47C3-A7A4-162AFB347750}"/>
          </ac:spMkLst>
        </pc:spChg>
        <pc:spChg chg="add mod">
          <ac:chgData name="Lakshya Chauhan" userId="1fd72beeba58a21b" providerId="LiveId" clId="{D7C5D1E3-7582-4DFE-AA99-BA9908462BEF}" dt="2022-04-28T15:57:30.637" v="154"/>
          <ac:spMkLst>
            <pc:docMk/>
            <pc:sldMk cId="3616957482" sldId="310"/>
            <ac:spMk id="13" creationId="{28DE0257-72D9-414F-B8B5-3A1C9AA99493}"/>
          </ac:spMkLst>
        </pc:spChg>
        <pc:spChg chg="add mod">
          <ac:chgData name="Lakshya Chauhan" userId="1fd72beeba58a21b" providerId="LiveId" clId="{D7C5D1E3-7582-4DFE-AA99-BA9908462BEF}" dt="2022-04-28T15:57:30.637" v="154"/>
          <ac:spMkLst>
            <pc:docMk/>
            <pc:sldMk cId="3616957482" sldId="310"/>
            <ac:spMk id="14" creationId="{A0554716-1814-449D-8B0A-16D951B6BCA9}"/>
          </ac:spMkLst>
        </pc:spChg>
        <pc:spChg chg="del">
          <ac:chgData name="Lakshya Chauhan" userId="1fd72beeba58a21b" providerId="LiveId" clId="{D7C5D1E3-7582-4DFE-AA99-BA9908462BEF}" dt="2022-04-28T15:57:30.043" v="153" actId="478"/>
          <ac:spMkLst>
            <pc:docMk/>
            <pc:sldMk cId="3616957482" sldId="310"/>
            <ac:spMk id="200" creationId="{AB54F963-2703-4E08-B185-628575074982}"/>
          </ac:spMkLst>
        </pc:spChg>
        <pc:spChg chg="del">
          <ac:chgData name="Lakshya Chauhan" userId="1fd72beeba58a21b" providerId="LiveId" clId="{D7C5D1E3-7582-4DFE-AA99-BA9908462BEF}" dt="2022-04-28T15:57:30.043" v="153" actId="478"/>
          <ac:spMkLst>
            <pc:docMk/>
            <pc:sldMk cId="3616957482" sldId="310"/>
            <ac:spMk id="203" creationId="{FFFE2F2F-725E-464A-AE86-BCA1336143F2}"/>
          </ac:spMkLst>
        </pc:spChg>
        <pc:spChg chg="del">
          <ac:chgData name="Lakshya Chauhan" userId="1fd72beeba58a21b" providerId="LiveId" clId="{D7C5D1E3-7582-4DFE-AA99-BA9908462BEF}" dt="2022-04-28T15:57:30.043" v="153" actId="478"/>
          <ac:spMkLst>
            <pc:docMk/>
            <pc:sldMk cId="3616957482" sldId="310"/>
            <ac:spMk id="204" creationId="{210B1581-26CD-4535-9425-BD5C14D013CF}"/>
          </ac:spMkLst>
        </pc:spChg>
        <pc:picChg chg="add mod">
          <ac:chgData name="Lakshya Chauhan" userId="1fd72beeba58a21b" providerId="LiveId" clId="{D7C5D1E3-7582-4DFE-AA99-BA9908462BEF}" dt="2022-04-28T15:57:30.637" v="154"/>
          <ac:picMkLst>
            <pc:docMk/>
            <pc:sldMk cId="3616957482" sldId="310"/>
            <ac:picMk id="11" creationId="{7F1665A2-BDE2-4F86-8BE6-D929F451F9F6}"/>
          </ac:picMkLst>
        </pc:picChg>
      </pc:sldChg>
      <pc:sldChg chg="del">
        <pc:chgData name="Lakshya Chauhan" userId="1fd72beeba58a21b" providerId="LiveId" clId="{D7C5D1E3-7582-4DFE-AA99-BA9908462BEF}" dt="2022-04-28T15:51:36.919" v="105" actId="47"/>
        <pc:sldMkLst>
          <pc:docMk/>
          <pc:sldMk cId="4038834404" sldId="310"/>
        </pc:sldMkLst>
      </pc:sldChg>
      <pc:sldChg chg="add del">
        <pc:chgData name="Lakshya Chauhan" userId="1fd72beeba58a21b" providerId="LiveId" clId="{D7C5D1E3-7582-4DFE-AA99-BA9908462BEF}" dt="2022-04-28T16:05:59.907" v="444"/>
        <pc:sldMkLst>
          <pc:docMk/>
          <pc:sldMk cId="1213945161" sldId="311"/>
        </pc:sldMkLst>
      </pc:sldChg>
      <pc:sldChg chg="addSp delSp modSp mod">
        <pc:chgData name="Lakshya Chauhan" userId="1fd72beeba58a21b" providerId="LiveId" clId="{D7C5D1E3-7582-4DFE-AA99-BA9908462BEF}" dt="2022-04-28T16:07:27.955" v="500" actId="1076"/>
        <pc:sldMkLst>
          <pc:docMk/>
          <pc:sldMk cId="1910235825" sldId="311"/>
        </pc:sldMkLst>
        <pc:spChg chg="mod">
          <ac:chgData name="Lakshya Chauhan" userId="1fd72beeba58a21b" providerId="LiveId" clId="{D7C5D1E3-7582-4DFE-AA99-BA9908462BEF}" dt="2022-04-28T16:07:27.955" v="500" actId="1076"/>
          <ac:spMkLst>
            <pc:docMk/>
            <pc:sldMk cId="1910235825" sldId="311"/>
            <ac:spMk id="2" creationId="{DFCFA245-666C-44E2-AA5B-592222437D44}"/>
          </ac:spMkLst>
        </pc:spChg>
        <pc:spChg chg="del">
          <ac:chgData name="Lakshya Chauhan" userId="1fd72beeba58a21b" providerId="LiveId" clId="{D7C5D1E3-7582-4DFE-AA99-BA9908462BEF}" dt="2022-04-28T16:06:09.917" v="446" actId="478"/>
          <ac:spMkLst>
            <pc:docMk/>
            <pc:sldMk cId="1910235825" sldId="311"/>
            <ac:spMk id="3" creationId="{C9A95D78-E0A9-44B1-9A2B-BA129D7C0991}"/>
          </ac:spMkLst>
        </pc:spChg>
        <pc:spChg chg="mod">
          <ac:chgData name="Lakshya Chauhan" userId="1fd72beeba58a21b" providerId="LiveId" clId="{D7C5D1E3-7582-4DFE-AA99-BA9908462BEF}" dt="2022-04-28T16:07:23.309" v="499" actId="1076"/>
          <ac:spMkLst>
            <pc:docMk/>
            <pc:sldMk cId="1910235825" sldId="311"/>
            <ac:spMk id="4" creationId="{AED76016-9B83-41D7-AC6B-9D41A63214E5}"/>
          </ac:spMkLst>
        </pc:spChg>
        <pc:spChg chg="add del mod">
          <ac:chgData name="Lakshya Chauhan" userId="1fd72beeba58a21b" providerId="LiveId" clId="{D7C5D1E3-7582-4DFE-AA99-BA9908462BEF}" dt="2022-04-28T16:06:11.869" v="447" actId="478"/>
          <ac:spMkLst>
            <pc:docMk/>
            <pc:sldMk cId="1910235825" sldId="311"/>
            <ac:spMk id="5" creationId="{4D6CC87A-F6E5-4A11-AEF8-47A7B00C58D6}"/>
          </ac:spMkLst>
        </pc:spChg>
        <pc:spChg chg="del">
          <ac:chgData name="Lakshya Chauhan" userId="1fd72beeba58a21b" providerId="LiveId" clId="{D7C5D1E3-7582-4DFE-AA99-BA9908462BEF}" dt="2022-04-28T16:06:09.917" v="446" actId="478"/>
          <ac:spMkLst>
            <pc:docMk/>
            <pc:sldMk cId="1910235825" sldId="311"/>
            <ac:spMk id="23" creationId="{D558625A-D7C8-466A-843C-81EC9ACCFCD3}"/>
          </ac:spMkLst>
        </pc:sp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8" creationId="{A2D0D341-C32D-4E6A-BEA8-8EB2AE5DB095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11" creationId="{179BE701-F80A-4B64-9A37-B44A49E7ABA1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18" creationId="{610B8B55-1456-46FC-9581-1F73FE5CA416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19" creationId="{39A3F20D-D9B8-4656-A8B3-5E42AC479593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22" creationId="{7A47C84E-F518-4D7D-B69B-68CD5058D511}"/>
          </ac:picMkLst>
        </pc:picChg>
        <pc:picChg chg="del">
          <ac:chgData name="Lakshya Chauhan" userId="1fd72beeba58a21b" providerId="LiveId" clId="{D7C5D1E3-7582-4DFE-AA99-BA9908462BEF}" dt="2022-04-28T16:06:09.917" v="446" actId="478"/>
          <ac:picMkLst>
            <pc:docMk/>
            <pc:sldMk cId="1910235825" sldId="311"/>
            <ac:picMk id="40" creationId="{F4A8E52F-B837-41BA-9DDC-019C79056477}"/>
          </ac:picMkLst>
        </pc:picChg>
        <pc:picChg chg="del">
          <ac:chgData name="Lakshya Chauhan" userId="1fd72beeba58a21b" providerId="LiveId" clId="{D7C5D1E3-7582-4DFE-AA99-BA9908462BEF}" dt="2022-04-28T16:06:07.180" v="445" actId="478"/>
          <ac:picMkLst>
            <pc:docMk/>
            <pc:sldMk cId="1910235825" sldId="311"/>
            <ac:picMk id="92" creationId="{97708B48-EC7A-48CC-B0AC-C6D481E8DA63}"/>
          </ac:picMkLst>
        </pc:picChg>
        <pc:picChg chg="del">
          <ac:chgData name="Lakshya Chauhan" userId="1fd72beeba58a21b" providerId="LiveId" clId="{D7C5D1E3-7582-4DFE-AA99-BA9908462BEF}" dt="2022-04-28T16:06:09.917" v="446" actId="478"/>
          <ac:picMkLst>
            <pc:docMk/>
            <pc:sldMk cId="1910235825" sldId="311"/>
            <ac:picMk id="1026" creationId="{C87A5E43-C1DC-4270-9CFA-FF9DC9B70BE4}"/>
          </ac:picMkLst>
        </pc:picChg>
      </pc:sldChg>
      <pc:sldChg chg="delSp add del modAnim">
        <pc:chgData name="Lakshya Chauhan" userId="1fd72beeba58a21b" providerId="LiveId" clId="{D7C5D1E3-7582-4DFE-AA99-BA9908462BEF}" dt="2022-04-28T16:03:05.186" v="329" actId="47"/>
        <pc:sldMkLst>
          <pc:docMk/>
          <pc:sldMk cId="2204171938" sldId="311"/>
        </pc:sldMkLst>
        <pc:picChg chg="del">
          <ac:chgData name="Lakshya Chauhan" userId="1fd72beeba58a21b" providerId="LiveId" clId="{D7C5D1E3-7582-4DFE-AA99-BA9908462BEF}" dt="2022-04-28T16:02:22.464" v="323" actId="21"/>
          <ac:picMkLst>
            <pc:docMk/>
            <pc:sldMk cId="2204171938" sldId="311"/>
            <ac:picMk id="5" creationId="{3B11AE03-1F30-4787-9814-2629F7A47B23}"/>
          </ac:picMkLst>
        </pc:picChg>
        <pc:picChg chg="del">
          <ac:chgData name="Lakshya Chauhan" userId="1fd72beeba58a21b" providerId="LiveId" clId="{D7C5D1E3-7582-4DFE-AA99-BA9908462BEF}" dt="2022-04-28T16:02:22.464" v="323" actId="21"/>
          <ac:picMkLst>
            <pc:docMk/>
            <pc:sldMk cId="2204171938" sldId="311"/>
            <ac:picMk id="55" creationId="{2B7A9971-D108-4D52-B5B4-81D833759489}"/>
          </ac:picMkLst>
        </pc:picChg>
        <pc:picChg chg="del">
          <ac:chgData name="Lakshya Chauhan" userId="1fd72beeba58a21b" providerId="LiveId" clId="{D7C5D1E3-7582-4DFE-AA99-BA9908462BEF}" dt="2022-04-28T16:02:22.464" v="323" actId="21"/>
          <ac:picMkLst>
            <pc:docMk/>
            <pc:sldMk cId="2204171938" sldId="311"/>
            <ac:picMk id="56" creationId="{8C8AF299-F04A-41AB-8E40-C8CF53D1FE4F}"/>
          </ac:picMkLst>
        </pc:picChg>
        <pc:picChg chg="del">
          <ac:chgData name="Lakshya Chauhan" userId="1fd72beeba58a21b" providerId="LiveId" clId="{D7C5D1E3-7582-4DFE-AA99-BA9908462BEF}" dt="2022-04-28T16:02:22.464" v="323" actId="21"/>
          <ac:picMkLst>
            <pc:docMk/>
            <pc:sldMk cId="2204171938" sldId="311"/>
            <ac:picMk id="76" creationId="{6CAECDC2-E6E2-4A93-A9AF-E6D562B3DC97}"/>
          </ac:picMkLst>
        </pc:picChg>
      </pc:sldChg>
      <pc:sldChg chg="add del">
        <pc:chgData name="Lakshya Chauhan" userId="1fd72beeba58a21b" providerId="LiveId" clId="{D7C5D1E3-7582-4DFE-AA99-BA9908462BEF}" dt="2022-04-28T16:05:47.342" v="442"/>
        <pc:sldMkLst>
          <pc:docMk/>
          <pc:sldMk cId="3787613617" sldId="311"/>
        </pc:sldMkLst>
      </pc:sldChg>
      <pc:sldChg chg="modSp add mod ord">
        <pc:chgData name="Lakshya Chauhan" userId="1fd72beeba58a21b" providerId="LiveId" clId="{D7C5D1E3-7582-4DFE-AA99-BA9908462BEF}" dt="2022-04-28T16:08:01.455" v="545" actId="20577"/>
        <pc:sldMkLst>
          <pc:docMk/>
          <pc:sldMk cId="4108548313" sldId="312"/>
        </pc:sldMkLst>
        <pc:spChg chg="mod">
          <ac:chgData name="Lakshya Chauhan" userId="1fd72beeba58a21b" providerId="LiveId" clId="{D7C5D1E3-7582-4DFE-AA99-BA9908462BEF}" dt="2022-04-28T16:08:01.455" v="545" actId="20577"/>
          <ac:spMkLst>
            <pc:docMk/>
            <pc:sldMk cId="4108548313" sldId="312"/>
            <ac:spMk id="2" creationId="{DFCFA245-666C-44E2-AA5B-592222437D44}"/>
          </ac:spMkLst>
        </pc:spChg>
      </pc:sldChg>
    </pc:docChg>
  </pc:docChgLst>
  <pc:docChgLst>
    <pc:chgData name="Lakshya Chauhan" userId="1fd72beeba58a21b" providerId="LiveId" clId="{C427A6B9-8D33-4DFC-AC78-E718EB87EC3A}"/>
    <pc:docChg chg="undo redo custSel addSld delSld modSld sldOrd delMainMaster modMainMaster">
      <pc:chgData name="Lakshya Chauhan" userId="1fd72beeba58a21b" providerId="LiveId" clId="{C427A6B9-8D33-4DFC-AC78-E718EB87EC3A}" dt="2022-04-28T15:30:21.526" v="7620" actId="1076"/>
      <pc:docMkLst>
        <pc:docMk/>
      </pc:docMkLst>
      <pc:sldChg chg="del">
        <pc:chgData name="Lakshya Chauhan" userId="1fd72beeba58a21b" providerId="LiveId" clId="{C427A6B9-8D33-4DFC-AC78-E718EB87EC3A}" dt="2022-04-28T00:23:32.170" v="30" actId="47"/>
        <pc:sldMkLst>
          <pc:docMk/>
          <pc:sldMk cId="848283339" sldId="257"/>
        </pc:sldMkLst>
      </pc:sldChg>
      <pc:sldChg chg="addSp delSp modSp mod ord setBg delAnim modShow">
        <pc:chgData name="Lakshya Chauhan" userId="1fd72beeba58a21b" providerId="LiveId" clId="{C427A6B9-8D33-4DFC-AC78-E718EB87EC3A}" dt="2022-04-28T13:17:20.960" v="5099" actId="729"/>
        <pc:sldMkLst>
          <pc:docMk/>
          <pc:sldMk cId="356006568" sldId="260"/>
        </pc:sldMkLst>
        <pc:spChg chg="add mod">
          <ac:chgData name="Lakshya Chauhan" userId="1fd72beeba58a21b" providerId="LiveId" clId="{C427A6B9-8D33-4DFC-AC78-E718EB87EC3A}" dt="2022-04-28T01:03:49.410" v="1621"/>
          <ac:spMkLst>
            <pc:docMk/>
            <pc:sldMk cId="356006568" sldId="260"/>
            <ac:spMk id="3" creationId="{79F984EC-DBD7-49B0-9EB2-0BE164F5C952}"/>
          </ac:spMkLst>
        </pc:spChg>
        <pc:spChg chg="mod">
          <ac:chgData name="Lakshya Chauhan" userId="1fd72beeba58a21b" providerId="LiveId" clId="{C427A6B9-8D33-4DFC-AC78-E718EB87EC3A}" dt="2022-04-28T00:39:25.226" v="1258" actId="20577"/>
          <ac:spMkLst>
            <pc:docMk/>
            <pc:sldMk cId="356006568" sldId="260"/>
            <ac:spMk id="4" creationId="{C8051672-E702-4B37-9C59-9DF79B4ECAA9}"/>
          </ac:spMkLst>
        </pc:spChg>
        <pc:spChg chg="add mod">
          <ac:chgData name="Lakshya Chauhan" userId="1fd72beeba58a21b" providerId="LiveId" clId="{C427A6B9-8D33-4DFC-AC78-E718EB87EC3A}" dt="2022-04-28T01:04:26.091" v="1751" actId="20577"/>
          <ac:spMkLst>
            <pc:docMk/>
            <pc:sldMk cId="356006568" sldId="260"/>
            <ac:spMk id="12" creationId="{9CB63B68-2642-441D-928B-AFADA91EB8DF}"/>
          </ac:spMkLst>
        </pc:spChg>
        <pc:spChg chg="add mod">
          <ac:chgData name="Lakshya Chauhan" userId="1fd72beeba58a21b" providerId="LiveId" clId="{C427A6B9-8D33-4DFC-AC78-E718EB87EC3A}" dt="2022-04-28T00:33:51.608" v="1049" actId="1076"/>
          <ac:spMkLst>
            <pc:docMk/>
            <pc:sldMk cId="356006568" sldId="260"/>
            <ac:spMk id="17" creationId="{C8C03FB0-2F00-474C-9D83-D24DF8793F78}"/>
          </ac:spMkLst>
        </pc:spChg>
        <pc:spChg chg="add del">
          <ac:chgData name="Lakshya Chauhan" userId="1fd72beeba58a21b" providerId="LiveId" clId="{C427A6B9-8D33-4DFC-AC78-E718EB87EC3A}" dt="2022-04-28T00:36:23.229" v="1092" actId="478"/>
          <ac:spMkLst>
            <pc:docMk/>
            <pc:sldMk cId="356006568" sldId="260"/>
            <ac:spMk id="18" creationId="{0AE1FB55-49C5-46E2-B13A-9837700D6B98}"/>
          </ac:spMkLst>
        </pc:spChg>
        <pc:spChg chg="add del mod">
          <ac:chgData name="Lakshya Chauhan" userId="1fd72beeba58a21b" providerId="LiveId" clId="{C427A6B9-8D33-4DFC-AC78-E718EB87EC3A}" dt="2022-04-28T00:36:45.473" v="1102" actId="478"/>
          <ac:spMkLst>
            <pc:docMk/>
            <pc:sldMk cId="356006568" sldId="260"/>
            <ac:spMk id="19" creationId="{14A0A7AE-227B-44FE-A30C-024707169406}"/>
          </ac:spMkLst>
        </pc:spChg>
        <pc:spChg chg="add mod">
          <ac:chgData name="Lakshya Chauhan" userId="1fd72beeba58a21b" providerId="LiveId" clId="{C427A6B9-8D33-4DFC-AC78-E718EB87EC3A}" dt="2022-04-28T00:37:09.718" v="1121" actId="1076"/>
          <ac:spMkLst>
            <pc:docMk/>
            <pc:sldMk cId="356006568" sldId="260"/>
            <ac:spMk id="20" creationId="{1CAAB2A4-6DB4-4375-922A-11C69F3117C3}"/>
          </ac:spMkLst>
        </pc:spChg>
        <pc:spChg chg="add mod">
          <ac:chgData name="Lakshya Chauhan" userId="1fd72beeba58a21b" providerId="LiveId" clId="{C427A6B9-8D33-4DFC-AC78-E718EB87EC3A}" dt="2022-04-28T00:38:34.033" v="1228" actId="1076"/>
          <ac:spMkLst>
            <pc:docMk/>
            <pc:sldMk cId="356006568" sldId="260"/>
            <ac:spMk id="21" creationId="{BF18F9C8-133C-4BBD-B6E6-9D6DC53EB9D4}"/>
          </ac:spMkLst>
        </pc:spChg>
        <pc:spChg chg="add mod">
          <ac:chgData name="Lakshya Chauhan" userId="1fd72beeba58a21b" providerId="LiveId" clId="{C427A6B9-8D33-4DFC-AC78-E718EB87EC3A}" dt="2022-04-28T00:33:17.060" v="1009" actId="1076"/>
          <ac:spMkLst>
            <pc:docMk/>
            <pc:sldMk cId="356006568" sldId="260"/>
            <ac:spMk id="26" creationId="{E7A8B898-072E-4839-9D70-30F354C07656}"/>
          </ac:spMkLst>
        </pc:spChg>
        <pc:spChg chg="add del">
          <ac:chgData name="Lakshya Chauhan" userId="1fd72beeba58a21b" providerId="LiveId" clId="{C427A6B9-8D33-4DFC-AC78-E718EB87EC3A}" dt="2022-04-28T00:28:07.034" v="674" actId="478"/>
          <ac:spMkLst>
            <pc:docMk/>
            <pc:sldMk cId="356006568" sldId="260"/>
            <ac:spMk id="31" creationId="{2753386C-6402-492A-88BC-B3717D7B5183}"/>
          </ac:spMkLst>
        </pc:spChg>
        <pc:spChg chg="add mod">
          <ac:chgData name="Lakshya Chauhan" userId="1fd72beeba58a21b" providerId="LiveId" clId="{C427A6B9-8D33-4DFC-AC78-E718EB87EC3A}" dt="2022-04-28T00:40:09.488" v="1272" actId="1076"/>
          <ac:spMkLst>
            <pc:docMk/>
            <pc:sldMk cId="356006568" sldId="260"/>
            <ac:spMk id="33" creationId="{AABCD7AB-3655-4C65-B869-F876F8EA26BF}"/>
          </ac:spMkLst>
        </pc:spChg>
        <pc:spChg chg="del">
          <ac:chgData name="Lakshya Chauhan" userId="1fd72beeba58a21b" providerId="LiveId" clId="{C427A6B9-8D33-4DFC-AC78-E718EB87EC3A}" dt="2022-04-28T00:25:40.971" v="498" actId="478"/>
          <ac:spMkLst>
            <pc:docMk/>
            <pc:sldMk cId="356006568" sldId="260"/>
            <ac:spMk id="34" creationId="{AA081672-F5CF-41BB-BC49-B179C17755B3}"/>
          </ac:spMkLst>
        </pc:spChg>
        <pc:spChg chg="del">
          <ac:chgData name="Lakshya Chauhan" userId="1fd72beeba58a21b" providerId="LiveId" clId="{C427A6B9-8D33-4DFC-AC78-E718EB87EC3A}" dt="2022-04-28T00:25:40.971" v="498" actId="478"/>
          <ac:spMkLst>
            <pc:docMk/>
            <pc:sldMk cId="356006568" sldId="260"/>
            <ac:spMk id="40" creationId="{BBBF6E8C-502C-480E-B584-6E4A80842E7D}"/>
          </ac:spMkLst>
        </pc:spChg>
        <pc:spChg chg="del">
          <ac:chgData name="Lakshya Chauhan" userId="1fd72beeba58a21b" providerId="LiveId" clId="{C427A6B9-8D33-4DFC-AC78-E718EB87EC3A}" dt="2022-04-28T00:25:43.722" v="499" actId="478"/>
          <ac:spMkLst>
            <pc:docMk/>
            <pc:sldMk cId="356006568" sldId="260"/>
            <ac:spMk id="41" creationId="{79AF06FF-9763-4229-B306-D1AD21603AE5}"/>
          </ac:spMkLst>
        </pc:spChg>
        <pc:spChg chg="del">
          <ac:chgData name="Lakshya Chauhan" userId="1fd72beeba58a21b" providerId="LiveId" clId="{C427A6B9-8D33-4DFC-AC78-E718EB87EC3A}" dt="2022-04-28T00:25:43.722" v="499" actId="478"/>
          <ac:spMkLst>
            <pc:docMk/>
            <pc:sldMk cId="356006568" sldId="260"/>
            <ac:spMk id="42" creationId="{57837F45-20E2-4AD2-9A61-EF5B77FC9C51}"/>
          </ac:spMkLst>
        </pc:spChg>
        <pc:spChg chg="del">
          <ac:chgData name="Lakshya Chauhan" userId="1fd72beeba58a21b" providerId="LiveId" clId="{C427A6B9-8D33-4DFC-AC78-E718EB87EC3A}" dt="2022-04-28T00:25:40.971" v="498" actId="478"/>
          <ac:spMkLst>
            <pc:docMk/>
            <pc:sldMk cId="356006568" sldId="260"/>
            <ac:spMk id="47" creationId="{287067A2-680C-4BBD-91AD-22AB3670AFFC}"/>
          </ac:spMkLst>
        </pc:spChg>
        <pc:grpChg chg="del">
          <ac:chgData name="Lakshya Chauhan" userId="1fd72beeba58a21b" providerId="LiveId" clId="{C427A6B9-8D33-4DFC-AC78-E718EB87EC3A}" dt="2022-04-28T00:25:46.238" v="500" actId="478"/>
          <ac:grpSpMkLst>
            <pc:docMk/>
            <pc:sldMk cId="356006568" sldId="260"/>
            <ac:grpSpMk id="5" creationId="{D254C4A6-B70E-4A71-8965-A1A542ED6E43}"/>
          </ac:grpSpMkLst>
        </pc:grpChg>
        <pc:picChg chg="add mod modCrop">
          <ac:chgData name="Lakshya Chauhan" userId="1fd72beeba58a21b" providerId="LiveId" clId="{C427A6B9-8D33-4DFC-AC78-E718EB87EC3A}" dt="2022-04-28T00:34:35.851" v="1058" actId="1076"/>
          <ac:picMkLst>
            <pc:docMk/>
            <pc:sldMk cId="356006568" sldId="260"/>
            <ac:picMk id="16" creationId="{4191D2FD-136E-4880-95C2-084F30F256DA}"/>
          </ac:picMkLst>
        </pc:picChg>
        <pc:picChg chg="add mod">
          <ac:chgData name="Lakshya Chauhan" userId="1fd72beeba58a21b" providerId="LiveId" clId="{C427A6B9-8D33-4DFC-AC78-E718EB87EC3A}" dt="2022-04-28T00:37:07.656" v="1120" actId="1076"/>
          <ac:picMkLst>
            <pc:docMk/>
            <pc:sldMk cId="356006568" sldId="260"/>
            <ac:picMk id="28" creationId="{2EA6758F-D66A-4316-B2E1-4763E8AEF747}"/>
          </ac:picMkLst>
        </pc:picChg>
        <pc:picChg chg="del">
          <ac:chgData name="Lakshya Chauhan" userId="1fd72beeba58a21b" providerId="LiveId" clId="{C427A6B9-8D33-4DFC-AC78-E718EB87EC3A}" dt="2022-04-28T00:25:40.971" v="498" actId="478"/>
          <ac:picMkLst>
            <pc:docMk/>
            <pc:sldMk cId="356006568" sldId="260"/>
            <ac:picMk id="32" creationId="{7E6477B1-4FA6-4019-8F12-1ADBBA3494C3}"/>
          </ac:picMkLst>
        </pc:picChg>
        <pc:picChg chg="del">
          <ac:chgData name="Lakshya Chauhan" userId="1fd72beeba58a21b" providerId="LiveId" clId="{C427A6B9-8D33-4DFC-AC78-E718EB87EC3A}" dt="2022-04-28T00:25:43.722" v="499" actId="478"/>
          <ac:picMkLst>
            <pc:docMk/>
            <pc:sldMk cId="356006568" sldId="260"/>
            <ac:picMk id="39" creationId="{B965F334-4EA6-4C85-A9A9-B52F0D9E3D36}"/>
          </ac:picMkLst>
        </pc:picChg>
        <pc:cxnChg chg="del">
          <ac:chgData name="Lakshya Chauhan" userId="1fd72beeba58a21b" providerId="LiveId" clId="{C427A6B9-8D33-4DFC-AC78-E718EB87EC3A}" dt="2022-04-28T00:25:40.971" v="498" actId="478"/>
          <ac:cxnSpMkLst>
            <pc:docMk/>
            <pc:sldMk cId="356006568" sldId="260"/>
            <ac:cxnSpMk id="49" creationId="{5A615CF7-6301-46DE-95A1-5E6B1B17158C}"/>
          </ac:cxnSpMkLst>
        </pc:cxnChg>
      </pc:sldChg>
      <pc:sldChg chg="addSp delSp modSp del mod">
        <pc:chgData name="Lakshya Chauhan" userId="1fd72beeba58a21b" providerId="LiveId" clId="{C427A6B9-8D33-4DFC-AC78-E718EB87EC3A}" dt="2022-04-28T07:36:54.112" v="2433" actId="47"/>
        <pc:sldMkLst>
          <pc:docMk/>
          <pc:sldMk cId="307663277" sldId="262"/>
        </pc:sldMkLst>
        <pc:spChg chg="del">
          <ac:chgData name="Lakshya Chauhan" userId="1fd72beeba58a21b" providerId="LiveId" clId="{C427A6B9-8D33-4DFC-AC78-E718EB87EC3A}" dt="2022-04-28T07:35:29.723" v="2362" actId="478"/>
          <ac:spMkLst>
            <pc:docMk/>
            <pc:sldMk cId="307663277" sldId="262"/>
            <ac:spMk id="4" creationId="{8B8F8D78-5275-4920-A296-A624BF3961B6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16" creationId="{E8EE5FC9-32BA-4508-A5A5-57282FDDE271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17" creationId="{D285827D-BADD-4217-B5AF-CC0EDD938E7A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21" creationId="{8008E9A4-3FB7-4B74-9BBE-28DC3499EEF0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28" creationId="{19A10688-F9FD-4687-A68A-C60D2A41F411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29" creationId="{9D540212-3411-461B-8703-67E2869070BE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42" creationId="{B0EF0AFC-03B3-47E5-9284-25BCE2058EE2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43" creationId="{0370293E-ADFB-47DF-A66B-D18395589DFF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57" creationId="{97912931-D1DB-4552-A9A8-3576D656E852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58" creationId="{7FC2E706-260F-4DA6-BB10-BE8681CE8558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59" creationId="{69B536E7-2007-4E1C-8791-68FB5104261B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64" creationId="{D1E0E979-5F6C-4F29-ACC5-A56B831FD133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71" creationId="{05B7A9D7-6539-4668-84F4-E00DD0123F2F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72" creationId="{FBCE9DB0-72DC-4646-B5F9-85B9B60E893D}"/>
          </ac:spMkLst>
        </pc:spChg>
        <pc:spChg chg="mod">
          <ac:chgData name="Lakshya Chauhan" userId="1fd72beeba58a21b" providerId="LiveId" clId="{C427A6B9-8D33-4DFC-AC78-E718EB87EC3A}" dt="2022-04-28T07:35:50.392" v="2427" actId="1036"/>
          <ac:spMkLst>
            <pc:docMk/>
            <pc:sldMk cId="307663277" sldId="262"/>
            <ac:spMk id="73" creationId="{80EA3460-A115-4431-B63A-D2E8EE019527}"/>
          </ac:spMkLst>
        </pc:spChg>
        <pc:spChg chg="add mod">
          <ac:chgData name="Lakshya Chauhan" userId="1fd72beeba58a21b" providerId="LiveId" clId="{C427A6B9-8D33-4DFC-AC78-E718EB87EC3A}" dt="2022-04-28T07:35:43.135" v="2408" actId="27636"/>
          <ac:spMkLst>
            <pc:docMk/>
            <pc:sldMk cId="307663277" sldId="262"/>
            <ac:spMk id="75" creationId="{6085DEF4-F1EA-49CB-9352-9F69525F8020}"/>
          </ac:spMkLst>
        </pc:s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2" creationId="{D5883980-A239-4612-8E53-65D52254B45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" creationId="{E5591593-3F26-45AE-9C10-E25A16BEDE18}"/>
          </ac:grpSpMkLst>
        </pc:grpChg>
        <pc:grpChg chg="del">
          <ac:chgData name="Lakshya Chauhan" userId="1fd72beeba58a21b" providerId="LiveId" clId="{C427A6B9-8D33-4DFC-AC78-E718EB87EC3A}" dt="2022-04-28T07:35:26.362" v="2361" actId="478"/>
          <ac:grpSpMkLst>
            <pc:docMk/>
            <pc:sldMk cId="307663277" sldId="262"/>
            <ac:grpSpMk id="5" creationId="{B9091872-4B05-49FB-8137-1835900BC44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18" creationId="{4D24EF4B-1CC1-4FED-A4F0-104EBD0D5A08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22" creationId="{9DC8513F-331E-4E6B-AB9E-6A5F7D0EF9E0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25" creationId="{379E2521-E59A-4E81-9A87-95F59742F29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0" creationId="{36BC9988-3A7A-488C-A9FD-7BF59640670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3" creationId="{34C5408A-4EC7-49A7-BBC0-61887B93109C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6" creationId="{D95A0D6B-CCBD-41B1-ABCA-28B3C8F908EA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39" creationId="{D853F4DA-C7F4-4FC1-A7C9-0198331F4474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46" creationId="{53939293-4966-40FE-AC1F-27092D07CACC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61" creationId="{AE6EA30B-4ECB-415B-BD9F-98825D294809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65" creationId="{8370F941-B35A-4F81-8BD5-98F214B43894}"/>
          </ac:grpSpMkLst>
        </pc:grpChg>
        <pc:grpChg chg="mod">
          <ac:chgData name="Lakshya Chauhan" userId="1fd72beeba58a21b" providerId="LiveId" clId="{C427A6B9-8D33-4DFC-AC78-E718EB87EC3A}" dt="2022-04-28T07:35:50.392" v="2427" actId="1036"/>
          <ac:grpSpMkLst>
            <pc:docMk/>
            <pc:sldMk cId="307663277" sldId="262"/>
            <ac:grpSpMk id="68" creationId="{CFAC582D-DE0B-4220-9A4E-956B2E51FAA3}"/>
          </ac:grpSpMkLst>
        </pc:grpChg>
        <pc:picChg chg="mod">
          <ac:chgData name="Lakshya Chauhan" userId="1fd72beeba58a21b" providerId="LiveId" clId="{C427A6B9-8D33-4DFC-AC78-E718EB87EC3A}" dt="2022-04-28T07:35:50.392" v="2427" actId="1036"/>
          <ac:picMkLst>
            <pc:docMk/>
            <pc:sldMk cId="307663277" sldId="262"/>
            <ac:picMk id="2050" creationId="{00DFC1A6-AC3C-442E-8C27-294579106237}"/>
          </ac:picMkLst>
        </pc:picChg>
        <pc:picChg chg="mod">
          <ac:chgData name="Lakshya Chauhan" userId="1fd72beeba58a21b" providerId="LiveId" clId="{C427A6B9-8D33-4DFC-AC78-E718EB87EC3A}" dt="2022-04-28T07:35:50.392" v="2427" actId="1036"/>
          <ac:picMkLst>
            <pc:docMk/>
            <pc:sldMk cId="307663277" sldId="262"/>
            <ac:picMk id="2054" creationId="{7F667C9B-9BA5-4B6A-96DB-68AB10252946}"/>
          </ac:picMkLst>
        </pc:picChg>
        <pc:picChg chg="mod">
          <ac:chgData name="Lakshya Chauhan" userId="1fd72beeba58a21b" providerId="LiveId" clId="{C427A6B9-8D33-4DFC-AC78-E718EB87EC3A}" dt="2022-04-28T07:35:50.392" v="2427" actId="1036"/>
          <ac:picMkLst>
            <pc:docMk/>
            <pc:sldMk cId="307663277" sldId="262"/>
            <ac:picMk id="2056" creationId="{F3E7F1A4-676C-4C29-8161-FA8D9CEFDF2A}"/>
          </ac:picMkLst>
        </pc:pic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19" creationId="{CE8D7FA2-2AFC-46BF-A9C1-D46018C287C5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0" creationId="{EE25E45C-4792-4834-A20A-94F7B0B8D35C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3" creationId="{1688606B-1355-4C22-8CF5-B034317405A3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4" creationId="{CF44653D-6CBB-4AC8-9B1F-FB4D0ED7F9A0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6" creationId="{AFF1121B-5542-4F38-BD5F-E4D3E34BA4C3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27" creationId="{57BBEC16-FA09-490D-AF7C-901C62A3996D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1" creationId="{74FF7BC7-7369-4CFC-AE14-B03971653753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2" creationId="{4483B97F-518B-4C79-BCE2-C2D5D22D71A5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4" creationId="{11A3FD8F-80C2-4F9B-B86D-65533A069F42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5" creationId="{06EAF614-D297-4D6D-8963-8C9D1955D319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7" creationId="{316A0A03-420A-47ED-B6BB-38C918581174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38" creationId="{EB7D7A20-3F04-4A9A-AB73-338402CC2150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40" creationId="{ADDEE313-7457-45C8-B6EF-1A70C4FA4DAE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41" creationId="{8E48DAC8-A72F-4AF8-B97B-6A267B8344A5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0" creationId="{D619F822-C003-462E-B335-A9B498DB9BA6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2" creationId="{BBCBC245-B25B-4F29-BE26-4613FBE6C133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3" creationId="{F1DA3530-DDF1-4342-85E8-4D8F7CF16539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6" creationId="{34B641D7-AA47-4963-864C-E06510F63CA5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7" creationId="{D217DDC3-7C62-4F7F-A614-75A9FBC9AFB1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69" creationId="{7F5E8F0E-081A-472F-B957-B15EA689C6CD}"/>
          </ac:cxnSpMkLst>
        </pc:cxnChg>
        <pc:cxnChg chg="mod">
          <ac:chgData name="Lakshya Chauhan" userId="1fd72beeba58a21b" providerId="LiveId" clId="{C427A6B9-8D33-4DFC-AC78-E718EB87EC3A}" dt="2022-04-28T07:35:50.392" v="2427" actId="1036"/>
          <ac:cxnSpMkLst>
            <pc:docMk/>
            <pc:sldMk cId="307663277" sldId="262"/>
            <ac:cxnSpMk id="70" creationId="{B8FDAAED-EB62-4ADF-A82F-4E2FBDA24D23}"/>
          </ac:cxnSpMkLst>
        </pc:cxnChg>
      </pc:sldChg>
      <pc:sldChg chg="del">
        <pc:chgData name="Lakshya Chauhan" userId="1fd72beeba58a21b" providerId="LiveId" clId="{C427A6B9-8D33-4DFC-AC78-E718EB87EC3A}" dt="2022-04-28T12:08:27.156" v="3839" actId="47"/>
        <pc:sldMkLst>
          <pc:docMk/>
          <pc:sldMk cId="2471874" sldId="264"/>
        </pc:sldMkLst>
      </pc:sldChg>
      <pc:sldChg chg="modSp del mod ord">
        <pc:chgData name="Lakshya Chauhan" userId="1fd72beeba58a21b" providerId="LiveId" clId="{C427A6B9-8D33-4DFC-AC78-E718EB87EC3A}" dt="2022-04-28T00:32:21.337" v="963" actId="2696"/>
        <pc:sldMkLst>
          <pc:docMk/>
          <pc:sldMk cId="516886937" sldId="265"/>
        </pc:sldMkLst>
        <pc:spChg chg="mod">
          <ac:chgData name="Lakshya Chauhan" userId="1fd72beeba58a21b" providerId="LiveId" clId="{C427A6B9-8D33-4DFC-AC78-E718EB87EC3A}" dt="2022-04-28T00:28:37.257" v="788" actId="20577"/>
          <ac:spMkLst>
            <pc:docMk/>
            <pc:sldMk cId="516886937" sldId="265"/>
            <ac:spMk id="3" creationId="{C9A95D78-E0A9-44B1-9A2B-BA129D7C0991}"/>
          </ac:spMkLst>
        </pc:spChg>
        <pc:picChg chg="mod">
          <ac:chgData name="Lakshya Chauhan" userId="1fd72beeba58a21b" providerId="LiveId" clId="{C427A6B9-8D33-4DFC-AC78-E718EB87EC3A}" dt="2022-04-28T00:29:30.583" v="792" actId="1076"/>
          <ac:picMkLst>
            <pc:docMk/>
            <pc:sldMk cId="516886937" sldId="265"/>
            <ac:picMk id="40" creationId="{F4A8E52F-B837-41BA-9DDC-019C79056477}"/>
          </ac:picMkLst>
        </pc:picChg>
        <pc:picChg chg="mod">
          <ac:chgData name="Lakshya Chauhan" userId="1fd72beeba58a21b" providerId="LiveId" clId="{C427A6B9-8D33-4DFC-AC78-E718EB87EC3A}" dt="2022-04-28T00:29:30.331" v="791" actId="1076"/>
          <ac:picMkLst>
            <pc:docMk/>
            <pc:sldMk cId="516886937" sldId="265"/>
            <ac:picMk id="1026" creationId="{C87A5E43-C1DC-4270-9CFA-FF9DC9B70BE4}"/>
          </ac:picMkLst>
        </pc:picChg>
      </pc:sldChg>
      <pc:sldChg chg="modSp del mod">
        <pc:chgData name="Lakshya Chauhan" userId="1fd72beeba58a21b" providerId="LiveId" clId="{C427A6B9-8D33-4DFC-AC78-E718EB87EC3A}" dt="2022-04-28T00:23:34.225" v="31" actId="2696"/>
        <pc:sldMkLst>
          <pc:docMk/>
          <pc:sldMk cId="773494075" sldId="265"/>
        </pc:sldMkLst>
        <pc:spChg chg="mod">
          <ac:chgData name="Lakshya Chauhan" userId="1fd72beeba58a21b" providerId="LiveId" clId="{C427A6B9-8D33-4DFC-AC78-E718EB87EC3A}" dt="2022-04-28T00:23:08.657" v="27" actId="1076"/>
          <ac:spMkLst>
            <pc:docMk/>
            <pc:sldMk cId="773494075" sldId="265"/>
            <ac:spMk id="3" creationId="{C9A95D78-E0A9-44B1-9A2B-BA129D7C0991}"/>
          </ac:spMkLst>
        </pc:spChg>
        <pc:spChg chg="mod">
          <ac:chgData name="Lakshya Chauhan" userId="1fd72beeba58a21b" providerId="LiveId" clId="{C427A6B9-8D33-4DFC-AC78-E718EB87EC3A}" dt="2022-04-28T00:22:49.571" v="23" actId="1076"/>
          <ac:spMkLst>
            <pc:docMk/>
            <pc:sldMk cId="773494075" sldId="265"/>
            <ac:spMk id="23" creationId="{D558625A-D7C8-466A-843C-81EC9ACCFCD3}"/>
          </ac:spMkLst>
        </pc:spChg>
      </pc:sldChg>
      <pc:sldChg chg="ord">
        <pc:chgData name="Lakshya Chauhan" userId="1fd72beeba58a21b" providerId="LiveId" clId="{C427A6B9-8D33-4DFC-AC78-E718EB87EC3A}" dt="2022-04-28T00:32:28.681" v="966"/>
        <pc:sldMkLst>
          <pc:docMk/>
          <pc:sldMk cId="3551788867" sldId="265"/>
        </pc:sldMkLst>
      </pc:sldChg>
      <pc:sldChg chg="del">
        <pc:chgData name="Lakshya Chauhan" userId="1fd72beeba58a21b" providerId="LiveId" clId="{C427A6B9-8D33-4DFC-AC78-E718EB87EC3A}" dt="2022-04-28T00:23:20.024" v="29" actId="47"/>
        <pc:sldMkLst>
          <pc:docMk/>
          <pc:sldMk cId="1522490133" sldId="266"/>
        </pc:sldMkLst>
      </pc:sldChg>
      <pc:sldChg chg="addSp delSp modSp add del mod delAnim modAnim">
        <pc:chgData name="Lakshya Chauhan" userId="1fd72beeba58a21b" providerId="LiveId" clId="{C427A6B9-8D33-4DFC-AC78-E718EB87EC3A}" dt="2022-04-28T08:08:35.871" v="2698" actId="47"/>
        <pc:sldMkLst>
          <pc:docMk/>
          <pc:sldMk cId="3176040677" sldId="267"/>
        </pc:sldMkLst>
        <pc:spChg chg="del mod">
          <ac:chgData name="Lakshya Chauhan" userId="1fd72beeba58a21b" providerId="LiveId" clId="{C427A6B9-8D33-4DFC-AC78-E718EB87EC3A}" dt="2022-04-28T07:52:48.235" v="2598" actId="478"/>
          <ac:spMkLst>
            <pc:docMk/>
            <pc:sldMk cId="3176040677" sldId="267"/>
            <ac:spMk id="4" creationId="{C8051672-E702-4B37-9C59-9DF79B4ECAA9}"/>
          </ac:spMkLst>
        </pc:spChg>
        <pc:spChg chg="add mod">
          <ac:chgData name="Lakshya Chauhan" userId="1fd72beeba58a21b" providerId="LiveId" clId="{C427A6B9-8D33-4DFC-AC78-E718EB87EC3A}" dt="2022-04-28T07:59:55.138" v="2668" actId="20577"/>
          <ac:spMkLst>
            <pc:docMk/>
            <pc:sldMk cId="3176040677" sldId="267"/>
            <ac:spMk id="26" creationId="{B7F6F8B1-5804-49F7-A01B-C350E7846504}"/>
          </ac:spMkLst>
        </pc:spChg>
        <pc:spChg chg="add mod">
          <ac:chgData name="Lakshya Chauhan" userId="1fd72beeba58a21b" providerId="LiveId" clId="{C427A6B9-8D33-4DFC-AC78-E718EB87EC3A}" dt="2022-04-28T07:54:08.261" v="2648" actId="20577"/>
          <ac:spMkLst>
            <pc:docMk/>
            <pc:sldMk cId="3176040677" sldId="267"/>
            <ac:spMk id="27" creationId="{D47D47E5-64D2-452C-B0F0-8E643AE9A7A9}"/>
          </ac:spMkLst>
        </pc:spChg>
        <pc:spChg chg="del">
          <ac:chgData name="Lakshya Chauhan" userId="1fd72beeba58a21b" providerId="LiveId" clId="{C427A6B9-8D33-4DFC-AC78-E718EB87EC3A}" dt="2022-04-28T07:52:25.504" v="2592" actId="478"/>
          <ac:spMkLst>
            <pc:docMk/>
            <pc:sldMk cId="3176040677" sldId="267"/>
            <ac:spMk id="31" creationId="{2753386C-6402-492A-88BC-B3717D7B5183}"/>
          </ac:spMkLst>
        </pc:spChg>
        <pc:spChg chg="add mod">
          <ac:chgData name="Lakshya Chauhan" userId="1fd72beeba58a21b" providerId="LiveId" clId="{C427A6B9-8D33-4DFC-AC78-E718EB87EC3A}" dt="2022-04-28T08:02:06.886" v="2681" actId="1076"/>
          <ac:spMkLst>
            <pc:docMk/>
            <pc:sldMk cId="3176040677" sldId="267"/>
            <ac:spMk id="33" creationId="{46A13BAC-34FC-420E-BB4A-4C2CAF3B099E}"/>
          </ac:spMkLst>
        </pc:spChg>
        <pc:spChg chg="mod">
          <ac:chgData name="Lakshya Chauhan" userId="1fd72beeba58a21b" providerId="LiveId" clId="{C427A6B9-8D33-4DFC-AC78-E718EB87EC3A}" dt="2022-04-28T08:00:38.143" v="2669" actId="1076"/>
          <ac:spMkLst>
            <pc:docMk/>
            <pc:sldMk cId="3176040677" sldId="267"/>
            <ac:spMk id="34" creationId="{AA081672-F5CF-41BB-BC49-B179C17755B3}"/>
          </ac:spMkLst>
        </pc:spChg>
        <pc:spChg chg="add mod">
          <ac:chgData name="Lakshya Chauhan" userId="1fd72beeba58a21b" providerId="LiveId" clId="{C427A6B9-8D33-4DFC-AC78-E718EB87EC3A}" dt="2022-04-28T08:02:15.748" v="2682" actId="1076"/>
          <ac:spMkLst>
            <pc:docMk/>
            <pc:sldMk cId="3176040677" sldId="267"/>
            <ac:spMk id="35" creationId="{A2EC9D85-B80B-41A7-B480-8A3B25FA75C9}"/>
          </ac:spMkLst>
        </pc:spChg>
        <pc:spChg chg="mod">
          <ac:chgData name="Lakshya Chauhan" userId="1fd72beeba58a21b" providerId="LiveId" clId="{C427A6B9-8D33-4DFC-AC78-E718EB87EC3A}" dt="2022-04-28T08:02:41.196" v="2683"/>
          <ac:spMkLst>
            <pc:docMk/>
            <pc:sldMk cId="3176040677" sldId="267"/>
            <ac:spMk id="37" creationId="{0D27C6DC-A332-403F-BE15-7BF42463D79A}"/>
          </ac:spMkLst>
        </pc:spChg>
        <pc:spChg chg="mod">
          <ac:chgData name="Lakshya Chauhan" userId="1fd72beeba58a21b" providerId="LiveId" clId="{C427A6B9-8D33-4DFC-AC78-E718EB87EC3A}" dt="2022-04-28T08:02:41.196" v="2683"/>
          <ac:spMkLst>
            <pc:docMk/>
            <pc:sldMk cId="3176040677" sldId="267"/>
            <ac:spMk id="38" creationId="{A78AD125-1D01-4495-8F8A-5F106B773E6A}"/>
          </ac:spMkLst>
        </pc:spChg>
        <pc:spChg chg="del">
          <ac:chgData name="Lakshya Chauhan" userId="1fd72beeba58a21b" providerId="LiveId" clId="{C427A6B9-8D33-4DFC-AC78-E718EB87EC3A}" dt="2022-04-28T07:50:48.683" v="2488" actId="478"/>
          <ac:spMkLst>
            <pc:docMk/>
            <pc:sldMk cId="3176040677" sldId="267"/>
            <ac:spMk id="40" creationId="{BBBF6E8C-502C-480E-B584-6E4A80842E7D}"/>
          </ac:spMkLst>
        </pc:spChg>
        <pc:spChg chg="del">
          <ac:chgData name="Lakshya Chauhan" userId="1fd72beeba58a21b" providerId="LiveId" clId="{C427A6B9-8D33-4DFC-AC78-E718EB87EC3A}" dt="2022-04-28T07:52:30.968" v="2593" actId="478"/>
          <ac:spMkLst>
            <pc:docMk/>
            <pc:sldMk cId="3176040677" sldId="267"/>
            <ac:spMk id="41" creationId="{79AF06FF-9763-4229-B306-D1AD21603AE5}"/>
          </ac:spMkLst>
        </pc:spChg>
        <pc:spChg chg="del">
          <ac:chgData name="Lakshya Chauhan" userId="1fd72beeba58a21b" providerId="LiveId" clId="{C427A6B9-8D33-4DFC-AC78-E718EB87EC3A}" dt="2022-04-28T07:52:30.968" v="2593" actId="478"/>
          <ac:spMkLst>
            <pc:docMk/>
            <pc:sldMk cId="3176040677" sldId="267"/>
            <ac:spMk id="42" creationId="{57837F45-20E2-4AD2-9A61-EF5B77FC9C51}"/>
          </ac:spMkLst>
        </pc:spChg>
        <pc:spChg chg="mod">
          <ac:chgData name="Lakshya Chauhan" userId="1fd72beeba58a21b" providerId="LiveId" clId="{C427A6B9-8D33-4DFC-AC78-E718EB87EC3A}" dt="2022-04-28T08:02:41.196" v="2683"/>
          <ac:spMkLst>
            <pc:docMk/>
            <pc:sldMk cId="3176040677" sldId="267"/>
            <ac:spMk id="43" creationId="{3BDDD0C7-F612-4CA7-AF96-6A1A855E85FF}"/>
          </ac:spMkLst>
        </pc:spChg>
        <pc:spChg chg="mod">
          <ac:chgData name="Lakshya Chauhan" userId="1fd72beeba58a21b" providerId="LiveId" clId="{C427A6B9-8D33-4DFC-AC78-E718EB87EC3A}" dt="2022-04-28T08:02:50.394" v="2685"/>
          <ac:spMkLst>
            <pc:docMk/>
            <pc:sldMk cId="3176040677" sldId="267"/>
            <ac:spMk id="45" creationId="{7DA7BBD4-2F9E-468E-A791-36C25F61D11B}"/>
          </ac:spMkLst>
        </pc:spChg>
        <pc:spChg chg="mod">
          <ac:chgData name="Lakshya Chauhan" userId="1fd72beeba58a21b" providerId="LiveId" clId="{C427A6B9-8D33-4DFC-AC78-E718EB87EC3A}" dt="2022-04-28T08:02:50.394" v="2685"/>
          <ac:spMkLst>
            <pc:docMk/>
            <pc:sldMk cId="3176040677" sldId="267"/>
            <ac:spMk id="46" creationId="{5F781E20-C476-4F64-BCD0-CC6FB4F07F83}"/>
          </ac:spMkLst>
        </pc:spChg>
        <pc:spChg chg="del">
          <ac:chgData name="Lakshya Chauhan" userId="1fd72beeba58a21b" providerId="LiveId" clId="{C427A6B9-8D33-4DFC-AC78-E718EB87EC3A}" dt="2022-04-28T07:49:46.479" v="2451" actId="478"/>
          <ac:spMkLst>
            <pc:docMk/>
            <pc:sldMk cId="3176040677" sldId="267"/>
            <ac:spMk id="47" creationId="{287067A2-680C-4BBD-91AD-22AB3670AFFC}"/>
          </ac:spMkLst>
        </pc:spChg>
        <pc:spChg chg="mod">
          <ac:chgData name="Lakshya Chauhan" userId="1fd72beeba58a21b" providerId="LiveId" clId="{C427A6B9-8D33-4DFC-AC78-E718EB87EC3A}" dt="2022-04-28T08:02:50.394" v="2685"/>
          <ac:spMkLst>
            <pc:docMk/>
            <pc:sldMk cId="3176040677" sldId="267"/>
            <ac:spMk id="48" creationId="{39FF434A-AFA2-4C5F-A596-3FB0FA6B9CE4}"/>
          </ac:spMkLst>
        </pc:spChg>
        <pc:spChg chg="mod">
          <ac:chgData name="Lakshya Chauhan" userId="1fd72beeba58a21b" providerId="LiveId" clId="{C427A6B9-8D33-4DFC-AC78-E718EB87EC3A}" dt="2022-04-28T08:02:50.394" v="2685"/>
          <ac:spMkLst>
            <pc:docMk/>
            <pc:sldMk cId="3176040677" sldId="267"/>
            <ac:spMk id="50" creationId="{F00E8A40-DB6F-4FE0-B8DF-27B8E07B82A7}"/>
          </ac:spMkLst>
        </pc:spChg>
        <pc:grpChg chg="del">
          <ac:chgData name="Lakshya Chauhan" userId="1fd72beeba58a21b" providerId="LiveId" clId="{C427A6B9-8D33-4DFC-AC78-E718EB87EC3A}" dt="2022-04-28T07:52:55.962" v="2600" actId="478"/>
          <ac:grpSpMkLst>
            <pc:docMk/>
            <pc:sldMk cId="3176040677" sldId="267"/>
            <ac:grpSpMk id="5" creationId="{D254C4A6-B70E-4A71-8965-A1A542ED6E43}"/>
          </ac:grpSpMkLst>
        </pc:grpChg>
        <pc:grpChg chg="add mod">
          <ac:chgData name="Lakshya Chauhan" userId="1fd72beeba58a21b" providerId="LiveId" clId="{C427A6B9-8D33-4DFC-AC78-E718EB87EC3A}" dt="2022-04-28T08:03:14" v="2694" actId="1076"/>
          <ac:grpSpMkLst>
            <pc:docMk/>
            <pc:sldMk cId="3176040677" sldId="267"/>
            <ac:grpSpMk id="36" creationId="{F0D08634-9B4A-4B09-9960-29868C074F7D}"/>
          </ac:grpSpMkLst>
        </pc:grpChg>
        <pc:grpChg chg="add mod">
          <ac:chgData name="Lakshya Chauhan" userId="1fd72beeba58a21b" providerId="LiveId" clId="{C427A6B9-8D33-4DFC-AC78-E718EB87EC3A}" dt="2022-04-28T08:03:11.030" v="2693" actId="1036"/>
          <ac:grpSpMkLst>
            <pc:docMk/>
            <pc:sldMk cId="3176040677" sldId="267"/>
            <ac:grpSpMk id="44" creationId="{D069D8F0-5B67-4DA7-ABF6-D2BD7B0B0DF7}"/>
          </ac:grpSpMkLst>
        </pc:grpChg>
        <pc:picChg chg="add del mod">
          <ac:chgData name="Lakshya Chauhan" userId="1fd72beeba58a21b" providerId="LiveId" clId="{C427A6B9-8D33-4DFC-AC78-E718EB87EC3A}" dt="2022-04-28T07:49:52.369" v="2454" actId="478"/>
          <ac:picMkLst>
            <pc:docMk/>
            <pc:sldMk cId="3176040677" sldId="267"/>
            <ac:picMk id="3" creationId="{DCDC86C0-A1A4-410D-B384-8EED2E66F683}"/>
          </ac:picMkLst>
        </pc:picChg>
        <pc:picChg chg="add del mod">
          <ac:chgData name="Lakshya Chauhan" userId="1fd72beeba58a21b" providerId="LiveId" clId="{C427A6B9-8D33-4DFC-AC78-E718EB87EC3A}" dt="2022-04-28T07:55:08.813" v="2650" actId="478"/>
          <ac:picMkLst>
            <pc:docMk/>
            <pc:sldMk cId="3176040677" sldId="267"/>
            <ac:picMk id="16" creationId="{3E897018-1DA2-4275-B686-69709FA465D4}"/>
          </ac:picMkLst>
        </pc:picChg>
        <pc:picChg chg="add mod modCrop">
          <ac:chgData name="Lakshya Chauhan" userId="1fd72beeba58a21b" providerId="LiveId" clId="{C427A6B9-8D33-4DFC-AC78-E718EB87EC3A}" dt="2022-04-28T07:55:41.280" v="2660" actId="1076"/>
          <ac:picMkLst>
            <pc:docMk/>
            <pc:sldMk cId="3176040677" sldId="267"/>
            <ac:picMk id="17" creationId="{65491423-E0B9-42CF-AC99-407DD210F5FE}"/>
          </ac:picMkLst>
        </pc:picChg>
        <pc:picChg chg="add mod">
          <ac:chgData name="Lakshya Chauhan" userId="1fd72beeba58a21b" providerId="LiveId" clId="{C427A6B9-8D33-4DFC-AC78-E718EB87EC3A}" dt="2022-04-28T08:01:43.806" v="2677" actId="1076"/>
          <ac:picMkLst>
            <pc:docMk/>
            <pc:sldMk cId="3176040677" sldId="267"/>
            <ac:picMk id="29" creationId="{2B8588C4-F005-47AA-B680-68474BEA0804}"/>
          </ac:picMkLst>
        </pc:picChg>
        <pc:picChg chg="add mod">
          <ac:chgData name="Lakshya Chauhan" userId="1fd72beeba58a21b" providerId="LiveId" clId="{C427A6B9-8D33-4DFC-AC78-E718EB87EC3A}" dt="2022-04-28T08:01:50.322" v="2678" actId="1076"/>
          <ac:picMkLst>
            <pc:docMk/>
            <pc:sldMk cId="3176040677" sldId="267"/>
            <ac:picMk id="30" creationId="{7E0ECF3E-A3E4-46C2-B037-2221D4AB30D7}"/>
          </ac:picMkLst>
        </pc:picChg>
        <pc:picChg chg="del">
          <ac:chgData name="Lakshya Chauhan" userId="1fd72beeba58a21b" providerId="LiveId" clId="{C427A6B9-8D33-4DFC-AC78-E718EB87EC3A}" dt="2022-04-28T07:49:41.867" v="2449" actId="478"/>
          <ac:picMkLst>
            <pc:docMk/>
            <pc:sldMk cId="3176040677" sldId="267"/>
            <ac:picMk id="32" creationId="{7E6477B1-4FA6-4019-8F12-1ADBBA3494C3}"/>
          </ac:picMkLst>
        </pc:picChg>
        <pc:picChg chg="del">
          <ac:chgData name="Lakshya Chauhan" userId="1fd72beeba58a21b" providerId="LiveId" clId="{C427A6B9-8D33-4DFC-AC78-E718EB87EC3A}" dt="2022-04-28T07:52:30.968" v="2593" actId="478"/>
          <ac:picMkLst>
            <pc:docMk/>
            <pc:sldMk cId="3176040677" sldId="267"/>
            <ac:picMk id="39" creationId="{B965F334-4EA6-4C85-A9A9-B52F0D9E3D36}"/>
          </ac:picMkLst>
        </pc:picChg>
        <pc:cxnChg chg="del">
          <ac:chgData name="Lakshya Chauhan" userId="1fd72beeba58a21b" providerId="LiveId" clId="{C427A6B9-8D33-4DFC-AC78-E718EB87EC3A}" dt="2022-04-28T07:49:44.195" v="2450" actId="478"/>
          <ac:cxnSpMkLst>
            <pc:docMk/>
            <pc:sldMk cId="3176040677" sldId="267"/>
            <ac:cxnSpMk id="49" creationId="{5A615CF7-6301-46DE-95A1-5E6B1B17158C}"/>
          </ac:cxnSpMkLst>
        </pc:cxnChg>
      </pc:sldChg>
      <pc:sldChg chg="addSp delSp modSp add mod modAnim">
        <pc:chgData name="Lakshya Chauhan" userId="1fd72beeba58a21b" providerId="LiveId" clId="{C427A6B9-8D33-4DFC-AC78-E718EB87EC3A}" dt="2022-04-28T14:02:02.606" v="5543" actId="1076"/>
        <pc:sldMkLst>
          <pc:docMk/>
          <pc:sldMk cId="1427053368" sldId="268"/>
        </pc:sldMkLst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3" creationId="{79F984EC-DBD7-49B0-9EB2-0BE164F5C952}"/>
          </ac:spMkLst>
        </pc:spChg>
        <pc:spChg chg="mod">
          <ac:chgData name="Lakshya Chauhan" userId="1fd72beeba58a21b" providerId="LiveId" clId="{C427A6B9-8D33-4DFC-AC78-E718EB87EC3A}" dt="2022-04-28T07:37:29.881" v="2446" actId="20577"/>
          <ac:spMkLst>
            <pc:docMk/>
            <pc:sldMk cId="1427053368" sldId="268"/>
            <ac:spMk id="4" creationId="{C8051672-E702-4B37-9C59-9DF79B4ECAA9}"/>
          </ac:spMkLst>
        </pc:spChg>
        <pc:spChg chg="add mod">
          <ac:chgData name="Lakshya Chauhan" userId="1fd72beeba58a21b" providerId="LiveId" clId="{C427A6B9-8D33-4DFC-AC78-E718EB87EC3A}" dt="2022-04-28T13:20:39.471" v="5227" actId="207"/>
          <ac:spMkLst>
            <pc:docMk/>
            <pc:sldMk cId="1427053368" sldId="268"/>
            <ac:spMk id="5" creationId="{D38722D9-6182-4D63-9FC4-17FCC4D4A79D}"/>
          </ac:spMkLst>
        </pc:spChg>
        <pc:spChg chg="add mod">
          <ac:chgData name="Lakshya Chauhan" userId="1fd72beeba58a21b" providerId="LiveId" clId="{C427A6B9-8D33-4DFC-AC78-E718EB87EC3A}" dt="2022-04-28T13:20:39.471" v="5227" actId="207"/>
          <ac:spMkLst>
            <pc:docMk/>
            <pc:sldMk cId="1427053368" sldId="268"/>
            <ac:spMk id="6" creationId="{BF32926B-3609-4434-8A98-593781942A9B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12" creationId="{9CB63B68-2642-441D-928B-AFADA91EB8DF}"/>
          </ac:spMkLst>
        </pc:spChg>
        <pc:spChg chg="add mod">
          <ac:chgData name="Lakshya Chauhan" userId="1fd72beeba58a21b" providerId="LiveId" clId="{C427A6B9-8D33-4DFC-AC78-E718EB87EC3A}" dt="2022-04-28T13:20:47.292" v="5228" actId="207"/>
          <ac:spMkLst>
            <pc:docMk/>
            <pc:sldMk cId="1427053368" sldId="268"/>
            <ac:spMk id="13" creationId="{E767997C-4EC0-4015-A071-A9CE98766A22}"/>
          </ac:spMkLst>
        </pc:spChg>
        <pc:spChg chg="add mod">
          <ac:chgData name="Lakshya Chauhan" userId="1fd72beeba58a21b" providerId="LiveId" clId="{C427A6B9-8D33-4DFC-AC78-E718EB87EC3A}" dt="2022-04-28T13:21:05.416" v="5230" actId="207"/>
          <ac:spMkLst>
            <pc:docMk/>
            <pc:sldMk cId="1427053368" sldId="268"/>
            <ac:spMk id="14" creationId="{913C02D5-C337-466B-B173-F8B8B198B5D7}"/>
          </ac:spMkLst>
        </pc:spChg>
        <pc:spChg chg="add mod">
          <ac:chgData name="Lakshya Chauhan" userId="1fd72beeba58a21b" providerId="LiveId" clId="{C427A6B9-8D33-4DFC-AC78-E718EB87EC3A}" dt="2022-04-28T13:21:05.416" v="5230" actId="207"/>
          <ac:spMkLst>
            <pc:docMk/>
            <pc:sldMk cId="1427053368" sldId="268"/>
            <ac:spMk id="15" creationId="{319B9011-ACA1-47BA-A091-2190EF76358C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17" creationId="{C8C03FB0-2F00-474C-9D83-D24DF8793F78}"/>
          </ac:spMkLst>
        </pc:spChg>
        <pc:spChg chg="add mod">
          <ac:chgData name="Lakshya Chauhan" userId="1fd72beeba58a21b" providerId="LiveId" clId="{C427A6B9-8D33-4DFC-AC78-E718EB87EC3A}" dt="2022-04-28T07:54:16.455" v="2649"/>
          <ac:spMkLst>
            <pc:docMk/>
            <pc:sldMk cId="1427053368" sldId="268"/>
            <ac:spMk id="20" creationId="{0E4BBBE7-D73D-4ED1-AADC-269B8DA2DE3E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20" creationId="{1CAAB2A4-6DB4-4375-922A-11C69F3117C3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21" creationId="{BF18F9C8-133C-4BBD-B6E6-9D6DC53EB9D4}"/>
          </ac:spMkLst>
        </pc:spChg>
        <pc:spChg chg="add mod">
          <ac:chgData name="Lakshya Chauhan" userId="1fd72beeba58a21b" providerId="LiveId" clId="{C427A6B9-8D33-4DFC-AC78-E718EB87EC3A}" dt="2022-04-28T13:20:59.145" v="5229" actId="207"/>
          <ac:spMkLst>
            <pc:docMk/>
            <pc:sldMk cId="1427053368" sldId="268"/>
            <ac:spMk id="22" creationId="{DECC5E0F-4146-42D5-9387-854E2F4A74AB}"/>
          </ac:spMkLst>
        </pc:spChg>
        <pc:spChg chg="add mod">
          <ac:chgData name="Lakshya Chauhan" userId="1fd72beeba58a21b" providerId="LiveId" clId="{C427A6B9-8D33-4DFC-AC78-E718EB87EC3A}" dt="2022-04-28T13:20:59.145" v="5229" actId="207"/>
          <ac:spMkLst>
            <pc:docMk/>
            <pc:sldMk cId="1427053368" sldId="268"/>
            <ac:spMk id="23" creationId="{833254F3-A604-44EE-AFF5-31CE20B4727B}"/>
          </ac:spMkLst>
        </pc:spChg>
        <pc:spChg chg="del">
          <ac:chgData name="Lakshya Chauhan" userId="1fd72beeba58a21b" providerId="LiveId" clId="{C427A6B9-8D33-4DFC-AC78-E718EB87EC3A}" dt="2022-04-28T01:10:39.271" v="1778" actId="478"/>
          <ac:spMkLst>
            <pc:docMk/>
            <pc:sldMk cId="1427053368" sldId="268"/>
            <ac:spMk id="26" creationId="{E7A8B898-072E-4839-9D70-30F354C07656}"/>
          </ac:spMkLst>
        </pc:spChg>
        <pc:spChg chg="add mod">
          <ac:chgData name="Lakshya Chauhan" userId="1fd72beeba58a21b" providerId="LiveId" clId="{C427A6B9-8D33-4DFC-AC78-E718EB87EC3A}" dt="2022-04-28T13:20:39.471" v="5227" actId="207"/>
          <ac:spMkLst>
            <pc:docMk/>
            <pc:sldMk cId="1427053368" sldId="268"/>
            <ac:spMk id="27" creationId="{A7F3A2BC-4472-4C86-8DD1-F01240818916}"/>
          </ac:spMkLst>
        </pc:spChg>
        <pc:spChg chg="add mod">
          <ac:chgData name="Lakshya Chauhan" userId="1fd72beeba58a21b" providerId="LiveId" clId="{C427A6B9-8D33-4DFC-AC78-E718EB87EC3A}" dt="2022-04-28T14:02:02.606" v="5543" actId="1076"/>
          <ac:spMkLst>
            <pc:docMk/>
            <pc:sldMk cId="1427053368" sldId="268"/>
            <ac:spMk id="29" creationId="{21DEE6A7-637E-45C0-9C4A-AF3D69ECA13F}"/>
          </ac:spMkLst>
        </pc:spChg>
        <pc:spChg chg="add mod">
          <ac:chgData name="Lakshya Chauhan" userId="1fd72beeba58a21b" providerId="LiveId" clId="{C427A6B9-8D33-4DFC-AC78-E718EB87EC3A}" dt="2022-04-28T14:01:47.501" v="5541" actId="1076"/>
          <ac:spMkLst>
            <pc:docMk/>
            <pc:sldMk cId="1427053368" sldId="268"/>
            <ac:spMk id="30" creationId="{D7CCEEA4-CA06-4317-AF20-1E93A0D22306}"/>
          </ac:spMkLst>
        </pc:spChg>
        <pc:spChg chg="del">
          <ac:chgData name="Lakshya Chauhan" userId="1fd72beeba58a21b" providerId="LiveId" clId="{C427A6B9-8D33-4DFC-AC78-E718EB87EC3A}" dt="2022-04-28T01:05:16.762" v="1775" actId="478"/>
          <ac:spMkLst>
            <pc:docMk/>
            <pc:sldMk cId="1427053368" sldId="268"/>
            <ac:spMk id="33" creationId="{AABCD7AB-3655-4C65-B869-F876F8EA26BF}"/>
          </ac:spMkLst>
        </pc:spChg>
        <pc:picChg chg="del">
          <ac:chgData name="Lakshya Chauhan" userId="1fd72beeba58a21b" providerId="LiveId" clId="{C427A6B9-8D33-4DFC-AC78-E718EB87EC3A}" dt="2022-04-28T01:05:16.762" v="1775" actId="478"/>
          <ac:picMkLst>
            <pc:docMk/>
            <pc:sldMk cId="1427053368" sldId="268"/>
            <ac:picMk id="16" creationId="{4191D2FD-136E-4880-95C2-084F30F256DA}"/>
          </ac:picMkLst>
        </pc:picChg>
        <pc:picChg chg="add mod">
          <ac:chgData name="Lakshya Chauhan" userId="1fd72beeba58a21b" providerId="LiveId" clId="{C427A6B9-8D33-4DFC-AC78-E718EB87EC3A}" dt="2022-04-28T01:25:15.981" v="2021" actId="1076"/>
          <ac:picMkLst>
            <pc:docMk/>
            <pc:sldMk cId="1427053368" sldId="268"/>
            <ac:picMk id="18" creationId="{E656915F-86F3-488F-9691-ABEBF8614111}"/>
          </ac:picMkLst>
        </pc:picChg>
        <pc:picChg chg="add mod">
          <ac:chgData name="Lakshya Chauhan" userId="1fd72beeba58a21b" providerId="LiveId" clId="{C427A6B9-8D33-4DFC-AC78-E718EB87EC3A}" dt="2022-04-28T01:25:08.279" v="2020" actId="1076"/>
          <ac:picMkLst>
            <pc:docMk/>
            <pc:sldMk cId="1427053368" sldId="268"/>
            <ac:picMk id="19" creationId="{11FD5C9A-F1B5-4A0A-AF3F-803893F99CFD}"/>
          </ac:picMkLst>
        </pc:picChg>
        <pc:picChg chg="add mod">
          <ac:chgData name="Lakshya Chauhan" userId="1fd72beeba58a21b" providerId="LiveId" clId="{C427A6B9-8D33-4DFC-AC78-E718EB87EC3A}" dt="2022-04-28T01:23:14.805" v="1925" actId="688"/>
          <ac:picMkLst>
            <pc:docMk/>
            <pc:sldMk cId="1427053368" sldId="268"/>
            <ac:picMk id="24" creationId="{9DC89D7F-B519-4CFC-B744-DAA59C0C1398}"/>
          </ac:picMkLst>
        </pc:picChg>
        <pc:picChg chg="add mod">
          <ac:chgData name="Lakshya Chauhan" userId="1fd72beeba58a21b" providerId="LiveId" clId="{C427A6B9-8D33-4DFC-AC78-E718EB87EC3A}" dt="2022-04-28T01:23:34.249" v="1931" actId="1076"/>
          <ac:picMkLst>
            <pc:docMk/>
            <pc:sldMk cId="1427053368" sldId="268"/>
            <ac:picMk id="25" creationId="{B7374118-C75A-4433-9718-84EF48E7A3DB}"/>
          </ac:picMkLst>
        </pc:picChg>
        <pc:picChg chg="del">
          <ac:chgData name="Lakshya Chauhan" userId="1fd72beeba58a21b" providerId="LiveId" clId="{C427A6B9-8D33-4DFC-AC78-E718EB87EC3A}" dt="2022-04-28T01:05:16.762" v="1775" actId="478"/>
          <ac:picMkLst>
            <pc:docMk/>
            <pc:sldMk cId="1427053368" sldId="268"/>
            <ac:picMk id="28" creationId="{2EA6758F-D66A-4316-B2E1-4763E8AEF747}"/>
          </ac:picMkLst>
        </pc:picChg>
        <pc:picChg chg="add mod">
          <ac:chgData name="Lakshya Chauhan" userId="1fd72beeba58a21b" providerId="LiveId" clId="{C427A6B9-8D33-4DFC-AC78-E718EB87EC3A}" dt="2022-04-28T01:28:39.674" v="2294" actId="1076"/>
          <ac:picMkLst>
            <pc:docMk/>
            <pc:sldMk cId="1427053368" sldId="268"/>
            <ac:picMk id="31" creationId="{C5AAFB55-6EEB-421E-BD41-0FE5D5E2643F}"/>
          </ac:picMkLst>
        </pc:picChg>
        <pc:picChg chg="add mod">
          <ac:chgData name="Lakshya Chauhan" userId="1fd72beeba58a21b" providerId="LiveId" clId="{C427A6B9-8D33-4DFC-AC78-E718EB87EC3A}" dt="2022-04-28T14:01:47.344" v="5540" actId="1076"/>
          <ac:picMkLst>
            <pc:docMk/>
            <pc:sldMk cId="1427053368" sldId="268"/>
            <ac:picMk id="32" creationId="{6CEADA19-04DF-4C2C-9807-F9FAA8093262}"/>
          </ac:picMkLst>
        </pc:picChg>
      </pc:sldChg>
      <pc:sldChg chg="addSp modSp add del modAnim">
        <pc:chgData name="Lakshya Chauhan" userId="1fd72beeba58a21b" providerId="LiveId" clId="{C427A6B9-8D33-4DFC-AC78-E718EB87EC3A}" dt="2022-04-28T01:30:32.468" v="2346" actId="47"/>
        <pc:sldMkLst>
          <pc:docMk/>
          <pc:sldMk cId="3587301824" sldId="269"/>
        </pc:sldMkLst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5" creationId="{3086AC2A-DBA8-46B8-87CB-9B8AA2E912AB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6" creationId="{0C01E0B3-5D38-4BAC-88A6-69F87F65D71B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7" creationId="{EF40EDC0-081F-4BBD-B814-0EEAD0423E4E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8" creationId="{384727E4-8E10-4C54-8BA2-6FF0750085B5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9" creationId="{6660FAB5-25C7-476F-B36C-EB2E95F2EFAD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10" creationId="{458C33C9-4827-426B-AE5E-D0A61FB8BFBC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11" creationId="{2507649B-1DC6-4EBF-9BDA-72A8FEA0ED31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12" creationId="{2DAAF75E-936F-410F-A6D5-3AF605F892C9}"/>
          </ac:spMkLst>
        </pc:spChg>
        <pc:spChg chg="add 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13" creationId="{A1AC5BD6-0497-4D24-B45F-76D8385629AA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24" creationId="{EF06B899-C1FC-4671-BD29-FFA7AB88228A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25" creationId="{FB5DE7CB-2B28-43EF-A208-C45EDEFCBCE8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28" creationId="{90C7217B-C78F-42B5-80E9-79BA0FEC4366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29" creationId="{595F0413-BEF3-4982-8D3B-1F7829262CB9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30" creationId="{6C0AD6A4-9721-4C46-A23B-34456A8B26B8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31" creationId="{6603733B-8AD9-4855-B19E-D50BBE49C110}"/>
          </ac:spMkLst>
        </pc:spChg>
        <pc:spChg chg="mod">
          <ac:chgData name="Lakshya Chauhan" userId="1fd72beeba58a21b" providerId="LiveId" clId="{C427A6B9-8D33-4DFC-AC78-E718EB87EC3A}" dt="2022-04-28T01:11:24.976" v="1780"/>
          <ac:spMkLst>
            <pc:docMk/>
            <pc:sldMk cId="3587301824" sldId="269"/>
            <ac:spMk id="32" creationId="{AD007F7A-6FB6-4F23-AD1E-CD5A6D57DBB7}"/>
          </ac:spMkLst>
        </pc:spChg>
        <pc:grpChg chg="add mod">
          <ac:chgData name="Lakshya Chauhan" userId="1fd72beeba58a21b" providerId="LiveId" clId="{C427A6B9-8D33-4DFC-AC78-E718EB87EC3A}" dt="2022-04-28T01:11:24.976" v="1780"/>
          <ac:grpSpMkLst>
            <pc:docMk/>
            <pc:sldMk cId="3587301824" sldId="269"/>
            <ac:grpSpMk id="23" creationId="{75C8D5B9-CF0B-4B1C-AB75-E4A1DDA660E4}"/>
          </ac:grpSpMkLst>
        </pc:grpChg>
        <pc:grpChg chg="add mod">
          <ac:chgData name="Lakshya Chauhan" userId="1fd72beeba58a21b" providerId="LiveId" clId="{C427A6B9-8D33-4DFC-AC78-E718EB87EC3A}" dt="2022-04-28T01:11:24.976" v="1780"/>
          <ac:grpSpMkLst>
            <pc:docMk/>
            <pc:sldMk cId="3587301824" sldId="269"/>
            <ac:grpSpMk id="27" creationId="{A1010080-59A2-4E96-8E75-963590E3D4D1}"/>
          </ac:grpSpMkLst>
        </pc:grp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4" creationId="{E3136615-2C90-43AD-8AE5-650863B0F704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5" creationId="{ADED9EB7-C9CF-4352-9C52-6EE19D864173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6" creationId="{986940EA-9B4C-4FED-8AA0-CAB683193C1B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7" creationId="{97992538-0582-404A-A846-4A992CDDF9EE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8" creationId="{73ED5270-6146-468B-806B-EF9C7987F407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19" creationId="{85607DC4-A071-4A8B-B842-76603C45F7D1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20" creationId="{644DB8A5-DE7F-4278-B367-E20EEAFDF86E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21" creationId="{2E663DFF-0A6D-4719-BF93-613A2FFD37AE}"/>
          </ac:picMkLst>
        </pc:picChg>
        <pc:picChg chg="add mod">
          <ac:chgData name="Lakshya Chauhan" userId="1fd72beeba58a21b" providerId="LiveId" clId="{C427A6B9-8D33-4DFC-AC78-E718EB87EC3A}" dt="2022-04-28T01:11:24.976" v="1780"/>
          <ac:picMkLst>
            <pc:docMk/>
            <pc:sldMk cId="3587301824" sldId="269"/>
            <ac:picMk id="22" creationId="{0A237E99-BED8-46BA-B4B9-B63EFA1A9860}"/>
          </ac:picMkLst>
        </pc:picChg>
        <pc:cxnChg chg="mod">
          <ac:chgData name="Lakshya Chauhan" userId="1fd72beeba58a21b" providerId="LiveId" clId="{C427A6B9-8D33-4DFC-AC78-E718EB87EC3A}" dt="2022-04-28T01:11:24.976" v="1780"/>
          <ac:cxnSpMkLst>
            <pc:docMk/>
            <pc:sldMk cId="3587301824" sldId="269"/>
            <ac:cxnSpMk id="26" creationId="{F27E6D6E-18F7-4711-B9D8-2F36BFC6A850}"/>
          </ac:cxnSpMkLst>
        </pc:cxnChg>
        <pc:cxnChg chg="mod">
          <ac:chgData name="Lakshya Chauhan" userId="1fd72beeba58a21b" providerId="LiveId" clId="{C427A6B9-8D33-4DFC-AC78-E718EB87EC3A}" dt="2022-04-28T01:11:24.976" v="1780"/>
          <ac:cxnSpMkLst>
            <pc:docMk/>
            <pc:sldMk cId="3587301824" sldId="269"/>
            <ac:cxnSpMk id="33" creationId="{38B279E1-4673-4E1A-9222-614A0D0D2CB2}"/>
          </ac:cxnSpMkLst>
        </pc:cxnChg>
        <pc:cxnChg chg="add mod">
          <ac:chgData name="Lakshya Chauhan" userId="1fd72beeba58a21b" providerId="LiveId" clId="{C427A6B9-8D33-4DFC-AC78-E718EB87EC3A}" dt="2022-04-28T01:11:24.976" v="1780"/>
          <ac:cxnSpMkLst>
            <pc:docMk/>
            <pc:sldMk cId="3587301824" sldId="269"/>
            <ac:cxnSpMk id="34" creationId="{D4D5F685-FD24-4CB8-A747-789818B19D88}"/>
          </ac:cxnSpMkLst>
        </pc:cxnChg>
        <pc:cxnChg chg="add mod">
          <ac:chgData name="Lakshya Chauhan" userId="1fd72beeba58a21b" providerId="LiveId" clId="{C427A6B9-8D33-4DFC-AC78-E718EB87EC3A}" dt="2022-04-28T01:11:24.976" v="1780"/>
          <ac:cxnSpMkLst>
            <pc:docMk/>
            <pc:sldMk cId="3587301824" sldId="269"/>
            <ac:cxnSpMk id="35" creationId="{8E9ACCE2-06C4-4571-8431-D552F0B1F17D}"/>
          </ac:cxnSpMkLst>
        </pc:cxnChg>
      </pc:sldChg>
      <pc:sldChg chg="addSp delSp modSp del">
        <pc:chgData name="Lakshya Chauhan" userId="1fd72beeba58a21b" providerId="LiveId" clId="{C427A6B9-8D33-4DFC-AC78-E718EB87EC3A}" dt="2022-04-28T07:37:08.919" v="2435" actId="47"/>
        <pc:sldMkLst>
          <pc:docMk/>
          <pc:sldMk cId="2091169945" sldId="292"/>
        </pc:sldMkLst>
        <pc:spChg chg="add del mod">
          <ac:chgData name="Lakshya Chauhan" userId="1fd72beeba58a21b" providerId="LiveId" clId="{C427A6B9-8D33-4DFC-AC78-E718EB87EC3A}" dt="2022-04-28T07:36:22.055" v="2431"/>
          <ac:spMkLst>
            <pc:docMk/>
            <pc:sldMk cId="2091169945" sldId="292"/>
            <ac:spMk id="74" creationId="{06DE2B3C-6E0F-473F-9942-8CA2E4CCD5DB}"/>
          </ac:spMkLst>
        </pc:spChg>
      </pc:sldChg>
      <pc:sldChg chg="addSp delSp modSp add mod modAnim">
        <pc:chgData name="Lakshya Chauhan" userId="1fd72beeba58a21b" providerId="LiveId" clId="{C427A6B9-8D33-4DFC-AC78-E718EB87EC3A}" dt="2022-04-28T11:15:05.774" v="3083" actId="1076"/>
        <pc:sldMkLst>
          <pc:docMk/>
          <pc:sldMk cId="1941491160" sldId="293"/>
        </pc:sldMkLst>
        <pc:spChg chg="add del mod">
          <ac:chgData name="Lakshya Chauhan" userId="1fd72beeba58a21b" providerId="LiveId" clId="{C427A6B9-8D33-4DFC-AC78-E718EB87EC3A}" dt="2022-04-28T07:51:54.760" v="2590" actId="478"/>
          <ac:spMkLst>
            <pc:docMk/>
            <pc:sldMk cId="1941491160" sldId="293"/>
            <ac:spMk id="4" creationId="{2F759A1F-4696-497D-9605-DC64240F33A2}"/>
          </ac:spMkLst>
        </pc:spChg>
        <pc:spChg chg="mod">
          <ac:chgData name="Lakshya Chauhan" userId="1fd72beeba58a21b" providerId="LiveId" clId="{C427A6B9-8D33-4DFC-AC78-E718EB87EC3A}" dt="2022-04-28T07:39:52.038" v="2448" actId="313"/>
          <ac:spMkLst>
            <pc:docMk/>
            <pc:sldMk cId="1941491160" sldId="293"/>
            <ac:spMk id="71" creationId="{05B7A9D7-6539-4668-84F4-E00DD0123F2F}"/>
          </ac:spMkLst>
        </pc:spChg>
        <pc:spChg chg="mod">
          <ac:chgData name="Lakshya Chauhan" userId="1fd72beeba58a21b" providerId="LiveId" clId="{C427A6B9-8D33-4DFC-AC78-E718EB87EC3A}" dt="2022-04-28T07:37:33.036" v="2447" actId="20577"/>
          <ac:spMkLst>
            <pc:docMk/>
            <pc:sldMk cId="1941491160" sldId="293"/>
            <ac:spMk id="75" creationId="{6085DEF4-F1EA-49CB-9352-9F69525F8020}"/>
          </ac:spMkLst>
        </pc:spChg>
        <pc:picChg chg="add mod">
          <ac:chgData name="Lakshya Chauhan" userId="1fd72beeba58a21b" providerId="LiveId" clId="{C427A6B9-8D33-4DFC-AC78-E718EB87EC3A}" dt="2022-04-28T07:36:25.397" v="2432"/>
          <ac:picMkLst>
            <pc:docMk/>
            <pc:sldMk cId="1941491160" sldId="293"/>
            <ac:picMk id="55" creationId="{2B7A9971-D108-4D52-B5B4-81D833759489}"/>
          </ac:picMkLst>
        </pc:picChg>
        <pc:picChg chg="add mod">
          <ac:chgData name="Lakshya Chauhan" userId="1fd72beeba58a21b" providerId="LiveId" clId="{C427A6B9-8D33-4DFC-AC78-E718EB87EC3A}" dt="2022-04-28T07:36:25.397" v="2432"/>
          <ac:picMkLst>
            <pc:docMk/>
            <pc:sldMk cId="1941491160" sldId="293"/>
            <ac:picMk id="56" creationId="{8C8AF299-F04A-41AB-8E40-C8CF53D1FE4F}"/>
          </ac:picMkLst>
        </pc:picChg>
        <pc:picChg chg="add mod">
          <ac:chgData name="Lakshya Chauhan" userId="1fd72beeba58a21b" providerId="LiveId" clId="{C427A6B9-8D33-4DFC-AC78-E718EB87EC3A}" dt="2022-04-28T11:15:05.774" v="3083" actId="1076"/>
          <ac:picMkLst>
            <pc:docMk/>
            <pc:sldMk cId="1941491160" sldId="293"/>
            <ac:picMk id="76" creationId="{6CAECDC2-E6E2-4A93-A9AF-E6D562B3DC97}"/>
          </ac:picMkLst>
        </pc:picChg>
        <pc:picChg chg="del">
          <ac:chgData name="Lakshya Chauhan" userId="1fd72beeba58a21b" providerId="LiveId" clId="{C427A6B9-8D33-4DFC-AC78-E718EB87EC3A}" dt="2022-04-28T07:36:15.698" v="2429" actId="478"/>
          <ac:picMkLst>
            <pc:docMk/>
            <pc:sldMk cId="1941491160" sldId="293"/>
            <ac:picMk id="2050" creationId="{00DFC1A6-AC3C-442E-8C27-294579106237}"/>
          </ac:picMkLst>
        </pc:picChg>
        <pc:picChg chg="del">
          <ac:chgData name="Lakshya Chauhan" userId="1fd72beeba58a21b" providerId="LiveId" clId="{C427A6B9-8D33-4DFC-AC78-E718EB87EC3A}" dt="2022-04-28T07:36:15.698" v="2429" actId="478"/>
          <ac:picMkLst>
            <pc:docMk/>
            <pc:sldMk cId="1941491160" sldId="293"/>
            <ac:picMk id="2054" creationId="{7F667C9B-9BA5-4B6A-96DB-68AB10252946}"/>
          </ac:picMkLst>
        </pc:picChg>
        <pc:picChg chg="del">
          <ac:chgData name="Lakshya Chauhan" userId="1fd72beeba58a21b" providerId="LiveId" clId="{C427A6B9-8D33-4DFC-AC78-E718EB87EC3A}" dt="2022-04-28T07:36:15.698" v="2429" actId="478"/>
          <ac:picMkLst>
            <pc:docMk/>
            <pc:sldMk cId="1941491160" sldId="293"/>
            <ac:picMk id="2056" creationId="{F3E7F1A4-676C-4C29-8161-FA8D9CEFDF2A}"/>
          </ac:picMkLst>
        </pc:picChg>
      </pc:sldChg>
      <pc:sldChg chg="addSp delSp modSp add mod modAnim">
        <pc:chgData name="Lakshya Chauhan" userId="1fd72beeba58a21b" providerId="LiveId" clId="{C427A6B9-8D33-4DFC-AC78-E718EB87EC3A}" dt="2022-04-28T11:03:22.015" v="2871"/>
        <pc:sldMkLst>
          <pc:docMk/>
          <pc:sldMk cId="2803180883" sldId="294"/>
        </pc:sldMkLst>
        <pc:spChg chg="add mod">
          <ac:chgData name="Lakshya Chauhan" userId="1fd72beeba58a21b" providerId="LiveId" clId="{C427A6B9-8D33-4DFC-AC78-E718EB87EC3A}" dt="2022-04-28T11:03:22.015" v="2871"/>
          <ac:spMkLst>
            <pc:docMk/>
            <pc:sldMk cId="2803180883" sldId="294"/>
            <ac:spMk id="20" creationId="{D4378C57-7ADA-451E-9888-4FCEAF8D056C}"/>
          </ac:spMkLst>
        </pc:spChg>
        <pc:spChg chg="del mod">
          <ac:chgData name="Lakshya Chauhan" userId="1fd72beeba58a21b" providerId="LiveId" clId="{C427A6B9-8D33-4DFC-AC78-E718EB87EC3A}" dt="2022-04-28T11:03:16.909" v="2870" actId="478"/>
          <ac:spMkLst>
            <pc:docMk/>
            <pc:sldMk cId="2803180883" sldId="294"/>
            <ac:spMk id="34" creationId="{AA081672-F5CF-41BB-BC49-B179C17755B3}"/>
          </ac:spMkLst>
        </pc:spChg>
        <pc:picChg chg="mod">
          <ac:chgData name="Lakshya Chauhan" userId="1fd72beeba58a21b" providerId="LiveId" clId="{C427A6B9-8D33-4DFC-AC78-E718EB87EC3A}" dt="2022-04-28T08:08:52.582" v="2720" actId="1038"/>
          <ac:picMkLst>
            <pc:docMk/>
            <pc:sldMk cId="2803180883" sldId="294"/>
            <ac:picMk id="17" creationId="{65491423-E0B9-42CF-AC99-407DD210F5FE}"/>
          </ac:picMkLst>
        </pc:picChg>
      </pc:sldChg>
      <pc:sldChg chg="addSp delSp add del mod">
        <pc:chgData name="Lakshya Chauhan" userId="1fd72beeba58a21b" providerId="LiveId" clId="{C427A6B9-8D33-4DFC-AC78-E718EB87EC3A}" dt="2022-04-28T08:08:57.014" v="2722" actId="47"/>
        <pc:sldMkLst>
          <pc:docMk/>
          <pc:sldMk cId="3782472635" sldId="295"/>
        </pc:sldMkLst>
        <pc:spChg chg="add del">
          <ac:chgData name="Lakshya Chauhan" userId="1fd72beeba58a21b" providerId="LiveId" clId="{C427A6B9-8D33-4DFC-AC78-E718EB87EC3A}" dt="2022-04-28T08:08:41.072" v="2700" actId="478"/>
          <ac:spMkLst>
            <pc:docMk/>
            <pc:sldMk cId="3782472635" sldId="295"/>
            <ac:spMk id="2" creationId="{FF405B2F-E7C3-404B-BE8D-DE6308C64BCF}"/>
          </ac:spMkLst>
        </pc:spChg>
        <pc:spChg chg="add del">
          <ac:chgData name="Lakshya Chauhan" userId="1fd72beeba58a21b" providerId="LiveId" clId="{C427A6B9-8D33-4DFC-AC78-E718EB87EC3A}" dt="2022-04-28T08:08:44.489" v="2701" actId="478"/>
          <ac:spMkLst>
            <pc:docMk/>
            <pc:sldMk cId="3782472635" sldId="295"/>
            <ac:spMk id="33" creationId="{46A13BAC-34FC-420E-BB4A-4C2CAF3B099E}"/>
          </ac:spMkLst>
        </pc:spChg>
        <pc:spChg chg="add del">
          <ac:chgData name="Lakshya Chauhan" userId="1fd72beeba58a21b" providerId="LiveId" clId="{C427A6B9-8D33-4DFC-AC78-E718EB87EC3A}" dt="2022-04-28T08:08:44.489" v="2701" actId="478"/>
          <ac:spMkLst>
            <pc:docMk/>
            <pc:sldMk cId="3782472635" sldId="295"/>
            <ac:spMk id="35" creationId="{A2EC9D85-B80B-41A7-B480-8A3B25FA75C9}"/>
          </ac:spMkLst>
        </pc:spChg>
        <pc:grpChg chg="add del">
          <ac:chgData name="Lakshya Chauhan" userId="1fd72beeba58a21b" providerId="LiveId" clId="{C427A6B9-8D33-4DFC-AC78-E718EB87EC3A}" dt="2022-04-28T08:08:44.489" v="2701" actId="478"/>
          <ac:grpSpMkLst>
            <pc:docMk/>
            <pc:sldMk cId="3782472635" sldId="295"/>
            <ac:grpSpMk id="36" creationId="{F0D08634-9B4A-4B09-9960-29868C074F7D}"/>
          </ac:grpSpMkLst>
        </pc:grpChg>
        <pc:grpChg chg="add del">
          <ac:chgData name="Lakshya Chauhan" userId="1fd72beeba58a21b" providerId="LiveId" clId="{C427A6B9-8D33-4DFC-AC78-E718EB87EC3A}" dt="2022-04-28T08:08:44.489" v="2701" actId="478"/>
          <ac:grpSpMkLst>
            <pc:docMk/>
            <pc:sldMk cId="3782472635" sldId="295"/>
            <ac:grpSpMk id="44" creationId="{D069D8F0-5B67-4DA7-ABF6-D2BD7B0B0DF7}"/>
          </ac:grpSpMkLst>
        </pc:grpChg>
        <pc:picChg chg="del">
          <ac:chgData name="Lakshya Chauhan" userId="1fd72beeba58a21b" providerId="LiveId" clId="{C427A6B9-8D33-4DFC-AC78-E718EB87EC3A}" dt="2022-04-28T08:08:44.489" v="2701" actId="478"/>
          <ac:picMkLst>
            <pc:docMk/>
            <pc:sldMk cId="3782472635" sldId="295"/>
            <ac:picMk id="29" creationId="{2B8588C4-F005-47AA-B680-68474BEA0804}"/>
          </ac:picMkLst>
        </pc:picChg>
        <pc:picChg chg="add del">
          <ac:chgData name="Lakshya Chauhan" userId="1fd72beeba58a21b" providerId="LiveId" clId="{C427A6B9-8D33-4DFC-AC78-E718EB87EC3A}" dt="2022-04-28T08:08:44.489" v="2701" actId="478"/>
          <ac:picMkLst>
            <pc:docMk/>
            <pc:sldMk cId="3782472635" sldId="295"/>
            <ac:picMk id="30" creationId="{7E0ECF3E-A3E4-46C2-B037-2221D4AB30D7}"/>
          </ac:picMkLst>
        </pc:picChg>
      </pc:sldChg>
      <pc:sldChg chg="addSp delSp modSp add mod modAnim">
        <pc:chgData name="Lakshya Chauhan" userId="1fd72beeba58a21b" providerId="LiveId" clId="{C427A6B9-8D33-4DFC-AC78-E718EB87EC3A}" dt="2022-04-28T15:11:13.003" v="7599"/>
        <pc:sldMkLst>
          <pc:docMk/>
          <pc:sldMk cId="1956533983" sldId="296"/>
        </pc:sldMkLst>
        <pc:spChg chg="add mod">
          <ac:chgData name="Lakshya Chauhan" userId="1fd72beeba58a21b" providerId="LiveId" clId="{C427A6B9-8D33-4DFC-AC78-E718EB87EC3A}" dt="2022-04-28T13:17:06.928" v="5098" actId="1035"/>
          <ac:spMkLst>
            <pc:docMk/>
            <pc:sldMk cId="1956533983" sldId="296"/>
            <ac:spMk id="7" creationId="{B19C8D3F-1217-4529-A295-4EEB79A93F1E}"/>
          </ac:spMkLst>
        </pc:spChg>
        <pc:spChg chg="add mod">
          <ac:chgData name="Lakshya Chauhan" userId="1fd72beeba58a21b" providerId="LiveId" clId="{C427A6B9-8D33-4DFC-AC78-E718EB87EC3A}" dt="2022-04-28T14:04:48.544" v="5596" actId="1038"/>
          <ac:spMkLst>
            <pc:docMk/>
            <pc:sldMk cId="1956533983" sldId="296"/>
            <ac:spMk id="8" creationId="{B4E7CD35-EF7A-4D51-A03E-771CBC3F973B}"/>
          </ac:spMkLst>
        </pc:spChg>
        <pc:spChg chg="add mod">
          <ac:chgData name="Lakshya Chauhan" userId="1fd72beeba58a21b" providerId="LiveId" clId="{C427A6B9-8D33-4DFC-AC78-E718EB87EC3A}" dt="2022-04-28T13:17:06.928" v="5098" actId="1035"/>
          <ac:spMkLst>
            <pc:docMk/>
            <pc:sldMk cId="1956533983" sldId="296"/>
            <ac:spMk id="12" creationId="{76AF90A7-6A61-4BAC-8CF4-8F310F80FCE4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14" creationId="{B3BADCFF-E09D-4F3D-AF23-16D68CAFA40C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15" creationId="{D5E85915-A59F-4A21-9871-B0F28D6B9F37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18" creationId="{B8A22AE2-A90D-4822-81E7-EA45676E1FC3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19" creationId="{F49A84A0-A626-4BB5-B2A1-5CFE736B8C26}"/>
          </ac:spMkLst>
        </pc:spChg>
        <pc:spChg chg="add del mod">
          <ac:chgData name="Lakshya Chauhan" userId="1fd72beeba58a21b" providerId="LiveId" clId="{C427A6B9-8D33-4DFC-AC78-E718EB87EC3A}" dt="2022-04-28T08:09:36.923" v="2725"/>
          <ac:spMkLst>
            <pc:docMk/>
            <pc:sldMk cId="1956533983" sldId="296"/>
            <ac:spMk id="22" creationId="{3832A281-2F60-4985-90B2-F5314EE39E97}"/>
          </ac:spMkLst>
        </pc:spChg>
        <pc:spChg chg="mod">
          <ac:chgData name="Lakshya Chauhan" userId="1fd72beeba58a21b" providerId="LiveId" clId="{C427A6B9-8D33-4DFC-AC78-E718EB87EC3A}" dt="2022-04-28T11:12:16.412" v="3053" actId="1076"/>
          <ac:spMkLst>
            <pc:docMk/>
            <pc:sldMk cId="1956533983" sldId="296"/>
            <ac:spMk id="27" creationId="{D47D47E5-64D2-452C-B0F0-8E643AE9A7A9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28" creationId="{9FB8C187-3C5A-4E1E-BCEA-3ED2F1A6CD1F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29" creationId="{E89F5509-994A-4075-AE67-5D5613675F63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31" creationId="{17A10A80-60EE-43B5-8A8D-08205316D1C0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32" creationId="{23CED382-822A-4C0E-90F3-2A47EB1D0101}"/>
          </ac:spMkLst>
        </pc:spChg>
        <pc:spChg chg="del">
          <ac:chgData name="Lakshya Chauhan" userId="1fd72beeba58a21b" providerId="LiveId" clId="{C427A6B9-8D33-4DFC-AC78-E718EB87EC3A}" dt="2022-04-28T08:09:03.011" v="2723" actId="478"/>
          <ac:spMkLst>
            <pc:docMk/>
            <pc:sldMk cId="1956533983" sldId="296"/>
            <ac:spMk id="33" creationId="{46A13BAC-34FC-420E-BB4A-4C2CAF3B099E}"/>
          </ac:spMkLst>
        </pc:spChg>
        <pc:spChg chg="del mod">
          <ac:chgData name="Lakshya Chauhan" userId="1fd72beeba58a21b" providerId="LiveId" clId="{C427A6B9-8D33-4DFC-AC78-E718EB87EC3A}" dt="2022-04-28T15:11:06.189" v="7598" actId="478"/>
          <ac:spMkLst>
            <pc:docMk/>
            <pc:sldMk cId="1956533983" sldId="296"/>
            <ac:spMk id="34" creationId="{AA081672-F5CF-41BB-BC49-B179C17755B3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35" creationId="{2D913A04-1FF2-4A5B-BDF1-A3BBD8896330}"/>
          </ac:spMkLst>
        </pc:spChg>
        <pc:spChg chg="del">
          <ac:chgData name="Lakshya Chauhan" userId="1fd72beeba58a21b" providerId="LiveId" clId="{C427A6B9-8D33-4DFC-AC78-E718EB87EC3A}" dt="2022-04-28T08:09:03.011" v="2723" actId="478"/>
          <ac:spMkLst>
            <pc:docMk/>
            <pc:sldMk cId="1956533983" sldId="296"/>
            <ac:spMk id="35" creationId="{A2EC9D85-B80B-41A7-B480-8A3B25FA75C9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36" creationId="{6E32C31D-575E-4CFF-A3DF-1ABDCC1E853E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45" creationId="{8D183718-3425-4D92-889D-16B2CC11EA5E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46" creationId="{99425536-3495-4A62-8A5B-64D89F2209A5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48" creationId="{6F86632A-487E-4E24-B742-3176D9003381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49" creationId="{AB81958D-D295-44C0-A20C-7C96ACB1CAC5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51" creationId="{551FF937-9071-4961-AB4A-6DEF7CAD4BCB}"/>
          </ac:spMkLst>
        </pc:spChg>
        <pc:spChg chg="mod">
          <ac:chgData name="Lakshya Chauhan" userId="1fd72beeba58a21b" providerId="LiveId" clId="{C427A6B9-8D33-4DFC-AC78-E718EB87EC3A}" dt="2022-04-28T14:02:32.182" v="5544"/>
          <ac:spMkLst>
            <pc:docMk/>
            <pc:sldMk cId="1956533983" sldId="296"/>
            <ac:spMk id="52" creationId="{F7EE4B78-7089-4614-AAC2-687E35625232}"/>
          </ac:spMkLst>
        </pc:spChg>
        <pc:spChg chg="mod">
          <ac:chgData name="Lakshya Chauhan" userId="1fd72beeba58a21b" providerId="LiveId" clId="{C427A6B9-8D33-4DFC-AC78-E718EB87EC3A}" dt="2022-04-28T14:03:01.471" v="5554"/>
          <ac:spMkLst>
            <pc:docMk/>
            <pc:sldMk cId="1956533983" sldId="296"/>
            <ac:spMk id="55" creationId="{A2F0222C-A56B-4D61-A50D-064D5C678A30}"/>
          </ac:spMkLst>
        </pc:spChg>
        <pc:spChg chg="mod">
          <ac:chgData name="Lakshya Chauhan" userId="1fd72beeba58a21b" providerId="LiveId" clId="{C427A6B9-8D33-4DFC-AC78-E718EB87EC3A}" dt="2022-04-28T14:03:01.471" v="5554"/>
          <ac:spMkLst>
            <pc:docMk/>
            <pc:sldMk cId="1956533983" sldId="296"/>
            <ac:spMk id="56" creationId="{A221F2E8-2D82-480F-BDD2-4E5754C2FFEC}"/>
          </ac:spMkLst>
        </pc:spChg>
        <pc:spChg chg="add mod">
          <ac:chgData name="Lakshya Chauhan" userId="1fd72beeba58a21b" providerId="LiveId" clId="{C427A6B9-8D33-4DFC-AC78-E718EB87EC3A}" dt="2022-04-28T14:04:48.544" v="5596" actId="1038"/>
          <ac:spMkLst>
            <pc:docMk/>
            <pc:sldMk cId="1956533983" sldId="296"/>
            <ac:spMk id="58" creationId="{D70C51EF-BDE1-4A6B-ACD3-7BB9683759FA}"/>
          </ac:spMkLst>
        </pc:spChg>
        <pc:spChg chg="add mod">
          <ac:chgData name="Lakshya Chauhan" userId="1fd72beeba58a21b" providerId="LiveId" clId="{C427A6B9-8D33-4DFC-AC78-E718EB87EC3A}" dt="2022-04-28T15:11:13.003" v="7599"/>
          <ac:spMkLst>
            <pc:docMk/>
            <pc:sldMk cId="1956533983" sldId="296"/>
            <ac:spMk id="60" creationId="{B602A073-C781-4F87-9177-96D6C6369AD1}"/>
          </ac:spMkLst>
        </pc:s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13" creationId="{C043B6FA-EE32-4D02-9B54-994BDC667C68}"/>
          </ac:grpSpMkLst>
        </pc:gr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16" creationId="{2E972A47-9548-410F-9D73-C8746BC68DB4}"/>
          </ac:grpSpMkLst>
        </pc:gr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21" creationId="{EF6CE9D8-2911-42FE-A8DC-1FD45A2FC730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22" creationId="{FAFAB06D-0D49-4958-891B-B49564CC6E78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23" creationId="{919A8A1B-DE1D-4109-9A87-80D326BEE09D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24" creationId="{16AD4F31-98E0-40D9-A1C0-5237BDE55057}"/>
          </ac:grpSpMkLst>
        </pc:grpChg>
        <pc:grpChg chg="del">
          <ac:chgData name="Lakshya Chauhan" userId="1fd72beeba58a21b" providerId="LiveId" clId="{C427A6B9-8D33-4DFC-AC78-E718EB87EC3A}" dt="2022-04-28T08:09:03.011" v="2723" actId="478"/>
          <ac:grpSpMkLst>
            <pc:docMk/>
            <pc:sldMk cId="1956533983" sldId="296"/>
            <ac:grpSpMk id="36" creationId="{F0D08634-9B4A-4B09-9960-29868C074F7D}"/>
          </ac:grpSpMkLst>
        </pc:gr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38" creationId="{954DC13C-E2E7-42F0-98BA-59DFB98C9553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39" creationId="{8672A417-9F00-43FA-8DA5-4361A8440DAF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41" creationId="{53220EA8-D8A2-4ACF-A568-74DA40E483A5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42" creationId="{85842040-9332-488E-A349-F4B8BCBE1EBB}"/>
          </ac:grpSpMkLst>
        </pc:grpChg>
        <pc:grpChg chg="mod">
          <ac:chgData name="Lakshya Chauhan" userId="1fd72beeba58a21b" providerId="LiveId" clId="{C427A6B9-8D33-4DFC-AC78-E718EB87EC3A}" dt="2022-04-28T14:02:32.182" v="5544"/>
          <ac:grpSpMkLst>
            <pc:docMk/>
            <pc:sldMk cId="1956533983" sldId="296"/>
            <ac:grpSpMk id="43" creationId="{BD26AE1A-D094-4549-972C-AB0776E4D8F4}"/>
          </ac:grpSpMkLst>
        </pc:grpChg>
        <pc:grpChg chg="del">
          <ac:chgData name="Lakshya Chauhan" userId="1fd72beeba58a21b" providerId="LiveId" clId="{C427A6B9-8D33-4DFC-AC78-E718EB87EC3A}" dt="2022-04-28T08:09:03.011" v="2723" actId="478"/>
          <ac:grpSpMkLst>
            <pc:docMk/>
            <pc:sldMk cId="1956533983" sldId="296"/>
            <ac:grpSpMk id="44" creationId="{D069D8F0-5B67-4DA7-ABF6-D2BD7B0B0DF7}"/>
          </ac:grpSpMkLst>
        </pc:grpChg>
        <pc:grpChg chg="add mod">
          <ac:chgData name="Lakshya Chauhan" userId="1fd72beeba58a21b" providerId="LiveId" clId="{C427A6B9-8D33-4DFC-AC78-E718EB87EC3A}" dt="2022-04-28T14:04:48.544" v="5596" actId="1038"/>
          <ac:grpSpMkLst>
            <pc:docMk/>
            <pc:sldMk cId="1956533983" sldId="296"/>
            <ac:grpSpMk id="53" creationId="{53B67F42-D9F1-44EF-9DE3-F3EF975B4621}"/>
          </ac:grpSpMkLst>
        </pc:grpChg>
        <pc:picChg chg="add mod modCrop">
          <ac:chgData name="Lakshya Chauhan" userId="1fd72beeba58a21b" providerId="LiveId" clId="{C427A6B9-8D33-4DFC-AC78-E718EB87EC3A}" dt="2022-04-28T13:17:06.928" v="5098" actId="1035"/>
          <ac:picMkLst>
            <pc:docMk/>
            <pc:sldMk cId="1956533983" sldId="296"/>
            <ac:picMk id="3" creationId="{FAAA8BCC-4566-452B-9113-A96DECCCEBFC}"/>
          </ac:picMkLst>
        </pc:picChg>
        <pc:picChg chg="del mod">
          <ac:chgData name="Lakshya Chauhan" userId="1fd72beeba58a21b" providerId="LiveId" clId="{C427A6B9-8D33-4DFC-AC78-E718EB87EC3A}" dt="2022-04-28T15:11:02.408" v="7597" actId="478"/>
          <ac:picMkLst>
            <pc:docMk/>
            <pc:sldMk cId="1956533983" sldId="296"/>
            <ac:picMk id="17" creationId="{65491423-E0B9-42CF-AC99-407DD210F5FE}"/>
          </ac:picMkLst>
        </pc:picChg>
        <pc:picChg chg="add del mod">
          <ac:chgData name="Lakshya Chauhan" userId="1fd72beeba58a21b" providerId="LiveId" clId="{C427A6B9-8D33-4DFC-AC78-E718EB87EC3A}" dt="2022-04-28T08:09:36.923" v="2725"/>
          <ac:picMkLst>
            <pc:docMk/>
            <pc:sldMk cId="1956533983" sldId="296"/>
            <ac:picMk id="20" creationId="{60B04476-DBAB-4BBF-BCFE-7BFCF3D99C84}"/>
          </ac:picMkLst>
        </pc:picChg>
        <pc:picChg chg="del">
          <ac:chgData name="Lakshya Chauhan" userId="1fd72beeba58a21b" providerId="LiveId" clId="{C427A6B9-8D33-4DFC-AC78-E718EB87EC3A}" dt="2022-04-28T08:09:03.011" v="2723" actId="478"/>
          <ac:picMkLst>
            <pc:docMk/>
            <pc:sldMk cId="1956533983" sldId="296"/>
            <ac:picMk id="29" creationId="{2B8588C4-F005-47AA-B680-68474BEA0804}"/>
          </ac:picMkLst>
        </pc:picChg>
        <pc:picChg chg="del">
          <ac:chgData name="Lakshya Chauhan" userId="1fd72beeba58a21b" providerId="LiveId" clId="{C427A6B9-8D33-4DFC-AC78-E718EB87EC3A}" dt="2022-04-28T08:09:03.011" v="2723" actId="478"/>
          <ac:picMkLst>
            <pc:docMk/>
            <pc:sldMk cId="1956533983" sldId="296"/>
            <ac:picMk id="30" creationId="{7E0ECF3E-A3E4-46C2-B037-2221D4AB30D7}"/>
          </ac:picMkLst>
        </pc:picChg>
        <pc:picChg chg="add mod">
          <ac:chgData name="Lakshya Chauhan" userId="1fd72beeba58a21b" providerId="LiveId" clId="{C427A6B9-8D33-4DFC-AC78-E718EB87EC3A}" dt="2022-04-28T14:04:48.544" v="5596" actId="1038"/>
          <ac:picMkLst>
            <pc:docMk/>
            <pc:sldMk cId="1956533983" sldId="296"/>
            <ac:picMk id="37" creationId="{AD827E00-A539-460B-8945-2E97D622F0B5}"/>
          </ac:picMkLst>
        </pc:picChg>
        <pc:picChg chg="mod">
          <ac:chgData name="Lakshya Chauhan" userId="1fd72beeba58a21b" providerId="LiveId" clId="{C427A6B9-8D33-4DFC-AC78-E718EB87EC3A}" dt="2022-04-28T14:02:32.182" v="5544"/>
          <ac:picMkLst>
            <pc:docMk/>
            <pc:sldMk cId="1956533983" sldId="296"/>
            <ac:picMk id="40" creationId="{44DE826A-DCE1-432B-9078-D422A03C9952}"/>
          </ac:picMkLst>
        </pc:picChg>
        <pc:picChg chg="add mod">
          <ac:chgData name="Lakshya Chauhan" userId="1fd72beeba58a21b" providerId="LiveId" clId="{C427A6B9-8D33-4DFC-AC78-E718EB87EC3A}" dt="2022-04-28T15:11:13.003" v="7599"/>
          <ac:picMkLst>
            <pc:docMk/>
            <pc:sldMk cId="1956533983" sldId="296"/>
            <ac:picMk id="59" creationId="{66841784-9687-46C7-A250-C3C4C13CC981}"/>
          </ac:picMkLst>
        </pc:picChg>
        <pc:cxnChg chg="add mod">
          <ac:chgData name="Lakshya Chauhan" userId="1fd72beeba58a21b" providerId="LiveId" clId="{C427A6B9-8D33-4DFC-AC78-E718EB87EC3A}" dt="2022-04-28T13:17:06.928" v="5098" actId="1035"/>
          <ac:cxnSpMkLst>
            <pc:docMk/>
            <pc:sldMk cId="1956533983" sldId="296"/>
            <ac:cxnSpMk id="5" creationId="{BFD1D355-A655-45C9-9542-74383C8ECB18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20" creationId="{BFDFC0CD-52D2-4B82-9E3C-7347B9495A87}"/>
          </ac:cxnSpMkLst>
        </pc:cxnChg>
        <pc:cxnChg chg="add del mod">
          <ac:chgData name="Lakshya Chauhan" userId="1fd72beeba58a21b" providerId="LiveId" clId="{C427A6B9-8D33-4DFC-AC78-E718EB87EC3A}" dt="2022-04-28T08:09:36.923" v="2725"/>
          <ac:cxnSpMkLst>
            <pc:docMk/>
            <pc:sldMk cId="1956533983" sldId="296"/>
            <ac:cxnSpMk id="21" creationId="{75506D22-0AE6-4FF7-8E02-6DB16C74775B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25" creationId="{EBFAB83A-B19C-4471-BB1A-C2327307D230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30" creationId="{D5A46B18-A04A-4AD3-88F2-79CE6B8AB79C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33" creationId="{6FF50090-12AA-46FA-ABC6-0B7152642675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44" creationId="{F508D632-1CBE-47BE-BBE1-E722E2A5A47C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47" creationId="{65451FA9-9761-4FA5-825D-7DE9F4FCB20A}"/>
          </ac:cxnSpMkLst>
        </pc:cxnChg>
        <pc:cxnChg chg="mod">
          <ac:chgData name="Lakshya Chauhan" userId="1fd72beeba58a21b" providerId="LiveId" clId="{C427A6B9-8D33-4DFC-AC78-E718EB87EC3A}" dt="2022-04-28T14:02:32.182" v="5544"/>
          <ac:cxnSpMkLst>
            <pc:docMk/>
            <pc:sldMk cId="1956533983" sldId="296"/>
            <ac:cxnSpMk id="50" creationId="{8AD08DF6-D14F-43C1-BCB8-EF3C1DE4B186}"/>
          </ac:cxnSpMkLst>
        </pc:cxnChg>
        <pc:cxnChg chg="mod">
          <ac:chgData name="Lakshya Chauhan" userId="1fd72beeba58a21b" providerId="LiveId" clId="{C427A6B9-8D33-4DFC-AC78-E718EB87EC3A}" dt="2022-04-28T14:03:01.471" v="5554"/>
          <ac:cxnSpMkLst>
            <pc:docMk/>
            <pc:sldMk cId="1956533983" sldId="296"/>
            <ac:cxnSpMk id="54" creationId="{65D33C7B-9A77-428D-95C9-04FFC447F63D}"/>
          </ac:cxnSpMkLst>
        </pc:cxnChg>
        <pc:cxnChg chg="mod">
          <ac:chgData name="Lakshya Chauhan" userId="1fd72beeba58a21b" providerId="LiveId" clId="{C427A6B9-8D33-4DFC-AC78-E718EB87EC3A}" dt="2022-04-28T14:03:01.471" v="5554"/>
          <ac:cxnSpMkLst>
            <pc:docMk/>
            <pc:sldMk cId="1956533983" sldId="296"/>
            <ac:cxnSpMk id="57" creationId="{7E2DFFA8-4D9B-4C37-A717-236E4191E86D}"/>
          </ac:cxnSpMkLst>
        </pc:cxnChg>
      </pc:sldChg>
      <pc:sldChg chg="addSp delSp modSp add mod">
        <pc:chgData name="Lakshya Chauhan" userId="1fd72beeba58a21b" providerId="LiveId" clId="{C427A6B9-8D33-4DFC-AC78-E718EB87EC3A}" dt="2022-04-28T11:30:16.792" v="3295" actId="1076"/>
        <pc:sldMkLst>
          <pc:docMk/>
          <pc:sldMk cId="283503895" sldId="297"/>
        </pc:sldMkLst>
        <pc:spChg chg="del">
          <ac:chgData name="Lakshya Chauhan" userId="1fd72beeba58a21b" providerId="LiveId" clId="{C427A6B9-8D33-4DFC-AC78-E718EB87EC3A}" dt="2022-04-28T11:04:14.148" v="2916" actId="478"/>
          <ac:spMkLst>
            <pc:docMk/>
            <pc:sldMk cId="283503895" sldId="297"/>
            <ac:spMk id="7" creationId="{B19C8D3F-1217-4529-A295-4EEB79A93F1E}"/>
          </ac:spMkLst>
        </pc:spChg>
        <pc:spChg chg="add mod">
          <ac:chgData name="Lakshya Chauhan" userId="1fd72beeba58a21b" providerId="LiveId" clId="{C427A6B9-8D33-4DFC-AC78-E718EB87EC3A}" dt="2022-04-28T11:27:46.016" v="3290" actId="14100"/>
          <ac:spMkLst>
            <pc:docMk/>
            <pc:sldMk cId="283503895" sldId="297"/>
            <ac:spMk id="11" creationId="{52CE1B78-DE4F-4213-9C80-8D0DE3384E1E}"/>
          </ac:spMkLst>
        </pc:spChg>
        <pc:spChg chg="del">
          <ac:chgData name="Lakshya Chauhan" userId="1fd72beeba58a21b" providerId="LiveId" clId="{C427A6B9-8D33-4DFC-AC78-E718EB87EC3A}" dt="2022-04-28T11:04:14.148" v="2916" actId="478"/>
          <ac:spMkLst>
            <pc:docMk/>
            <pc:sldMk cId="283503895" sldId="297"/>
            <ac:spMk id="12" creationId="{76AF90A7-6A61-4BAC-8CF4-8F310F80FCE4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18" creationId="{CB50E0A3-7E16-4D2B-BD17-0700DE280139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19" creationId="{253B9DA5-F5E7-4EB8-96A7-80C2C2FE62D2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20" creationId="{EF737D05-80AF-4C29-AEA0-EDC8BC4AC38F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21" creationId="{26917E6F-0CAA-475E-851C-6DA691BE9B1D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22" creationId="{DAE4322C-12FF-4BB3-87D5-04E0A825A40D}"/>
          </ac:spMkLst>
        </pc:spChg>
        <pc:spChg chg="mod">
          <ac:chgData name="Lakshya Chauhan" userId="1fd72beeba58a21b" providerId="LiveId" clId="{C427A6B9-8D33-4DFC-AC78-E718EB87EC3A}" dt="2022-04-28T11:25:20.114" v="3117" actId="20577"/>
          <ac:spMkLst>
            <pc:docMk/>
            <pc:sldMk cId="283503895" sldId="297"/>
            <ac:spMk id="26" creationId="{B7F6F8B1-5804-49F7-A01B-C350E7846504}"/>
          </ac:spMkLst>
        </pc:spChg>
        <pc:spChg chg="mod">
          <ac:chgData name="Lakshya Chauhan" userId="1fd72beeba58a21b" providerId="LiveId" clId="{C427A6B9-8D33-4DFC-AC78-E718EB87EC3A}" dt="2022-04-28T11:09:27.314" v="2987" actId="20577"/>
          <ac:spMkLst>
            <pc:docMk/>
            <pc:sldMk cId="283503895" sldId="297"/>
            <ac:spMk id="27" creationId="{D47D47E5-64D2-452C-B0F0-8E643AE9A7A9}"/>
          </ac:spMkLst>
        </pc:spChg>
        <pc:spChg chg="mod">
          <ac:chgData name="Lakshya Chauhan" userId="1fd72beeba58a21b" providerId="LiveId" clId="{C427A6B9-8D33-4DFC-AC78-E718EB87EC3A}" dt="2022-04-28T11:04:49.788" v="2918"/>
          <ac:spMkLst>
            <pc:docMk/>
            <pc:sldMk cId="283503895" sldId="297"/>
            <ac:spMk id="28" creationId="{08F2FB3A-D81F-4848-AA9F-460D9F403689}"/>
          </ac:spMkLst>
        </pc:spChg>
        <pc:spChg chg="mod">
          <ac:chgData name="Lakshya Chauhan" userId="1fd72beeba58a21b" providerId="LiveId" clId="{C427A6B9-8D33-4DFC-AC78-E718EB87EC3A}" dt="2022-04-28T11:04:49.788" v="2918"/>
          <ac:spMkLst>
            <pc:docMk/>
            <pc:sldMk cId="283503895" sldId="297"/>
            <ac:spMk id="31" creationId="{9DD4070F-2962-4DA7-9E53-4BA53DD90240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33" creationId="{99EB7E4F-0F68-4389-972C-CAF6C358D2B0}"/>
          </ac:spMkLst>
        </pc:spChg>
        <pc:spChg chg="del">
          <ac:chgData name="Lakshya Chauhan" userId="1fd72beeba58a21b" providerId="LiveId" clId="{C427A6B9-8D33-4DFC-AC78-E718EB87EC3A}" dt="2022-04-28T11:04:17.253" v="2917" actId="478"/>
          <ac:spMkLst>
            <pc:docMk/>
            <pc:sldMk cId="283503895" sldId="297"/>
            <ac:spMk id="34" creationId="{AA081672-F5CF-41BB-BC49-B179C17755B3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38" creationId="{BB0C9066-C189-44A3-8555-252A3D3AFEAA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39" creationId="{5DC128F0-271D-4D4D-8DB1-B25A39B5772F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0" creationId="{DDDD4853-445B-47F5-AF43-EED59C06E72A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1" creationId="{1ABE4D8B-0BFA-4F87-B553-4017B04C376A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2" creationId="{51A65B9E-E1E1-4B38-9719-28FDA05A7230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3" creationId="{BEC3F193-7407-4BC5-B178-E4433B7C5D31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4" creationId="{C7F71CF7-9CDD-4075-A122-5F9EC1718AA9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5" creationId="{843EA606-8D86-4236-9E1C-0C319131F554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8" creationId="{D4990ECC-8701-4D22-AA46-2CFF8793A497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49" creationId="{CEE2D3CF-67DA-4323-862B-7F1D27C259BE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50" creationId="{8E06792C-AF4B-4C53-A69A-394847635257}"/>
          </ac:spMkLst>
        </pc:spChg>
        <pc:spChg chg="mod">
          <ac:chgData name="Lakshya Chauhan" userId="1fd72beeba58a21b" providerId="LiveId" clId="{C427A6B9-8D33-4DFC-AC78-E718EB87EC3A}" dt="2022-04-28T11:04:49.788" v="2918"/>
          <ac:spMkLst>
            <pc:docMk/>
            <pc:sldMk cId="283503895" sldId="297"/>
            <ac:spMk id="52" creationId="{B0C7B238-32CA-4D54-88DE-27FC973F56DD}"/>
          </ac:spMkLst>
        </pc:spChg>
        <pc:spChg chg="add del mod">
          <ac:chgData name="Lakshya Chauhan" userId="1fd72beeba58a21b" providerId="LiveId" clId="{C427A6B9-8D33-4DFC-AC78-E718EB87EC3A}" dt="2022-04-28T11:06:39.374" v="2945" actId="478"/>
          <ac:spMkLst>
            <pc:docMk/>
            <pc:sldMk cId="283503895" sldId="297"/>
            <ac:spMk id="54" creationId="{550E4BA1-0A7B-4AF5-B87A-CFFA05FA151A}"/>
          </ac:spMkLst>
        </pc:spChg>
        <pc:spChg chg="add del mod">
          <ac:chgData name="Lakshya Chauhan" userId="1fd72beeba58a21b" providerId="LiveId" clId="{C427A6B9-8D33-4DFC-AC78-E718EB87EC3A}" dt="2022-04-28T11:07:55.070" v="2959" actId="21"/>
          <ac:spMkLst>
            <pc:docMk/>
            <pc:sldMk cId="283503895" sldId="297"/>
            <ac:spMk id="55" creationId="{D11A5595-588D-430E-A1B6-5F99DD787DC8}"/>
          </ac:spMkLst>
        </pc:spChg>
        <pc:spChg chg="add del mod">
          <ac:chgData name="Lakshya Chauhan" userId="1fd72beeba58a21b" providerId="LiveId" clId="{C427A6B9-8D33-4DFC-AC78-E718EB87EC3A}" dt="2022-04-28T11:07:55.070" v="2959" actId="21"/>
          <ac:spMkLst>
            <pc:docMk/>
            <pc:sldMk cId="283503895" sldId="297"/>
            <ac:spMk id="56" creationId="{E7F12F40-3461-4573-971A-8E0BDF46E3EF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57" creationId="{0CBE71AC-4150-41A7-9132-B1FDB29E22C8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58" creationId="{267CA235-D202-483B-893D-EE866D939FFE}"/>
          </ac:spMkLst>
        </pc:spChg>
        <pc:spChg chg="add del mod">
          <ac:chgData name="Lakshya Chauhan" userId="1fd72beeba58a21b" providerId="LiveId" clId="{C427A6B9-8D33-4DFC-AC78-E718EB87EC3A}" dt="2022-04-28T11:07:20.257" v="2950" actId="21"/>
          <ac:spMkLst>
            <pc:docMk/>
            <pc:sldMk cId="283503895" sldId="297"/>
            <ac:spMk id="59" creationId="{BDA62022-E5EF-4608-9CFA-451D6416C176}"/>
          </ac:spMkLst>
        </pc:spChg>
        <pc:spChg chg="add del mod">
          <ac:chgData name="Lakshya Chauhan" userId="1fd72beeba58a21b" providerId="LiveId" clId="{C427A6B9-8D33-4DFC-AC78-E718EB87EC3A}" dt="2022-04-28T11:07:28.812" v="2953" actId="21"/>
          <ac:spMkLst>
            <pc:docMk/>
            <pc:sldMk cId="283503895" sldId="297"/>
            <ac:spMk id="61" creationId="{742378AB-7F92-43C1-915C-C1ED29580699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66" creationId="{0260067D-FDF8-479D-AD00-CC6C972E2F75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67" creationId="{E10F1678-58A3-4751-AC6C-211CBA337668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68" creationId="{BC9992E1-FEA2-4AA2-8E0A-5F163535CA36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69" creationId="{B932612E-7215-475E-854A-12689997AA95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70" creationId="{B41644AF-23E2-492E-8633-C5E5EA13A26B}"/>
          </ac:spMkLst>
        </pc:spChg>
        <pc:spChg chg="mod">
          <ac:chgData name="Lakshya Chauhan" userId="1fd72beeba58a21b" providerId="LiveId" clId="{C427A6B9-8D33-4DFC-AC78-E718EB87EC3A}" dt="2022-04-28T11:30:10.749" v="3292"/>
          <ac:spMkLst>
            <pc:docMk/>
            <pc:sldMk cId="283503895" sldId="297"/>
            <ac:spMk id="74" creationId="{B02944A3-1FDC-4F28-89EF-E62AB1F236BA}"/>
          </ac:spMkLst>
        </pc:spChg>
        <pc:spChg chg="mod">
          <ac:chgData name="Lakshya Chauhan" userId="1fd72beeba58a21b" providerId="LiveId" clId="{C427A6B9-8D33-4DFC-AC78-E718EB87EC3A}" dt="2022-04-28T11:30:10.749" v="3292"/>
          <ac:spMkLst>
            <pc:docMk/>
            <pc:sldMk cId="283503895" sldId="297"/>
            <ac:spMk id="77" creationId="{CBDC754A-5BF0-462B-8BE9-1FCB50E366D4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79" creationId="{E1B955BD-B48C-4AC8-89B6-4C53817302D9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3" creationId="{4D57DD1E-CE2A-49A7-A62F-74A59F7A1481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4" creationId="{B3925E1F-490B-433B-9195-684046F6A462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5" creationId="{ABD8CA6F-75CE-43F5-BE26-1F0DF74CE84C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6" creationId="{9ED5E5A4-621C-4114-B060-73328E3A1BDE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7" creationId="{50B1EF64-8BC6-487C-9529-844FBB57CF3F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8" creationId="{7102D6B3-B2B5-4980-AFA1-D0F487448890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89" creationId="{DDE06BD5-098A-4D10-BC5D-D8527DE0D55A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0" creationId="{2A565959-287F-4457-A575-341E92FD56C5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3" creationId="{230EC65B-0DB7-4C6D-B461-0FB878105C53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4" creationId="{37522DB3-97A0-4836-9095-CA3A82CE8F8D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5" creationId="{327354A3-1ABE-471B-BF0B-337106029620}"/>
          </ac:spMkLst>
        </pc:spChg>
        <pc:spChg chg="mod">
          <ac:chgData name="Lakshya Chauhan" userId="1fd72beeba58a21b" providerId="LiveId" clId="{C427A6B9-8D33-4DFC-AC78-E718EB87EC3A}" dt="2022-04-28T11:30:10.749" v="3292"/>
          <ac:spMkLst>
            <pc:docMk/>
            <pc:sldMk cId="283503895" sldId="297"/>
            <ac:spMk id="97" creationId="{E36FABF7-AEF3-49DF-8664-71811CC134CF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99" creationId="{64FA4291-B349-4E2E-8B3A-76F852595FE1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100" creationId="{F8291A1B-950F-4C72-A6EC-32A76FBA8704}"/>
          </ac:spMkLst>
        </pc:spChg>
        <pc:spChg chg="add del mod">
          <ac:chgData name="Lakshya Chauhan" userId="1fd72beeba58a21b" providerId="LiveId" clId="{C427A6B9-8D33-4DFC-AC78-E718EB87EC3A}" dt="2022-04-28T11:30:11.933" v="3293"/>
          <ac:spMkLst>
            <pc:docMk/>
            <pc:sldMk cId="283503895" sldId="297"/>
            <ac:spMk id="101" creationId="{637F46A5-A116-4B48-A09E-1CF5F5E3D500}"/>
          </ac:spMkLst>
        </pc:spChg>
        <pc:spChg chg="mod">
          <ac:chgData name="Lakshya Chauhan" userId="1fd72beeba58a21b" providerId="LiveId" clId="{C427A6B9-8D33-4DFC-AC78-E718EB87EC3A}" dt="2022-04-28T11:30:10.749" v="3292"/>
          <ac:spMkLst>
            <pc:docMk/>
            <pc:sldMk cId="283503895" sldId="297"/>
            <ac:spMk id="103" creationId="{41DFF67F-AE9E-4AED-A409-07B85B185BCB}"/>
          </ac:spMkLst>
        </pc:spChg>
        <pc:grpChg chg="add del mod">
          <ac:chgData name="Lakshya Chauhan" userId="1fd72beeba58a21b" providerId="LiveId" clId="{C427A6B9-8D33-4DFC-AC78-E718EB87EC3A}" dt="2022-04-28T11:07:20.257" v="2950" actId="21"/>
          <ac:grpSpMkLst>
            <pc:docMk/>
            <pc:sldMk cId="283503895" sldId="297"/>
            <ac:grpSpMk id="25" creationId="{D10A5E03-E826-4E1D-B25E-94CF189C3490}"/>
          </ac:grpSpMkLst>
        </pc:grpChg>
        <pc:grpChg chg="add del mod">
          <ac:chgData name="Lakshya Chauhan" userId="1fd72beeba58a21b" providerId="LiveId" clId="{C427A6B9-8D33-4DFC-AC78-E718EB87EC3A}" dt="2022-04-28T11:07:20.257" v="2950" actId="21"/>
          <ac:grpSpMkLst>
            <pc:docMk/>
            <pc:sldMk cId="283503895" sldId="297"/>
            <ac:grpSpMk id="30" creationId="{E090C87E-6256-4A46-91CF-AEFA952AD186}"/>
          </ac:grpSpMkLst>
        </pc:grpChg>
        <pc:grpChg chg="add del mod">
          <ac:chgData name="Lakshya Chauhan" userId="1fd72beeba58a21b" providerId="LiveId" clId="{C427A6B9-8D33-4DFC-AC78-E718EB87EC3A}" dt="2022-04-28T11:07:20.257" v="2950" actId="21"/>
          <ac:grpSpMkLst>
            <pc:docMk/>
            <pc:sldMk cId="283503895" sldId="297"/>
            <ac:grpSpMk id="51" creationId="{A99CDC97-9D9F-4078-B806-D8E43B89ACB0}"/>
          </ac:grpSpMkLst>
        </pc:grpChg>
        <pc:grpChg chg="add del mod">
          <ac:chgData name="Lakshya Chauhan" userId="1fd72beeba58a21b" providerId="LiveId" clId="{C427A6B9-8D33-4DFC-AC78-E718EB87EC3A}" dt="2022-04-28T11:30:11.933" v="3293"/>
          <ac:grpSpMkLst>
            <pc:docMk/>
            <pc:sldMk cId="283503895" sldId="297"/>
            <ac:grpSpMk id="73" creationId="{1BECB797-0E3D-427B-9ACC-8C0B219CEBAE}"/>
          </ac:grpSpMkLst>
        </pc:grpChg>
        <pc:grpChg chg="add del mod">
          <ac:chgData name="Lakshya Chauhan" userId="1fd72beeba58a21b" providerId="LiveId" clId="{C427A6B9-8D33-4DFC-AC78-E718EB87EC3A}" dt="2022-04-28T11:30:11.933" v="3293"/>
          <ac:grpSpMkLst>
            <pc:docMk/>
            <pc:sldMk cId="283503895" sldId="297"/>
            <ac:grpSpMk id="76" creationId="{F7D79527-B505-4AF5-97AD-8C2A9232A0EC}"/>
          </ac:grpSpMkLst>
        </pc:grpChg>
        <pc:grpChg chg="add del mod">
          <ac:chgData name="Lakshya Chauhan" userId="1fd72beeba58a21b" providerId="LiveId" clId="{C427A6B9-8D33-4DFC-AC78-E718EB87EC3A}" dt="2022-04-28T11:30:11.933" v="3293"/>
          <ac:grpSpMkLst>
            <pc:docMk/>
            <pc:sldMk cId="283503895" sldId="297"/>
            <ac:grpSpMk id="96" creationId="{D985F030-AB66-4B7E-8962-8CD80B4B6D03}"/>
          </ac:grpSpMkLst>
        </pc:grpChg>
        <pc:grpChg chg="add del mod">
          <ac:chgData name="Lakshya Chauhan" userId="1fd72beeba58a21b" providerId="LiveId" clId="{C427A6B9-8D33-4DFC-AC78-E718EB87EC3A}" dt="2022-04-28T11:30:11.933" v="3293"/>
          <ac:grpSpMkLst>
            <pc:docMk/>
            <pc:sldMk cId="283503895" sldId="297"/>
            <ac:grpSpMk id="102" creationId="{EA4674CC-EAFC-4B5B-8653-CE101A0A9E31}"/>
          </ac:grpSpMkLst>
        </pc:grpChg>
        <pc:picChg chg="del">
          <ac:chgData name="Lakshya Chauhan" userId="1fd72beeba58a21b" providerId="LiveId" clId="{C427A6B9-8D33-4DFC-AC78-E718EB87EC3A}" dt="2022-04-28T11:04:14.148" v="2916" actId="478"/>
          <ac:picMkLst>
            <pc:docMk/>
            <pc:sldMk cId="283503895" sldId="297"/>
            <ac:picMk id="3" creationId="{FAAA8BCC-4566-452B-9113-A96DECCCEBFC}"/>
          </ac:picMkLst>
        </pc:picChg>
        <pc:picChg chg="add del mod">
          <ac:chgData name="Lakshya Chauhan" userId="1fd72beeba58a21b" providerId="LiveId" clId="{C427A6B9-8D33-4DFC-AC78-E718EB87EC3A}" dt="2022-04-28T11:30:10.309" v="3291" actId="478"/>
          <ac:picMkLst>
            <pc:docMk/>
            <pc:sldMk cId="283503895" sldId="297"/>
            <ac:picMk id="4" creationId="{D82B188F-FBB4-4A70-9E7B-C26D0C5C10F4}"/>
          </ac:picMkLst>
        </pc:picChg>
        <pc:picChg chg="add mod">
          <ac:chgData name="Lakshya Chauhan" userId="1fd72beeba58a21b" providerId="LiveId" clId="{C427A6B9-8D33-4DFC-AC78-E718EB87EC3A}" dt="2022-04-28T11:12:53.581" v="3080" actId="1076"/>
          <ac:picMkLst>
            <pc:docMk/>
            <pc:sldMk cId="283503895" sldId="297"/>
            <ac:picMk id="6" creationId="{2A787C96-BF69-4627-AB55-E8CF4BA95026}"/>
          </ac:picMkLst>
        </pc:picChg>
        <pc:picChg chg="add mod">
          <ac:chgData name="Lakshya Chauhan" userId="1fd72beeba58a21b" providerId="LiveId" clId="{C427A6B9-8D33-4DFC-AC78-E718EB87EC3A}" dt="2022-04-28T11:08:12.449" v="2965" actId="1076"/>
          <ac:picMkLst>
            <pc:docMk/>
            <pc:sldMk cId="283503895" sldId="297"/>
            <ac:picMk id="8" creationId="{DEA39707-7BE5-4F7D-90CA-5576F4EFE31B}"/>
          </ac:picMkLst>
        </pc:picChg>
        <pc:picChg chg="add mod">
          <ac:chgData name="Lakshya Chauhan" userId="1fd72beeba58a21b" providerId="LiveId" clId="{C427A6B9-8D33-4DFC-AC78-E718EB87EC3A}" dt="2022-04-28T11:30:16.792" v="3295" actId="1076"/>
          <ac:picMkLst>
            <pc:docMk/>
            <pc:sldMk cId="283503895" sldId="297"/>
            <ac:picMk id="9" creationId="{863D23D1-31B9-4A80-B2AE-949F81945757}"/>
          </ac:picMkLst>
        </pc:picChg>
        <pc:picChg chg="add del mod">
          <ac:chgData name="Lakshya Chauhan" userId="1fd72beeba58a21b" providerId="LiveId" clId="{C427A6B9-8D33-4DFC-AC78-E718EB87EC3A}" dt="2022-04-28T11:07:55.070" v="2959" actId="21"/>
          <ac:picMkLst>
            <pc:docMk/>
            <pc:sldMk cId="283503895" sldId="297"/>
            <ac:picMk id="13" creationId="{C1944CCF-7961-4506-A4DC-FAED3476683F}"/>
          </ac:picMkLst>
        </pc:picChg>
        <pc:picChg chg="del">
          <ac:chgData name="Lakshya Chauhan" userId="1fd72beeba58a21b" providerId="LiveId" clId="{C427A6B9-8D33-4DFC-AC78-E718EB87EC3A}" dt="2022-04-28T11:04:14.148" v="2916" actId="478"/>
          <ac:picMkLst>
            <pc:docMk/>
            <pc:sldMk cId="283503895" sldId="297"/>
            <ac:picMk id="17" creationId="{65491423-E0B9-42CF-AC99-407DD210F5FE}"/>
          </ac:picMkLst>
        </pc:picChg>
        <pc:picChg chg="add del mod">
          <ac:chgData name="Lakshya Chauhan" userId="1fd72beeba58a21b" providerId="LiveId" clId="{C427A6B9-8D33-4DFC-AC78-E718EB87EC3A}" dt="2022-04-28T11:07:28.812" v="2953" actId="21"/>
          <ac:picMkLst>
            <pc:docMk/>
            <pc:sldMk cId="283503895" sldId="297"/>
            <ac:picMk id="60" creationId="{286F20EE-F75A-4921-96FE-52F1639F462F}"/>
          </ac:picMkLst>
        </pc:picChg>
        <pc:cxnChg chg="del">
          <ac:chgData name="Lakshya Chauhan" userId="1fd72beeba58a21b" providerId="LiveId" clId="{C427A6B9-8D33-4DFC-AC78-E718EB87EC3A}" dt="2022-04-28T11:04:14.148" v="2916" actId="478"/>
          <ac:cxnSpMkLst>
            <pc:docMk/>
            <pc:sldMk cId="283503895" sldId="297"/>
            <ac:cxnSpMk id="5" creationId="{BFD1D355-A655-45C9-9542-74383C8ECB18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14" creationId="{44BD07D6-4238-4BE7-8F63-1CB59D2C2F8A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15" creationId="{00C39A50-02C9-4D98-B2F9-4827032965B1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16" creationId="{1A452976-976C-49DC-9A11-1B85F526CEDE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23" creationId="{9AF9D8BF-70D7-4CE3-95AE-C8BF022A7865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24" creationId="{91007E10-9181-407E-AAC4-37AD91566542}"/>
          </ac:cxnSpMkLst>
        </pc:cxnChg>
        <pc:cxnChg chg="mod">
          <ac:chgData name="Lakshya Chauhan" userId="1fd72beeba58a21b" providerId="LiveId" clId="{C427A6B9-8D33-4DFC-AC78-E718EB87EC3A}" dt="2022-04-28T11:04:49.788" v="2918"/>
          <ac:cxnSpMkLst>
            <pc:docMk/>
            <pc:sldMk cId="283503895" sldId="297"/>
            <ac:cxnSpMk id="29" creationId="{FCB37D3A-93DC-45B5-93CC-A894CA53CE82}"/>
          </ac:cxnSpMkLst>
        </pc:cxnChg>
        <pc:cxnChg chg="mod">
          <ac:chgData name="Lakshya Chauhan" userId="1fd72beeba58a21b" providerId="LiveId" clId="{C427A6B9-8D33-4DFC-AC78-E718EB87EC3A}" dt="2022-04-28T11:04:49.788" v="2918"/>
          <ac:cxnSpMkLst>
            <pc:docMk/>
            <pc:sldMk cId="283503895" sldId="297"/>
            <ac:cxnSpMk id="32" creationId="{184ECB59-B047-4CDE-ABAB-6B74EE95909F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35" creationId="{045EB260-D39E-42E0-8715-B6B587A2C5D5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36" creationId="{69A2C97B-DF9B-4B96-8421-36391A2BE744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37" creationId="{48A6CC48-1A32-4651-B106-04FDF9CAB520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46" creationId="{0F184235-2A1A-40BF-9A77-F11554BC8C80}"/>
          </ac:cxnSpMkLst>
        </pc:cxnChg>
        <pc:cxnChg chg="add del mod">
          <ac:chgData name="Lakshya Chauhan" userId="1fd72beeba58a21b" providerId="LiveId" clId="{C427A6B9-8D33-4DFC-AC78-E718EB87EC3A}" dt="2022-04-28T11:07:20.257" v="2950" actId="21"/>
          <ac:cxnSpMkLst>
            <pc:docMk/>
            <pc:sldMk cId="283503895" sldId="297"/>
            <ac:cxnSpMk id="47" creationId="{B3E4B73C-9F71-4E0C-AF89-50D09D68AB02}"/>
          </ac:cxnSpMkLst>
        </pc:cxnChg>
        <pc:cxnChg chg="mod">
          <ac:chgData name="Lakshya Chauhan" userId="1fd72beeba58a21b" providerId="LiveId" clId="{C427A6B9-8D33-4DFC-AC78-E718EB87EC3A}" dt="2022-04-28T11:04:49.788" v="2918"/>
          <ac:cxnSpMkLst>
            <pc:docMk/>
            <pc:sldMk cId="283503895" sldId="297"/>
            <ac:cxnSpMk id="53" creationId="{DFE5B528-38FC-4B98-9BF0-0042E2DB3D0B}"/>
          </ac:cxnSpMkLst>
        </pc:cxnChg>
        <pc:cxnChg chg="add del mod">
          <ac:chgData name="Lakshya Chauhan" userId="1fd72beeba58a21b" providerId="LiveId" clId="{C427A6B9-8D33-4DFC-AC78-E718EB87EC3A}" dt="2022-04-28T11:07:28.812" v="2953" actId="21"/>
          <ac:cxnSpMkLst>
            <pc:docMk/>
            <pc:sldMk cId="283503895" sldId="297"/>
            <ac:cxnSpMk id="62" creationId="{AF08DF88-7D85-400F-99DA-EAD4BDC11674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63" creationId="{0E81C9B9-F9E1-4650-A59C-D6A5C7797233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64" creationId="{114ECE57-9ED2-452C-9F5C-8DA0EBA43270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65" creationId="{1B8EE99F-3CC6-4FE9-A9B6-3941D32788FD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71" creationId="{5733F266-6D07-446C-9ED4-0B4E9CE3DBF5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72" creationId="{AD6426D0-21BB-4E65-8A18-505A2D833C75}"/>
          </ac:cxnSpMkLst>
        </pc:cxnChg>
        <pc:cxnChg chg="mod">
          <ac:chgData name="Lakshya Chauhan" userId="1fd72beeba58a21b" providerId="LiveId" clId="{C427A6B9-8D33-4DFC-AC78-E718EB87EC3A}" dt="2022-04-28T11:30:10.749" v="3292"/>
          <ac:cxnSpMkLst>
            <pc:docMk/>
            <pc:sldMk cId="283503895" sldId="297"/>
            <ac:cxnSpMk id="75" creationId="{ED144E6E-81A4-44D2-8C4A-6BF5215DE88A}"/>
          </ac:cxnSpMkLst>
        </pc:cxnChg>
        <pc:cxnChg chg="mod">
          <ac:chgData name="Lakshya Chauhan" userId="1fd72beeba58a21b" providerId="LiveId" clId="{C427A6B9-8D33-4DFC-AC78-E718EB87EC3A}" dt="2022-04-28T11:30:10.749" v="3292"/>
          <ac:cxnSpMkLst>
            <pc:docMk/>
            <pc:sldMk cId="283503895" sldId="297"/>
            <ac:cxnSpMk id="78" creationId="{384F5674-440C-4FDD-BFE0-ECA9A96D8BCA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80" creationId="{866B0195-F33D-418B-B75E-8DC8AD5B24F0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81" creationId="{A8EE58AF-7F33-49C1-BBB6-A01E31A9E849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82" creationId="{18255B4A-45E5-4758-A402-35C1A316BF66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91" creationId="{CA6FA419-2C41-4766-8527-32930CAE829E}"/>
          </ac:cxnSpMkLst>
        </pc:cxnChg>
        <pc:cxnChg chg="add del mod">
          <ac:chgData name="Lakshya Chauhan" userId="1fd72beeba58a21b" providerId="LiveId" clId="{C427A6B9-8D33-4DFC-AC78-E718EB87EC3A}" dt="2022-04-28T11:30:11.933" v="3293"/>
          <ac:cxnSpMkLst>
            <pc:docMk/>
            <pc:sldMk cId="283503895" sldId="297"/>
            <ac:cxnSpMk id="92" creationId="{6321EA66-2F27-4328-86D9-3FC2FDFF89CA}"/>
          </ac:cxnSpMkLst>
        </pc:cxnChg>
        <pc:cxnChg chg="mod">
          <ac:chgData name="Lakshya Chauhan" userId="1fd72beeba58a21b" providerId="LiveId" clId="{C427A6B9-8D33-4DFC-AC78-E718EB87EC3A}" dt="2022-04-28T11:30:10.749" v="3292"/>
          <ac:cxnSpMkLst>
            <pc:docMk/>
            <pc:sldMk cId="283503895" sldId="297"/>
            <ac:cxnSpMk id="98" creationId="{2E33A7BC-5AAE-4413-9D92-16C18B09183B}"/>
          </ac:cxnSpMkLst>
        </pc:cxnChg>
        <pc:cxnChg chg="mod">
          <ac:chgData name="Lakshya Chauhan" userId="1fd72beeba58a21b" providerId="LiveId" clId="{C427A6B9-8D33-4DFC-AC78-E718EB87EC3A}" dt="2022-04-28T11:30:10.749" v="3292"/>
          <ac:cxnSpMkLst>
            <pc:docMk/>
            <pc:sldMk cId="283503895" sldId="297"/>
            <ac:cxnSpMk id="104" creationId="{E4CDF7C7-3EF7-41C1-B6F7-A1AE0729AE1C}"/>
          </ac:cxnSpMkLst>
        </pc:cxnChg>
      </pc:sldChg>
      <pc:sldChg chg="addSp delSp modSp add del mod">
        <pc:chgData name="Lakshya Chauhan" userId="1fd72beeba58a21b" providerId="LiveId" clId="{C427A6B9-8D33-4DFC-AC78-E718EB87EC3A}" dt="2022-04-28T11:25:08.992" v="3096" actId="47"/>
        <pc:sldMkLst>
          <pc:docMk/>
          <pc:sldMk cId="288847510" sldId="298"/>
        </pc:sldMkLst>
        <pc:picChg chg="del mod">
          <ac:chgData name="Lakshya Chauhan" userId="1fd72beeba58a21b" providerId="LiveId" clId="{C427A6B9-8D33-4DFC-AC78-E718EB87EC3A}" dt="2022-04-28T11:16:06.337" v="3091" actId="478"/>
          <ac:picMkLst>
            <pc:docMk/>
            <pc:sldMk cId="288847510" sldId="298"/>
            <ac:picMk id="3" creationId="{B8CE702E-01B6-4096-BD62-8D7F49260E09}"/>
          </ac:picMkLst>
        </pc:picChg>
        <pc:picChg chg="add del mod">
          <ac:chgData name="Lakshya Chauhan" userId="1fd72beeba58a21b" providerId="LiveId" clId="{C427A6B9-8D33-4DFC-AC78-E718EB87EC3A}" dt="2022-04-28T11:23:44.285" v="3095" actId="478"/>
          <ac:picMkLst>
            <pc:docMk/>
            <pc:sldMk cId="288847510" sldId="298"/>
            <ac:picMk id="5" creationId="{C8494047-88B1-44F0-93AC-15C9F481C8F4}"/>
          </ac:picMkLst>
        </pc:picChg>
      </pc:sldChg>
      <pc:sldChg chg="addSp delSp modSp add mod">
        <pc:chgData name="Lakshya Chauhan" userId="1fd72beeba58a21b" providerId="LiveId" clId="{C427A6B9-8D33-4DFC-AC78-E718EB87EC3A}" dt="2022-04-28T13:05:16.049" v="5005" actId="27636"/>
        <pc:sldMkLst>
          <pc:docMk/>
          <pc:sldMk cId="1017613721" sldId="298"/>
        </pc:sldMkLst>
        <pc:spChg chg="add del mod">
          <ac:chgData name="Lakshya Chauhan" userId="1fd72beeba58a21b" providerId="LiveId" clId="{C427A6B9-8D33-4DFC-AC78-E718EB87EC3A}" dt="2022-04-28T11:30:58.560" v="3315" actId="478"/>
          <ac:spMkLst>
            <pc:docMk/>
            <pc:sldMk cId="1017613721" sldId="298"/>
            <ac:spMk id="7" creationId="{2986EAA0-F4D0-49EB-A411-63D2333A04A9}"/>
          </ac:spMkLst>
        </pc:spChg>
        <pc:spChg chg="del mod">
          <ac:chgData name="Lakshya Chauhan" userId="1fd72beeba58a21b" providerId="LiveId" clId="{C427A6B9-8D33-4DFC-AC78-E718EB87EC3A}" dt="2022-04-28T11:30:55.623" v="3314" actId="478"/>
          <ac:spMkLst>
            <pc:docMk/>
            <pc:sldMk cId="1017613721" sldId="298"/>
            <ac:spMk id="11" creationId="{52CE1B78-DE4F-4213-9C80-8D0DE3384E1E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3" creationId="{201930F6-B4AB-4B10-BE0C-7C94BDC9214A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4" creationId="{0C0C3293-5809-44AF-9848-572739E2F237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5" creationId="{DACBF49D-C717-4CE7-84AD-6A56C24769BF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6" creationId="{C290753E-E655-45EA-BB43-7E86E448E193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17" creationId="{7C3F2008-5ABB-4D37-BEA1-8E800C4ABD40}"/>
          </ac:spMkLst>
        </pc:spChg>
        <pc:spChg chg="mod">
          <ac:chgData name="Lakshya Chauhan" userId="1fd72beeba58a21b" providerId="LiveId" clId="{C427A6B9-8D33-4DFC-AC78-E718EB87EC3A}" dt="2022-04-28T11:30:26.353" v="3297"/>
          <ac:spMkLst>
            <pc:docMk/>
            <pc:sldMk cId="1017613721" sldId="298"/>
            <ac:spMk id="21" creationId="{8BE31A1B-EFCB-47F8-BF63-E828C2761022}"/>
          </ac:spMkLst>
        </pc:spChg>
        <pc:spChg chg="mod">
          <ac:chgData name="Lakshya Chauhan" userId="1fd72beeba58a21b" providerId="LiveId" clId="{C427A6B9-8D33-4DFC-AC78-E718EB87EC3A}" dt="2022-04-28T11:30:26.353" v="3297"/>
          <ac:spMkLst>
            <pc:docMk/>
            <pc:sldMk cId="1017613721" sldId="298"/>
            <ac:spMk id="24" creationId="{D5CA8DC7-7C56-420C-B0F3-073644242381}"/>
          </ac:spMkLst>
        </pc:spChg>
        <pc:spChg chg="mod">
          <ac:chgData name="Lakshya Chauhan" userId="1fd72beeba58a21b" providerId="LiveId" clId="{C427A6B9-8D33-4DFC-AC78-E718EB87EC3A}" dt="2022-04-28T11:25:41.717" v="3165" actId="20577"/>
          <ac:spMkLst>
            <pc:docMk/>
            <pc:sldMk cId="1017613721" sldId="298"/>
            <ac:spMk id="26" creationId="{B7F6F8B1-5804-49F7-A01B-C350E7846504}"/>
          </ac:spMkLst>
        </pc:spChg>
        <pc:spChg chg="del">
          <ac:chgData name="Lakshya Chauhan" userId="1fd72beeba58a21b" providerId="LiveId" clId="{C427A6B9-8D33-4DFC-AC78-E718EB87EC3A}" dt="2022-04-28T12:21:12.470" v="3966" actId="478"/>
          <ac:spMkLst>
            <pc:docMk/>
            <pc:sldMk cId="1017613721" sldId="298"/>
            <ac:spMk id="27" creationId="{D47D47E5-64D2-452C-B0F0-8E643AE9A7A9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28" creationId="{B26B75F4-1317-4EAB-8FA0-398C4E81FE33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2" creationId="{9245C9A8-8E3A-43C4-8184-348649660C7E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3" creationId="{287F2676-478E-4F91-A163-06A1A759393E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4" creationId="{458ACF4A-622C-44F4-A788-3898486728F4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5" creationId="{3ABABF19-C40E-4348-B945-C7E69F3F8179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6" creationId="{6E2DD56F-BAE2-4E1F-A307-3FA7ED98A73A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7" creationId="{094A2854-92C3-431D-B8AE-372E2221B1B2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8" creationId="{1EEAB0C9-19B7-4142-8B3D-EC2918073869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39" creationId="{A29D9A5B-2C59-4473-A973-D05A681D3BD4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2" creationId="{E43B68A5-A249-4C05-B0E5-17B30C318BB0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3" creationId="{67A56A63-724F-4CFA-A7DD-F2A6721F06A1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4" creationId="{5212C6CD-4EA7-4D58-AFAC-03595B416234}"/>
          </ac:spMkLst>
        </pc:spChg>
        <pc:spChg chg="mod">
          <ac:chgData name="Lakshya Chauhan" userId="1fd72beeba58a21b" providerId="LiveId" clId="{C427A6B9-8D33-4DFC-AC78-E718EB87EC3A}" dt="2022-04-28T11:30:26.353" v="3297"/>
          <ac:spMkLst>
            <pc:docMk/>
            <pc:sldMk cId="1017613721" sldId="298"/>
            <ac:spMk id="46" creationId="{73B68DB8-803E-4A24-B8D1-945DFCB6FEEE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8" creationId="{18E1627D-CB2E-4995-B368-021F1218A3A3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49" creationId="{4695ED89-6646-4685-9A41-347ABD72D61F}"/>
          </ac:spMkLst>
        </pc:spChg>
        <pc:spChg chg="add del mod">
          <ac:chgData name="Lakshya Chauhan" userId="1fd72beeba58a21b" providerId="LiveId" clId="{C427A6B9-8D33-4DFC-AC78-E718EB87EC3A}" dt="2022-04-28T11:30:45.059" v="3308" actId="21"/>
          <ac:spMkLst>
            <pc:docMk/>
            <pc:sldMk cId="1017613721" sldId="298"/>
            <ac:spMk id="50" creationId="{547298C1-0406-4E57-8183-6F2CAB6447C9}"/>
          </ac:spMkLst>
        </pc:spChg>
        <pc:spChg chg="mod">
          <ac:chgData name="Lakshya Chauhan" userId="1fd72beeba58a21b" providerId="LiveId" clId="{C427A6B9-8D33-4DFC-AC78-E718EB87EC3A}" dt="2022-04-28T11:30:26.353" v="3297"/>
          <ac:spMkLst>
            <pc:docMk/>
            <pc:sldMk cId="1017613721" sldId="298"/>
            <ac:spMk id="52" creationId="{7E3E751E-07B1-4404-B8B7-C3648C304AA9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58" creationId="{F259088E-0486-4A1A-8153-B18908F1B50B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59" creationId="{AA473981-95E9-4548-80B2-1776C18D16C0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60" creationId="{DE40C5E7-6C3F-45E9-861E-B8B36058C477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61" creationId="{03969139-D42C-4190-B6B5-9866C8A5F8B9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62" creationId="{3B1CD321-1660-4D70-A75C-96EC0271B353}"/>
          </ac:spMkLst>
        </pc:spChg>
        <pc:spChg chg="mod">
          <ac:chgData name="Lakshya Chauhan" userId="1fd72beeba58a21b" providerId="LiveId" clId="{C427A6B9-8D33-4DFC-AC78-E718EB87EC3A}" dt="2022-04-28T12:02:47.275" v="3678"/>
          <ac:spMkLst>
            <pc:docMk/>
            <pc:sldMk cId="1017613721" sldId="298"/>
            <ac:spMk id="66" creationId="{03071B0B-119A-4499-89BF-D4ACD03C6DAC}"/>
          </ac:spMkLst>
        </pc:spChg>
        <pc:spChg chg="mod">
          <ac:chgData name="Lakshya Chauhan" userId="1fd72beeba58a21b" providerId="LiveId" clId="{C427A6B9-8D33-4DFC-AC78-E718EB87EC3A}" dt="2022-04-28T12:02:47.275" v="3678"/>
          <ac:spMkLst>
            <pc:docMk/>
            <pc:sldMk cId="1017613721" sldId="298"/>
            <ac:spMk id="69" creationId="{E3183D16-33CA-4ED5-9421-37B90AA1BDD0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1" creationId="{130887D0-72D9-4958-903F-9A4587275A42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5" creationId="{D9F6F765-3145-43D9-B082-8F8A1607B5D7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6" creationId="{35D99FEA-EB6B-4A20-8320-30F0D4CBAAAB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7" creationId="{4AF5BC62-CC91-4603-BF46-FBDBEBE293F2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8" creationId="{53A164E8-8DC9-46BB-A153-BAA53E0568EE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79" creationId="{EA1FD5E6-79B8-44B5-A46F-3EDDAD1CAF80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0" creationId="{7F24D278-D969-4A45-84EF-68AB1D154D89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1" creationId="{484E2AAA-1318-41D5-A585-257667C1826A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2" creationId="{D086F2A7-19C9-495C-96D3-01B28A358F94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5" creationId="{6BBB28BA-76BA-491A-BB0C-3CA6066DE44F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6" creationId="{03FDC666-93FB-42E2-9DFB-A73D2108534D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87" creationId="{264B74F4-1536-4851-8438-68347822D316}"/>
          </ac:spMkLst>
        </pc:spChg>
        <pc:spChg chg="mod">
          <ac:chgData name="Lakshya Chauhan" userId="1fd72beeba58a21b" providerId="LiveId" clId="{C427A6B9-8D33-4DFC-AC78-E718EB87EC3A}" dt="2022-04-28T12:02:47.275" v="3678"/>
          <ac:spMkLst>
            <pc:docMk/>
            <pc:sldMk cId="1017613721" sldId="298"/>
            <ac:spMk id="89" creationId="{FFAD273C-8508-44E5-AFDC-22178D23CE5E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91" creationId="{679E9BA2-7CA5-44A2-B649-B3C23F17A14C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92" creationId="{8743D2FB-7BEA-448F-9CD3-1A725B1BADCD}"/>
          </ac:spMkLst>
        </pc:spChg>
        <pc:spChg chg="add del mod">
          <ac:chgData name="Lakshya Chauhan" userId="1fd72beeba58a21b" providerId="LiveId" clId="{C427A6B9-8D33-4DFC-AC78-E718EB87EC3A}" dt="2022-04-28T12:03:19.449" v="3689" actId="21"/>
          <ac:spMkLst>
            <pc:docMk/>
            <pc:sldMk cId="1017613721" sldId="298"/>
            <ac:spMk id="93" creationId="{247FBBC0-1E8E-4165-A5AB-A1822CAC43D6}"/>
          </ac:spMkLst>
        </pc:spChg>
        <pc:spChg chg="mod">
          <ac:chgData name="Lakshya Chauhan" userId="1fd72beeba58a21b" providerId="LiveId" clId="{C427A6B9-8D33-4DFC-AC78-E718EB87EC3A}" dt="2022-04-28T12:02:47.275" v="3678"/>
          <ac:spMkLst>
            <pc:docMk/>
            <pc:sldMk cId="1017613721" sldId="298"/>
            <ac:spMk id="95" creationId="{75514D24-AC73-443E-A787-2B9DFC51F5AD}"/>
          </ac:spMkLst>
        </pc:spChg>
        <pc:spChg chg="add mod">
          <ac:chgData name="Lakshya Chauhan" userId="1fd72beeba58a21b" providerId="LiveId" clId="{C427A6B9-8D33-4DFC-AC78-E718EB87EC3A}" dt="2022-04-28T13:05:16.049" v="5005" actId="27636"/>
          <ac:spMkLst>
            <pc:docMk/>
            <pc:sldMk cId="1017613721" sldId="298"/>
            <ac:spMk id="98" creationId="{3577F480-A297-4ABF-94F9-F092295EDCC3}"/>
          </ac:spMkLst>
        </pc:spChg>
        <pc:grpChg chg="add del mod">
          <ac:chgData name="Lakshya Chauhan" userId="1fd72beeba58a21b" providerId="LiveId" clId="{C427A6B9-8D33-4DFC-AC78-E718EB87EC3A}" dt="2022-04-28T11:30:45.059" v="3308" actId="21"/>
          <ac:grpSpMkLst>
            <pc:docMk/>
            <pc:sldMk cId="1017613721" sldId="298"/>
            <ac:grpSpMk id="20" creationId="{2A018C1F-EC01-4A25-B79A-FD44FCF9D291}"/>
          </ac:grpSpMkLst>
        </pc:grpChg>
        <pc:grpChg chg="add del mod">
          <ac:chgData name="Lakshya Chauhan" userId="1fd72beeba58a21b" providerId="LiveId" clId="{C427A6B9-8D33-4DFC-AC78-E718EB87EC3A}" dt="2022-04-28T11:30:45.059" v="3308" actId="21"/>
          <ac:grpSpMkLst>
            <pc:docMk/>
            <pc:sldMk cId="1017613721" sldId="298"/>
            <ac:grpSpMk id="23" creationId="{2C11B22A-0E7C-43CC-A00A-1215790DF2C4}"/>
          </ac:grpSpMkLst>
        </pc:grpChg>
        <pc:grpChg chg="add del mod">
          <ac:chgData name="Lakshya Chauhan" userId="1fd72beeba58a21b" providerId="LiveId" clId="{C427A6B9-8D33-4DFC-AC78-E718EB87EC3A}" dt="2022-04-28T11:30:45.059" v="3308" actId="21"/>
          <ac:grpSpMkLst>
            <pc:docMk/>
            <pc:sldMk cId="1017613721" sldId="298"/>
            <ac:grpSpMk id="45" creationId="{8E53793B-871B-4E4F-A108-461DC6D484F2}"/>
          </ac:grpSpMkLst>
        </pc:grpChg>
        <pc:grpChg chg="add del mod">
          <ac:chgData name="Lakshya Chauhan" userId="1fd72beeba58a21b" providerId="LiveId" clId="{C427A6B9-8D33-4DFC-AC78-E718EB87EC3A}" dt="2022-04-28T11:30:45.059" v="3308" actId="21"/>
          <ac:grpSpMkLst>
            <pc:docMk/>
            <pc:sldMk cId="1017613721" sldId="298"/>
            <ac:grpSpMk id="51" creationId="{659FC415-9C47-4B30-A7C5-3FF4199CE715}"/>
          </ac:grpSpMkLst>
        </pc:grpChg>
        <pc:grpChg chg="add del mod">
          <ac:chgData name="Lakshya Chauhan" userId="1fd72beeba58a21b" providerId="LiveId" clId="{C427A6B9-8D33-4DFC-AC78-E718EB87EC3A}" dt="2022-04-28T12:03:19.449" v="3689" actId="21"/>
          <ac:grpSpMkLst>
            <pc:docMk/>
            <pc:sldMk cId="1017613721" sldId="298"/>
            <ac:grpSpMk id="65" creationId="{0C1CCEFB-37A5-497A-9084-39C2B9102DDC}"/>
          </ac:grpSpMkLst>
        </pc:grpChg>
        <pc:grpChg chg="add del mod">
          <ac:chgData name="Lakshya Chauhan" userId="1fd72beeba58a21b" providerId="LiveId" clId="{C427A6B9-8D33-4DFC-AC78-E718EB87EC3A}" dt="2022-04-28T12:03:19.449" v="3689" actId="21"/>
          <ac:grpSpMkLst>
            <pc:docMk/>
            <pc:sldMk cId="1017613721" sldId="298"/>
            <ac:grpSpMk id="68" creationId="{4681F3B0-8774-44C2-9814-8B96493782AF}"/>
          </ac:grpSpMkLst>
        </pc:grpChg>
        <pc:grpChg chg="add del mod">
          <ac:chgData name="Lakshya Chauhan" userId="1fd72beeba58a21b" providerId="LiveId" clId="{C427A6B9-8D33-4DFC-AC78-E718EB87EC3A}" dt="2022-04-28T12:03:19.449" v="3689" actId="21"/>
          <ac:grpSpMkLst>
            <pc:docMk/>
            <pc:sldMk cId="1017613721" sldId="298"/>
            <ac:grpSpMk id="88" creationId="{5F95228B-B5DD-4348-971A-8B8AE713A5EE}"/>
          </ac:grpSpMkLst>
        </pc:grpChg>
        <pc:grpChg chg="add del mod">
          <ac:chgData name="Lakshya Chauhan" userId="1fd72beeba58a21b" providerId="LiveId" clId="{C427A6B9-8D33-4DFC-AC78-E718EB87EC3A}" dt="2022-04-28T12:03:19.449" v="3689" actId="21"/>
          <ac:grpSpMkLst>
            <pc:docMk/>
            <pc:sldMk cId="1017613721" sldId="298"/>
            <ac:grpSpMk id="94" creationId="{E2387EBF-141E-404E-9E40-0367A3BE88F0}"/>
          </ac:grpSpMkLst>
        </pc:grpChg>
        <pc:picChg chg="add del mod">
          <ac:chgData name="Lakshya Chauhan" userId="1fd72beeba58a21b" providerId="LiveId" clId="{C427A6B9-8D33-4DFC-AC78-E718EB87EC3A}" dt="2022-04-28T12:02:34.769" v="3677" actId="478"/>
          <ac:picMkLst>
            <pc:docMk/>
            <pc:sldMk cId="1017613721" sldId="298"/>
            <ac:picMk id="3" creationId="{7032D426-DE6F-404B-A72A-18C722E2C3CE}"/>
          </ac:picMkLst>
        </pc:picChg>
        <pc:picChg chg="del">
          <ac:chgData name="Lakshya Chauhan" userId="1fd72beeba58a21b" providerId="LiveId" clId="{C427A6B9-8D33-4DFC-AC78-E718EB87EC3A}" dt="2022-04-28T11:30:25.714" v="3296" actId="478"/>
          <ac:picMkLst>
            <pc:docMk/>
            <pc:sldMk cId="1017613721" sldId="298"/>
            <ac:picMk id="4" creationId="{D82B188F-FBB4-4A70-9E7B-C26D0C5C10F4}"/>
          </ac:picMkLst>
        </pc:picChg>
        <pc:picChg chg="del">
          <ac:chgData name="Lakshya Chauhan" userId="1fd72beeba58a21b" providerId="LiveId" clId="{C427A6B9-8D33-4DFC-AC78-E718EB87EC3A}" dt="2022-04-28T11:30:53.965" v="3313" actId="478"/>
          <ac:picMkLst>
            <pc:docMk/>
            <pc:sldMk cId="1017613721" sldId="298"/>
            <ac:picMk id="6" creationId="{2A787C96-BF69-4627-AB55-E8CF4BA95026}"/>
          </ac:picMkLst>
        </pc:picChg>
        <pc:picChg chg="del">
          <ac:chgData name="Lakshya Chauhan" userId="1fd72beeba58a21b" providerId="LiveId" clId="{C427A6B9-8D33-4DFC-AC78-E718EB87EC3A}" dt="2022-04-28T11:30:50.991" v="3312" actId="478"/>
          <ac:picMkLst>
            <pc:docMk/>
            <pc:sldMk cId="1017613721" sldId="298"/>
            <ac:picMk id="8" creationId="{DEA39707-7BE5-4F7D-90CA-5576F4EFE31B}"/>
          </ac:picMkLst>
        </pc:picChg>
        <pc:picChg chg="add mod">
          <ac:chgData name="Lakshya Chauhan" userId="1fd72beeba58a21b" providerId="LiveId" clId="{C427A6B9-8D33-4DFC-AC78-E718EB87EC3A}" dt="2022-04-28T12:00:11.387" v="3675" actId="1076"/>
          <ac:picMkLst>
            <pc:docMk/>
            <pc:sldMk cId="1017613721" sldId="298"/>
            <ac:picMk id="54" creationId="{A4698677-7C81-4C01-B21B-4862E260B54E}"/>
          </ac:picMkLst>
        </pc:picChg>
        <pc:picChg chg="add mod">
          <ac:chgData name="Lakshya Chauhan" userId="1fd72beeba58a21b" providerId="LiveId" clId="{C427A6B9-8D33-4DFC-AC78-E718EB87EC3A}" dt="2022-04-28T12:08:09.649" v="3836" actId="1076"/>
          <ac:picMkLst>
            <pc:docMk/>
            <pc:sldMk cId="1017613721" sldId="298"/>
            <ac:picMk id="97" creationId="{56A24D7E-C0FF-455E-A7FB-5D4777C40154}"/>
          </ac:picMkLst>
        </pc:pic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9" creationId="{3B44BDAE-39BF-4D0D-A2DF-8110B835F20A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10" creationId="{3CFCAA09-4EE6-4E9D-8607-B749066090B1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12" creationId="{76193D22-92E8-4E39-9A9B-459788F52098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18" creationId="{9E2C6CEC-D4F6-44DD-93AA-F42BA3B84300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19" creationId="{A554C4B5-5EF3-472B-9CA2-A8AC0B4AA699}"/>
          </ac:cxnSpMkLst>
        </pc:cxnChg>
        <pc:cxnChg chg="mod">
          <ac:chgData name="Lakshya Chauhan" userId="1fd72beeba58a21b" providerId="LiveId" clId="{C427A6B9-8D33-4DFC-AC78-E718EB87EC3A}" dt="2022-04-28T11:30:26.353" v="3297"/>
          <ac:cxnSpMkLst>
            <pc:docMk/>
            <pc:sldMk cId="1017613721" sldId="298"/>
            <ac:cxnSpMk id="22" creationId="{1631A2A0-74B4-4F4C-B365-1E2DA2F1D033}"/>
          </ac:cxnSpMkLst>
        </pc:cxnChg>
        <pc:cxnChg chg="mod">
          <ac:chgData name="Lakshya Chauhan" userId="1fd72beeba58a21b" providerId="LiveId" clId="{C427A6B9-8D33-4DFC-AC78-E718EB87EC3A}" dt="2022-04-28T11:30:26.353" v="3297"/>
          <ac:cxnSpMkLst>
            <pc:docMk/>
            <pc:sldMk cId="1017613721" sldId="298"/>
            <ac:cxnSpMk id="25" creationId="{97297F76-1273-439C-8599-EE36929C989A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29" creationId="{5DB7A65C-09E5-4564-B638-E931CA6F3B3C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30" creationId="{CEF8BF1E-67AF-4D05-89EE-8FCDE56CBB65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31" creationId="{D8FCCEF5-DB24-408C-9F30-F9699978A358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40" creationId="{328FD2B0-C54E-47CE-A778-11845FC9BF9A}"/>
          </ac:cxnSpMkLst>
        </pc:cxnChg>
        <pc:cxnChg chg="add del mod">
          <ac:chgData name="Lakshya Chauhan" userId="1fd72beeba58a21b" providerId="LiveId" clId="{C427A6B9-8D33-4DFC-AC78-E718EB87EC3A}" dt="2022-04-28T11:30:45.059" v="3308" actId="21"/>
          <ac:cxnSpMkLst>
            <pc:docMk/>
            <pc:sldMk cId="1017613721" sldId="298"/>
            <ac:cxnSpMk id="41" creationId="{A33B793E-84D4-4BE7-9AD7-BE54F68EC517}"/>
          </ac:cxnSpMkLst>
        </pc:cxnChg>
        <pc:cxnChg chg="mod">
          <ac:chgData name="Lakshya Chauhan" userId="1fd72beeba58a21b" providerId="LiveId" clId="{C427A6B9-8D33-4DFC-AC78-E718EB87EC3A}" dt="2022-04-28T11:30:26.353" v="3297"/>
          <ac:cxnSpMkLst>
            <pc:docMk/>
            <pc:sldMk cId="1017613721" sldId="298"/>
            <ac:cxnSpMk id="47" creationId="{CFD20B4C-7C77-4347-8B3C-3BEFF24FC9E7}"/>
          </ac:cxnSpMkLst>
        </pc:cxnChg>
        <pc:cxnChg chg="mod">
          <ac:chgData name="Lakshya Chauhan" userId="1fd72beeba58a21b" providerId="LiveId" clId="{C427A6B9-8D33-4DFC-AC78-E718EB87EC3A}" dt="2022-04-28T11:30:26.353" v="3297"/>
          <ac:cxnSpMkLst>
            <pc:docMk/>
            <pc:sldMk cId="1017613721" sldId="298"/>
            <ac:cxnSpMk id="53" creationId="{76FFDF85-1172-4A04-9614-01E22D8D5C52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55" creationId="{3964DB2A-933A-4B8F-88B7-A8F7B7FC9D10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56" creationId="{2A492F69-B544-45FE-8FA1-8DA74A4A43E9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57" creationId="{47BE43DD-6A78-40C1-807D-C38BB3F36054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63" creationId="{C681158A-C9A6-4503-A085-2E52E2A1C5D5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64" creationId="{283F4AAF-FC09-4F15-B7FA-7F59044A1FF4}"/>
          </ac:cxnSpMkLst>
        </pc:cxnChg>
        <pc:cxnChg chg="mod">
          <ac:chgData name="Lakshya Chauhan" userId="1fd72beeba58a21b" providerId="LiveId" clId="{C427A6B9-8D33-4DFC-AC78-E718EB87EC3A}" dt="2022-04-28T12:02:47.275" v="3678"/>
          <ac:cxnSpMkLst>
            <pc:docMk/>
            <pc:sldMk cId="1017613721" sldId="298"/>
            <ac:cxnSpMk id="67" creationId="{260F69AC-1364-42DC-ACF8-4A2CC62CE1BF}"/>
          </ac:cxnSpMkLst>
        </pc:cxnChg>
        <pc:cxnChg chg="mod">
          <ac:chgData name="Lakshya Chauhan" userId="1fd72beeba58a21b" providerId="LiveId" clId="{C427A6B9-8D33-4DFC-AC78-E718EB87EC3A}" dt="2022-04-28T12:02:47.275" v="3678"/>
          <ac:cxnSpMkLst>
            <pc:docMk/>
            <pc:sldMk cId="1017613721" sldId="298"/>
            <ac:cxnSpMk id="70" creationId="{9300FFCC-868C-491F-A2EB-F01A145C85C6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72" creationId="{AED601CA-3987-4BC2-8B04-5323360DADB2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73" creationId="{2B7C5F15-2A34-48CB-85F4-E26D479CA6BA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74" creationId="{5A1738E7-BBBF-4738-8227-5B34FFACBCFB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83" creationId="{7B165F1F-90BE-4C3F-A104-B68609BBD204}"/>
          </ac:cxnSpMkLst>
        </pc:cxnChg>
        <pc:cxnChg chg="add del mod">
          <ac:chgData name="Lakshya Chauhan" userId="1fd72beeba58a21b" providerId="LiveId" clId="{C427A6B9-8D33-4DFC-AC78-E718EB87EC3A}" dt="2022-04-28T12:03:19.449" v="3689" actId="21"/>
          <ac:cxnSpMkLst>
            <pc:docMk/>
            <pc:sldMk cId="1017613721" sldId="298"/>
            <ac:cxnSpMk id="84" creationId="{E3E11FF6-C620-44D8-B722-A3F2A31A070B}"/>
          </ac:cxnSpMkLst>
        </pc:cxnChg>
        <pc:cxnChg chg="mod">
          <ac:chgData name="Lakshya Chauhan" userId="1fd72beeba58a21b" providerId="LiveId" clId="{C427A6B9-8D33-4DFC-AC78-E718EB87EC3A}" dt="2022-04-28T12:02:47.275" v="3678"/>
          <ac:cxnSpMkLst>
            <pc:docMk/>
            <pc:sldMk cId="1017613721" sldId="298"/>
            <ac:cxnSpMk id="90" creationId="{B5E7D538-E4D2-4C60-BCCD-E91DE6F3293A}"/>
          </ac:cxnSpMkLst>
        </pc:cxnChg>
        <pc:cxnChg chg="mod">
          <ac:chgData name="Lakshya Chauhan" userId="1fd72beeba58a21b" providerId="LiveId" clId="{C427A6B9-8D33-4DFC-AC78-E718EB87EC3A}" dt="2022-04-28T12:02:47.275" v="3678"/>
          <ac:cxnSpMkLst>
            <pc:docMk/>
            <pc:sldMk cId="1017613721" sldId="298"/>
            <ac:cxnSpMk id="96" creationId="{FB5989AC-4CBB-45D4-9D7F-12E5A10AE26B}"/>
          </ac:cxnSpMkLst>
        </pc:cxnChg>
      </pc:sldChg>
      <pc:sldChg chg="addSp delSp modSp add mod ord modAnim">
        <pc:chgData name="Lakshya Chauhan" userId="1fd72beeba58a21b" providerId="LiveId" clId="{C427A6B9-8D33-4DFC-AC78-E718EB87EC3A}" dt="2022-04-28T15:30:21.526" v="7620" actId="1076"/>
        <pc:sldMkLst>
          <pc:docMk/>
          <pc:sldMk cId="2248632693" sldId="299"/>
        </pc:sldMkLst>
        <pc:spChg chg="add mod">
          <ac:chgData name="Lakshya Chauhan" userId="1fd72beeba58a21b" providerId="LiveId" clId="{C427A6B9-8D33-4DFC-AC78-E718EB87EC3A}" dt="2022-04-28T11:39:49.455" v="3578" actId="1582"/>
          <ac:spMkLst>
            <pc:docMk/>
            <pc:sldMk cId="2248632693" sldId="299"/>
            <ac:spMk id="5" creationId="{9AEAAE76-3775-4855-BA97-D3EDFE6B4D0F}"/>
          </ac:spMkLst>
        </pc:spChg>
        <pc:spChg chg="add del mod">
          <ac:chgData name="Lakshya Chauhan" userId="1fd72beeba58a21b" providerId="LiveId" clId="{C427A6B9-8D33-4DFC-AC78-E718EB87EC3A}" dt="2022-04-28T11:37:50.022" v="3320"/>
          <ac:spMkLst>
            <pc:docMk/>
            <pc:sldMk cId="2248632693" sldId="299"/>
            <ac:spMk id="10" creationId="{28D2F996-7126-465D-9CC8-920AB6639600}"/>
          </ac:spMkLst>
        </pc:spChg>
        <pc:spChg chg="add del mod">
          <ac:chgData name="Lakshya Chauhan" userId="1fd72beeba58a21b" providerId="LiveId" clId="{C427A6B9-8D33-4DFC-AC78-E718EB87EC3A}" dt="2022-04-28T11:37:50.022" v="3320"/>
          <ac:spMkLst>
            <pc:docMk/>
            <pc:sldMk cId="2248632693" sldId="299"/>
            <ac:spMk id="11" creationId="{F0F5E287-B0A6-4793-BC98-6824BEB42520}"/>
          </ac:spMkLst>
        </pc:spChg>
        <pc:spChg chg="add mod">
          <ac:chgData name="Lakshya Chauhan" userId="1fd72beeba58a21b" providerId="LiveId" clId="{C427A6B9-8D33-4DFC-AC78-E718EB87EC3A}" dt="2022-04-28T15:29:51.218" v="7600" actId="1076"/>
          <ac:spMkLst>
            <pc:docMk/>
            <pc:sldMk cId="2248632693" sldId="299"/>
            <ac:spMk id="19" creationId="{D369E07E-DFEA-46E1-994E-3C28B7939924}"/>
          </ac:spMkLst>
        </pc:spChg>
        <pc:spChg chg="add mod">
          <ac:chgData name="Lakshya Chauhan" userId="1fd72beeba58a21b" providerId="LiveId" clId="{C427A6B9-8D33-4DFC-AC78-E718EB87EC3A}" dt="2022-04-28T11:41:21.095" v="3641" actId="1076"/>
          <ac:spMkLst>
            <pc:docMk/>
            <pc:sldMk cId="2248632693" sldId="299"/>
            <ac:spMk id="20" creationId="{7511C0E1-EA84-4130-9EBE-71D3DB9EBAF0}"/>
          </ac:spMkLst>
        </pc:spChg>
        <pc:spChg chg="add mod">
          <ac:chgData name="Lakshya Chauhan" userId="1fd72beeba58a21b" providerId="LiveId" clId="{C427A6B9-8D33-4DFC-AC78-E718EB87EC3A}" dt="2022-04-28T15:30:21.526" v="7620" actId="1076"/>
          <ac:spMkLst>
            <pc:docMk/>
            <pc:sldMk cId="2248632693" sldId="299"/>
            <ac:spMk id="22" creationId="{3D15C193-EB03-443B-B43E-316F96E973AA}"/>
          </ac:spMkLst>
        </pc:spChg>
        <pc:spChg chg="add mod">
          <ac:chgData name="Lakshya Chauhan" userId="1fd72beeba58a21b" providerId="LiveId" clId="{C427A6B9-8D33-4DFC-AC78-E718EB87EC3A}" dt="2022-04-28T11:54:09.479" v="3668" actId="1076"/>
          <ac:spMkLst>
            <pc:docMk/>
            <pc:sldMk cId="2248632693" sldId="299"/>
            <ac:spMk id="24" creationId="{87238119-0AD9-468F-938E-4F7487AE0FE1}"/>
          </ac:spMkLst>
        </pc:spChg>
        <pc:spChg chg="mod">
          <ac:chgData name="Lakshya Chauhan" userId="1fd72beeba58a21b" providerId="LiveId" clId="{C427A6B9-8D33-4DFC-AC78-E718EB87EC3A}" dt="2022-04-28T11:40:44.294" v="3632" actId="20577"/>
          <ac:spMkLst>
            <pc:docMk/>
            <pc:sldMk cId="2248632693" sldId="299"/>
            <ac:spMk id="27" creationId="{D47D47E5-64D2-452C-B0F0-8E643AE9A7A9}"/>
          </ac:spMkLst>
        </pc:spChg>
        <pc:picChg chg="del">
          <ac:chgData name="Lakshya Chauhan" userId="1fd72beeba58a21b" providerId="LiveId" clId="{C427A6B9-8D33-4DFC-AC78-E718EB87EC3A}" dt="2022-04-28T11:37:46.923" v="3318" actId="478"/>
          <ac:picMkLst>
            <pc:docMk/>
            <pc:sldMk cId="2248632693" sldId="299"/>
            <ac:picMk id="3" creationId="{7032D426-DE6F-404B-A72A-18C722E2C3CE}"/>
          </ac:picMkLst>
        </pc:picChg>
        <pc:picChg chg="add del mod">
          <ac:chgData name="Lakshya Chauhan" userId="1fd72beeba58a21b" providerId="LiveId" clId="{C427A6B9-8D33-4DFC-AC78-E718EB87EC3A}" dt="2022-04-28T11:39:54.621" v="3580" actId="478"/>
          <ac:picMkLst>
            <pc:docMk/>
            <pc:sldMk cId="2248632693" sldId="299"/>
            <ac:picMk id="4" creationId="{0646C4BC-056D-416C-B129-EA6A20515CAC}"/>
          </ac:picMkLst>
        </pc:picChg>
        <pc:picChg chg="add del mod">
          <ac:chgData name="Lakshya Chauhan" userId="1fd72beeba58a21b" providerId="LiveId" clId="{C427A6B9-8D33-4DFC-AC78-E718EB87EC3A}" dt="2022-04-28T11:37:50.022" v="3320"/>
          <ac:picMkLst>
            <pc:docMk/>
            <pc:sldMk cId="2248632693" sldId="299"/>
            <ac:picMk id="6" creationId="{69219DE0-92DB-424B-83F1-97FDFC87DC8F}"/>
          </ac:picMkLst>
        </pc:picChg>
        <pc:picChg chg="add del mod">
          <ac:chgData name="Lakshya Chauhan" userId="1fd72beeba58a21b" providerId="LiveId" clId="{C427A6B9-8D33-4DFC-AC78-E718EB87EC3A}" dt="2022-04-28T11:37:50.022" v="3320"/>
          <ac:picMkLst>
            <pc:docMk/>
            <pc:sldMk cId="2248632693" sldId="299"/>
            <ac:picMk id="9" creationId="{89633942-885C-4A7F-A274-BA99C98D5CC2}"/>
          </ac:picMkLst>
        </pc:picChg>
        <pc:picChg chg="add del mod">
          <ac:chgData name="Lakshya Chauhan" userId="1fd72beeba58a21b" providerId="LiveId" clId="{C427A6B9-8D33-4DFC-AC78-E718EB87EC3A}" dt="2022-04-28T11:37:50.022" v="3320"/>
          <ac:picMkLst>
            <pc:docMk/>
            <pc:sldMk cId="2248632693" sldId="299"/>
            <ac:picMk id="12" creationId="{A488991B-CFAA-41E9-AD35-9DE9D1BEB76C}"/>
          </ac:picMkLst>
        </pc:picChg>
        <pc:picChg chg="add mod">
          <ac:chgData name="Lakshya Chauhan" userId="1fd72beeba58a21b" providerId="LiveId" clId="{C427A6B9-8D33-4DFC-AC78-E718EB87EC3A}" dt="2022-04-28T11:54:07.015" v="3667" actId="1076"/>
          <ac:picMkLst>
            <pc:docMk/>
            <pc:sldMk cId="2248632693" sldId="299"/>
            <ac:picMk id="14" creationId="{1D7A0329-C3C9-480E-A112-37F48204E0F1}"/>
          </ac:picMkLst>
        </pc:picChg>
        <pc:picChg chg="add mod">
          <ac:chgData name="Lakshya Chauhan" userId="1fd72beeba58a21b" providerId="LiveId" clId="{C427A6B9-8D33-4DFC-AC78-E718EB87EC3A}" dt="2022-04-28T11:40:02.393" v="3584" actId="1076"/>
          <ac:picMkLst>
            <pc:docMk/>
            <pc:sldMk cId="2248632693" sldId="299"/>
            <ac:picMk id="15" creationId="{A5339699-A83E-4A36-A975-1679EB9893E7}"/>
          </ac:picMkLst>
        </pc:picChg>
        <pc:picChg chg="add mod">
          <ac:chgData name="Lakshya Chauhan" userId="1fd72beeba58a21b" providerId="LiveId" clId="{C427A6B9-8D33-4DFC-AC78-E718EB87EC3A}" dt="2022-04-28T11:41:11.823" v="3638" actId="1076"/>
          <ac:picMkLst>
            <pc:docMk/>
            <pc:sldMk cId="2248632693" sldId="299"/>
            <ac:picMk id="18" creationId="{00F7E004-A55B-415A-BECC-F0E3773E068E}"/>
          </ac:picMkLst>
        </pc:picChg>
        <pc:picChg chg="add mod">
          <ac:chgData name="Lakshya Chauhan" userId="1fd72beeba58a21b" providerId="LiveId" clId="{C427A6B9-8D33-4DFC-AC78-E718EB87EC3A}" dt="2022-04-28T11:41:47.469" v="3655" actId="1035"/>
          <ac:picMkLst>
            <pc:docMk/>
            <pc:sldMk cId="2248632693" sldId="299"/>
            <ac:picMk id="21" creationId="{81CFFA6C-747C-4D8F-906F-A22DFD958405}"/>
          </ac:picMkLst>
        </pc:picChg>
        <pc:cxnChg chg="add del mod">
          <ac:chgData name="Lakshya Chauhan" userId="1fd72beeba58a21b" providerId="LiveId" clId="{C427A6B9-8D33-4DFC-AC78-E718EB87EC3A}" dt="2022-04-28T11:37:50.022" v="3320"/>
          <ac:cxnSpMkLst>
            <pc:docMk/>
            <pc:sldMk cId="2248632693" sldId="299"/>
            <ac:cxnSpMk id="7" creationId="{89DDDEE3-005E-4F8B-96E5-98BA56922EA4}"/>
          </ac:cxnSpMkLst>
        </pc:cxnChg>
        <pc:cxnChg chg="add del mod">
          <ac:chgData name="Lakshya Chauhan" userId="1fd72beeba58a21b" providerId="LiveId" clId="{C427A6B9-8D33-4DFC-AC78-E718EB87EC3A}" dt="2022-04-28T11:37:50.022" v="3320"/>
          <ac:cxnSpMkLst>
            <pc:docMk/>
            <pc:sldMk cId="2248632693" sldId="299"/>
            <ac:cxnSpMk id="8" creationId="{E2A4DBDD-ED25-49D4-B9C7-9E164E75753D}"/>
          </ac:cxnSpMkLst>
        </pc:cxnChg>
        <pc:cxnChg chg="add mod">
          <ac:chgData name="Lakshya Chauhan" userId="1fd72beeba58a21b" providerId="LiveId" clId="{C427A6B9-8D33-4DFC-AC78-E718EB87EC3A}" dt="2022-04-28T11:41:17.032" v="3640" actId="1076"/>
          <ac:cxnSpMkLst>
            <pc:docMk/>
            <pc:sldMk cId="2248632693" sldId="299"/>
            <ac:cxnSpMk id="16" creationId="{191D0441-84ED-4EB9-BB29-C3357586504A}"/>
          </ac:cxnSpMkLst>
        </pc:cxnChg>
        <pc:cxnChg chg="add mod">
          <ac:chgData name="Lakshya Chauhan" userId="1fd72beeba58a21b" providerId="LiveId" clId="{C427A6B9-8D33-4DFC-AC78-E718EB87EC3A}" dt="2022-04-28T11:41:26.289" v="3642" actId="1076"/>
          <ac:cxnSpMkLst>
            <pc:docMk/>
            <pc:sldMk cId="2248632693" sldId="299"/>
            <ac:cxnSpMk id="17" creationId="{F93E33A6-4159-49FE-A7BF-F96C2DAF518D}"/>
          </ac:cxnSpMkLst>
        </pc:cxnChg>
      </pc:sldChg>
      <pc:sldChg chg="addSp delSp modSp add mod modAnim">
        <pc:chgData name="Lakshya Chauhan" userId="1fd72beeba58a21b" providerId="LiveId" clId="{C427A6B9-8D33-4DFC-AC78-E718EB87EC3A}" dt="2022-04-28T15:04:15.449" v="6966" actId="478"/>
        <pc:sldMkLst>
          <pc:docMk/>
          <pc:sldMk cId="428530402" sldId="300"/>
        </pc:sldMkLst>
        <pc:spChg chg="mod">
          <ac:chgData name="Lakshya Chauhan" userId="1fd72beeba58a21b" providerId="LiveId" clId="{C427A6B9-8D33-4DFC-AC78-E718EB87EC3A}" dt="2022-04-28T12:19:11.063" v="3952" actId="1076"/>
          <ac:spMkLst>
            <pc:docMk/>
            <pc:sldMk cId="428530402" sldId="300"/>
            <ac:spMk id="2" creationId="{FF405B2F-E7C3-404B-BE8D-DE6308C64BCF}"/>
          </ac:spMkLst>
        </pc:spChg>
        <pc:spChg chg="add del mod">
          <ac:chgData name="Lakshya Chauhan" userId="1fd72beeba58a21b" providerId="LiveId" clId="{C427A6B9-8D33-4DFC-AC78-E718EB87EC3A}" dt="2022-04-28T12:15:34.330" v="3896" actId="478"/>
          <ac:spMkLst>
            <pc:docMk/>
            <pc:sldMk cId="428530402" sldId="300"/>
            <ac:spMk id="4" creationId="{DBFE2079-C6D9-4298-8493-C15AADAB3AF5}"/>
          </ac:spMkLst>
        </pc:spChg>
        <pc:spChg chg="add mod">
          <ac:chgData name="Lakshya Chauhan" userId="1fd72beeba58a21b" providerId="LiveId" clId="{C427A6B9-8D33-4DFC-AC78-E718EB87EC3A}" dt="2022-04-28T12:33:11.585" v="4178" actId="1037"/>
          <ac:spMkLst>
            <pc:docMk/>
            <pc:sldMk cId="428530402" sldId="300"/>
            <ac:spMk id="6" creationId="{59A0DF22-763F-4439-820F-6F3C17EB83A5}"/>
          </ac:spMkLst>
        </pc:spChg>
        <pc:spChg chg="del mod">
          <ac:chgData name="Lakshya Chauhan" userId="1fd72beeba58a21b" providerId="LiveId" clId="{C427A6B9-8D33-4DFC-AC78-E718EB87EC3A}" dt="2022-04-28T12:18:43.035" v="3941" actId="478"/>
          <ac:spMkLst>
            <pc:docMk/>
            <pc:sldMk cId="428530402" sldId="300"/>
            <ac:spMk id="15" creationId="{E668EBC3-9E63-4A8B-AA02-949F20AA36D4}"/>
          </ac:spMkLst>
        </pc:spChg>
        <pc:spChg chg="del mod topLvl">
          <ac:chgData name="Lakshya Chauhan" userId="1fd72beeba58a21b" providerId="LiveId" clId="{C427A6B9-8D33-4DFC-AC78-E718EB87EC3A}" dt="2022-04-28T12:18:45.850" v="3942" actId="478"/>
          <ac:spMkLst>
            <pc:docMk/>
            <pc:sldMk cId="428530402" sldId="300"/>
            <ac:spMk id="16" creationId="{6CA989A5-7AA3-4ECF-AF2F-3E0E07AB0C92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18" creationId="{541F5ADA-A4D4-4495-AEB0-41A1E6E4826C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22" creationId="{BE10DE79-B13D-4C9A-BA19-0A9229D8D0DF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23" creationId="{361DA2D1-A464-4FC3-9BF2-AFC1DA5AA2E7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25" creationId="{FA16B62B-15BA-4954-AE9E-1E3BF140E796}"/>
          </ac:spMkLst>
        </pc:spChg>
        <pc:spChg chg="mod">
          <ac:chgData name="Lakshya Chauhan" userId="1fd72beeba58a21b" providerId="LiveId" clId="{C427A6B9-8D33-4DFC-AC78-E718EB87EC3A}" dt="2022-04-28T12:12:51.107" v="3880" actId="20577"/>
          <ac:spMkLst>
            <pc:docMk/>
            <pc:sldMk cId="428530402" sldId="300"/>
            <ac:spMk id="26" creationId="{B7F6F8B1-5804-49F7-A01B-C350E7846504}"/>
          </ac:spMkLst>
        </pc:spChg>
        <pc:spChg chg="del">
          <ac:chgData name="Lakshya Chauhan" userId="1fd72beeba58a21b" providerId="LiveId" clId="{C427A6B9-8D33-4DFC-AC78-E718EB87EC3A}" dt="2022-04-28T12:20:02.369" v="3965" actId="478"/>
          <ac:spMkLst>
            <pc:docMk/>
            <pc:sldMk cId="428530402" sldId="300"/>
            <ac:spMk id="27" creationId="{D47D47E5-64D2-452C-B0F0-8E643AE9A7A9}"/>
          </ac:spMkLst>
        </pc:spChg>
        <pc:spChg chg="mod">
          <ac:chgData name="Lakshya Chauhan" userId="1fd72beeba58a21b" providerId="LiveId" clId="{C427A6B9-8D33-4DFC-AC78-E718EB87EC3A}" dt="2022-04-28T12:18:37.322" v="3938"/>
          <ac:spMkLst>
            <pc:docMk/>
            <pc:sldMk cId="428530402" sldId="300"/>
            <ac:spMk id="28" creationId="{14EC4317-70E9-49A9-BAA7-2BBE9E73CC73}"/>
          </ac:spMkLst>
        </pc:spChg>
        <pc:spChg chg="add mod">
          <ac:chgData name="Lakshya Chauhan" userId="1fd72beeba58a21b" providerId="LiveId" clId="{C427A6B9-8D33-4DFC-AC78-E718EB87EC3A}" dt="2022-04-28T12:33:11.585" v="4178" actId="1037"/>
          <ac:spMkLst>
            <pc:docMk/>
            <pc:sldMk cId="428530402" sldId="300"/>
            <ac:spMk id="30" creationId="{7A24AF47-CDC8-4266-B849-49DAD505E288}"/>
          </ac:spMkLst>
        </pc:spChg>
        <pc:spChg chg="add del mod">
          <ac:chgData name="Lakshya Chauhan" userId="1fd72beeba58a21b" providerId="LiveId" clId="{C427A6B9-8D33-4DFC-AC78-E718EB87EC3A}" dt="2022-04-28T15:04:15.449" v="6966" actId="478"/>
          <ac:spMkLst>
            <pc:docMk/>
            <pc:sldMk cId="428530402" sldId="300"/>
            <ac:spMk id="33" creationId="{72D7E28C-5FD4-41C1-8C83-F1D666EE6398}"/>
          </ac:spMkLst>
        </pc:spChg>
        <pc:spChg chg="del">
          <ac:chgData name="Lakshya Chauhan" userId="1fd72beeba58a21b" providerId="LiveId" clId="{C427A6B9-8D33-4DFC-AC78-E718EB87EC3A}" dt="2022-04-28T12:15:32.047" v="3895" actId="478"/>
          <ac:spMkLst>
            <pc:docMk/>
            <pc:sldMk cId="428530402" sldId="300"/>
            <ac:spMk id="98" creationId="{3577F480-A297-4ABF-94F9-F092295EDCC3}"/>
          </ac:spMkLst>
        </pc:spChg>
        <pc:grpChg chg="add del mod">
          <ac:chgData name="Lakshya Chauhan" userId="1fd72beeba58a21b" providerId="LiveId" clId="{C427A6B9-8D33-4DFC-AC78-E718EB87EC3A}" dt="2022-04-28T12:18:45.850" v="3942" actId="478"/>
          <ac:grpSpMkLst>
            <pc:docMk/>
            <pc:sldMk cId="428530402" sldId="300"/>
            <ac:grpSpMk id="13" creationId="{2B4AADBD-895B-4F01-B467-258AA3C07CD1}"/>
          </ac:grpSpMkLst>
        </pc:grpChg>
        <pc:grpChg chg="del mod topLvl">
          <ac:chgData name="Lakshya Chauhan" userId="1fd72beeba58a21b" providerId="LiveId" clId="{C427A6B9-8D33-4DFC-AC78-E718EB87EC3A}" dt="2022-04-28T12:18:47.704" v="3943" actId="21"/>
          <ac:grpSpMkLst>
            <pc:docMk/>
            <pc:sldMk cId="428530402" sldId="300"/>
            <ac:grpSpMk id="14" creationId="{04C303C7-3334-4EDC-9AE2-20BA452D72CB}"/>
          </ac:grpSpMkLst>
        </pc:grpChg>
        <pc:grpChg chg="mod">
          <ac:chgData name="Lakshya Chauhan" userId="1fd72beeba58a21b" providerId="LiveId" clId="{C427A6B9-8D33-4DFC-AC78-E718EB87EC3A}" dt="2022-04-28T12:18:37.322" v="3938"/>
          <ac:grpSpMkLst>
            <pc:docMk/>
            <pc:sldMk cId="428530402" sldId="300"/>
            <ac:grpSpMk id="17" creationId="{EE986719-6C59-4077-B0E7-FBF31BB72BFD}"/>
          </ac:grpSpMkLst>
        </pc:grpChg>
        <pc:picChg chg="add mod">
          <ac:chgData name="Lakshya Chauhan" userId="1fd72beeba58a21b" providerId="LiveId" clId="{C427A6B9-8D33-4DFC-AC78-E718EB87EC3A}" dt="2022-04-28T12:18:59.504" v="3948" actId="1076"/>
          <ac:picMkLst>
            <pc:docMk/>
            <pc:sldMk cId="428530402" sldId="300"/>
            <ac:picMk id="5" creationId="{30A5A925-618D-4F9F-B1C5-5B6C245F4981}"/>
          </ac:picMkLst>
        </pc:picChg>
        <pc:picChg chg="add mod modCrop">
          <ac:chgData name="Lakshya Chauhan" userId="1fd72beeba58a21b" providerId="LiveId" clId="{C427A6B9-8D33-4DFC-AC78-E718EB87EC3A}" dt="2022-04-28T12:33:11.585" v="4178" actId="1037"/>
          <ac:picMkLst>
            <pc:docMk/>
            <pc:sldMk cId="428530402" sldId="300"/>
            <ac:picMk id="10" creationId="{996EC9DB-2DC4-469A-A542-30CB29D5D481}"/>
          </ac:picMkLst>
        </pc:picChg>
        <pc:picChg chg="add mod modCrop">
          <ac:chgData name="Lakshya Chauhan" userId="1fd72beeba58a21b" providerId="LiveId" clId="{C427A6B9-8D33-4DFC-AC78-E718EB87EC3A}" dt="2022-04-28T12:33:11.585" v="4178" actId="1037"/>
          <ac:picMkLst>
            <pc:docMk/>
            <pc:sldMk cId="428530402" sldId="300"/>
            <ac:picMk id="11" creationId="{F942DE21-9045-4A51-86F9-20F4FCE4B8D2}"/>
          </ac:picMkLst>
        </pc:picChg>
        <pc:picChg chg="add mod modCrop">
          <ac:chgData name="Lakshya Chauhan" userId="1fd72beeba58a21b" providerId="LiveId" clId="{C427A6B9-8D33-4DFC-AC78-E718EB87EC3A}" dt="2022-04-28T12:33:18.081" v="4179" actId="1076"/>
          <ac:picMkLst>
            <pc:docMk/>
            <pc:sldMk cId="428530402" sldId="300"/>
            <ac:picMk id="12" creationId="{E2A447C7-7B50-4EB7-9BF2-8E512B3D5276}"/>
          </ac:picMkLst>
        </pc:picChg>
        <pc:picChg chg="add del mod">
          <ac:chgData name="Lakshya Chauhan" userId="1fd72beeba58a21b" providerId="LiveId" clId="{C427A6B9-8D33-4DFC-AC78-E718EB87EC3A}" dt="2022-04-28T12:32:47.816" v="4150" actId="478"/>
          <ac:picMkLst>
            <pc:docMk/>
            <pc:sldMk cId="428530402" sldId="300"/>
            <ac:picMk id="31" creationId="{F5DB4855-A53E-4B08-B267-A5748A847D75}"/>
          </ac:picMkLst>
        </pc:picChg>
        <pc:picChg chg="del">
          <ac:chgData name="Lakshya Chauhan" userId="1fd72beeba58a21b" providerId="LiveId" clId="{C427A6B9-8D33-4DFC-AC78-E718EB87EC3A}" dt="2022-04-28T12:14:54.571" v="3881" actId="478"/>
          <ac:picMkLst>
            <pc:docMk/>
            <pc:sldMk cId="428530402" sldId="300"/>
            <ac:picMk id="54" creationId="{A4698677-7C81-4C01-B21B-4862E260B54E}"/>
          </ac:picMkLst>
        </pc:picChg>
        <pc:picChg chg="del">
          <ac:chgData name="Lakshya Chauhan" userId="1fd72beeba58a21b" providerId="LiveId" clId="{C427A6B9-8D33-4DFC-AC78-E718EB87EC3A}" dt="2022-04-28T12:14:57.741" v="3882" actId="478"/>
          <ac:picMkLst>
            <pc:docMk/>
            <pc:sldMk cId="428530402" sldId="300"/>
            <ac:picMk id="97" creationId="{56A24D7E-C0FF-455E-A7FB-5D4777C40154}"/>
          </ac:picMkLst>
        </pc:pic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19" creationId="{3701FBC9-3BBD-4831-B8A5-31F0B8A402AE}"/>
          </ac:cxnSpMkLst>
        </pc:cxn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20" creationId="{B4A8BF9B-5BF6-4C35-B896-1334F30C07F4}"/>
          </ac:cxnSpMkLst>
        </pc:cxn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21" creationId="{C6914614-076D-42DD-B873-8156B44FE476}"/>
          </ac:cxnSpMkLst>
        </pc:cxn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24" creationId="{AFC940DF-B582-4306-8D63-8F9CA1E79A41}"/>
          </ac:cxnSpMkLst>
        </pc:cxnChg>
        <pc:cxnChg chg="mod">
          <ac:chgData name="Lakshya Chauhan" userId="1fd72beeba58a21b" providerId="LiveId" clId="{C427A6B9-8D33-4DFC-AC78-E718EB87EC3A}" dt="2022-04-28T12:18:37.322" v="3938"/>
          <ac:cxnSpMkLst>
            <pc:docMk/>
            <pc:sldMk cId="428530402" sldId="300"/>
            <ac:cxnSpMk id="29" creationId="{7840E4F8-F14C-4CCA-86CC-BA7A6D4A4BB1}"/>
          </ac:cxnSpMkLst>
        </pc:cxnChg>
        <pc:cxnChg chg="add mod">
          <ac:chgData name="Lakshya Chauhan" userId="1fd72beeba58a21b" providerId="LiveId" clId="{C427A6B9-8D33-4DFC-AC78-E718EB87EC3A}" dt="2022-04-28T12:33:40.485" v="4184" actId="1076"/>
          <ac:cxnSpMkLst>
            <pc:docMk/>
            <pc:sldMk cId="428530402" sldId="300"/>
            <ac:cxnSpMk id="32" creationId="{660C3601-1688-4377-8B29-9192168C57CC}"/>
          </ac:cxnSpMkLst>
        </pc:cxnChg>
      </pc:sldChg>
      <pc:sldChg chg="add del">
        <pc:chgData name="Lakshya Chauhan" userId="1fd72beeba58a21b" providerId="LiveId" clId="{C427A6B9-8D33-4DFC-AC78-E718EB87EC3A}" dt="2022-04-28T12:34:55.017" v="4189" actId="2890"/>
        <pc:sldMkLst>
          <pc:docMk/>
          <pc:sldMk cId="1157572407" sldId="301"/>
        </pc:sldMkLst>
      </pc:sldChg>
      <pc:sldChg chg="addSp delSp modSp add mod ord">
        <pc:chgData name="Lakshya Chauhan" userId="1fd72beeba58a21b" providerId="LiveId" clId="{C427A6B9-8D33-4DFC-AC78-E718EB87EC3A}" dt="2022-04-28T13:23:06.370" v="5237" actId="207"/>
        <pc:sldMkLst>
          <pc:docMk/>
          <pc:sldMk cId="3061253054" sldId="301"/>
        </pc:sldMkLst>
        <pc:spChg chg="mod">
          <ac:chgData name="Lakshya Chauhan" userId="1fd72beeba58a21b" providerId="LiveId" clId="{C427A6B9-8D33-4DFC-AC78-E718EB87EC3A}" dt="2022-04-28T13:20:27.443" v="5226" actId="207"/>
          <ac:spMkLst>
            <pc:docMk/>
            <pc:sldMk cId="3061253054" sldId="301"/>
            <ac:spMk id="2" creationId="{FF405B2F-E7C3-404B-BE8D-DE6308C64BCF}"/>
          </ac:spMkLst>
        </pc:spChg>
        <pc:spChg chg="add del mod">
          <ac:chgData name="Lakshya Chauhan" userId="1fd72beeba58a21b" providerId="LiveId" clId="{C427A6B9-8D33-4DFC-AC78-E718EB87EC3A}" dt="2022-04-28T12:35:35.728" v="4199" actId="478"/>
          <ac:spMkLst>
            <pc:docMk/>
            <pc:sldMk cId="3061253054" sldId="301"/>
            <ac:spMk id="4" creationId="{3F64F969-6924-407E-9E63-4A3217F7609E}"/>
          </ac:spMkLst>
        </pc:spChg>
        <pc:spChg chg="add mod">
          <ac:chgData name="Lakshya Chauhan" userId="1fd72beeba58a21b" providerId="LiveId" clId="{C427A6B9-8D33-4DFC-AC78-E718EB87EC3A}" dt="2022-04-28T12:54:43.390" v="4806" actId="1076"/>
          <ac:spMkLst>
            <pc:docMk/>
            <pc:sldMk cId="3061253054" sldId="301"/>
            <ac:spMk id="5" creationId="{53E83E4F-3469-43B6-93BC-AF65E2AE2D56}"/>
          </ac:spMkLst>
        </pc:spChg>
        <pc:spChg chg="add mod">
          <ac:chgData name="Lakshya Chauhan" userId="1fd72beeba58a21b" providerId="LiveId" clId="{C427A6B9-8D33-4DFC-AC78-E718EB87EC3A}" dt="2022-04-28T13:21:29.869" v="5231" actId="207"/>
          <ac:spMkLst>
            <pc:docMk/>
            <pc:sldMk cId="3061253054" sldId="301"/>
            <ac:spMk id="11" creationId="{7D9FAD3A-A787-4D60-90BD-A6A11E430DFE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12" creationId="{29AAC740-D717-4A42-ADAC-8BF8159FB97A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14" creationId="{DF9DC385-3BCF-4AA8-9E36-FB55A3505A82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15" creationId="{08C8A0BF-1EEB-4E83-AF40-17DC1AE882D0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16" creationId="{C1DFDF2C-C565-4649-98C0-159ADABD3620}"/>
          </ac:spMkLst>
        </pc:spChg>
        <pc:spChg chg="add mod">
          <ac:chgData name="Lakshya Chauhan" userId="1fd72beeba58a21b" providerId="LiveId" clId="{C427A6B9-8D33-4DFC-AC78-E718EB87EC3A}" dt="2022-04-28T13:20:27.443" v="5226" actId="207"/>
          <ac:spMkLst>
            <pc:docMk/>
            <pc:sldMk cId="3061253054" sldId="301"/>
            <ac:spMk id="20" creationId="{670A5922-45B2-44CA-9C6C-CB15A53633D1}"/>
          </ac:spMkLst>
        </pc:spChg>
        <pc:spChg chg="add mod">
          <ac:chgData name="Lakshya Chauhan" userId="1fd72beeba58a21b" providerId="LiveId" clId="{C427A6B9-8D33-4DFC-AC78-E718EB87EC3A}" dt="2022-04-28T13:23:06.370" v="5237" actId="207"/>
          <ac:spMkLst>
            <pc:docMk/>
            <pc:sldMk cId="3061253054" sldId="301"/>
            <ac:spMk id="22" creationId="{BB1293C0-7BA0-417B-B19E-C9AE18916C41}"/>
          </ac:spMkLst>
        </pc:spChg>
        <pc:spChg chg="mod">
          <ac:chgData name="Lakshya Chauhan" userId="1fd72beeba58a21b" providerId="LiveId" clId="{C427A6B9-8D33-4DFC-AC78-E718EB87EC3A}" dt="2022-04-28T12:35:12.649" v="4196" actId="20577"/>
          <ac:spMkLst>
            <pc:docMk/>
            <pc:sldMk cId="3061253054" sldId="301"/>
            <ac:spMk id="26" creationId="{B7F6F8B1-5804-49F7-A01B-C350E7846504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27" creationId="{4C3F2746-B2CE-4F0B-BFC6-19DF323028A5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28" creationId="{07BD0AF2-032B-45E2-B1D7-6A5000BD744A}"/>
          </ac:spMkLst>
        </pc:spChg>
        <pc:spChg chg="mod">
          <ac:chgData name="Lakshya Chauhan" userId="1fd72beeba58a21b" providerId="LiveId" clId="{C427A6B9-8D33-4DFC-AC78-E718EB87EC3A}" dt="2022-04-28T12:54:19.590" v="4798" actId="20577"/>
          <ac:spMkLst>
            <pc:docMk/>
            <pc:sldMk cId="3061253054" sldId="301"/>
            <ac:spMk id="29" creationId="{466D0D23-6F8B-4A6E-8065-ABE7679E68E4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0" creationId="{AAD27A0F-F481-487F-817E-023AF7D0974B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1" creationId="{C3A12B40-75A1-40B9-8F0B-EE5BF5DEBEE1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4" creationId="{B5613B64-8E81-4FFC-B24E-97D66EBB103C}"/>
          </ac:spMkLst>
        </pc:spChg>
        <pc:spChg chg="mod">
          <ac:chgData name="Lakshya Chauhan" userId="1fd72beeba58a21b" providerId="LiveId" clId="{C427A6B9-8D33-4DFC-AC78-E718EB87EC3A}" dt="2022-04-28T12:54:22.505" v="4800" actId="20577"/>
          <ac:spMkLst>
            <pc:docMk/>
            <pc:sldMk cId="3061253054" sldId="301"/>
            <ac:spMk id="35" creationId="{191A3E4A-4F89-42D9-BB34-B71C885121EF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6" creationId="{1BF6AD45-E905-42F1-8A82-BFFE2FF17DDF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7" creationId="{31209BEE-2887-4F3B-8D5B-FCF7BD6B1F9F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8" creationId="{367C0BAF-57A7-4553-A576-59A39E702C2E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39" creationId="{EE1778C1-8C88-4E79-B881-4D2F19CF4293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40" creationId="{AFF07E3B-F359-4F23-B097-CB79D775BD4B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41" creationId="{D7732D18-3B90-4DDE-9D5D-248956D2E9E6}"/>
          </ac:spMkLst>
        </pc:spChg>
        <pc:spChg chg="mod">
          <ac:chgData name="Lakshya Chauhan" userId="1fd72beeba58a21b" providerId="LiveId" clId="{C427A6B9-8D33-4DFC-AC78-E718EB87EC3A}" dt="2022-04-28T12:53:41.549" v="4771"/>
          <ac:spMkLst>
            <pc:docMk/>
            <pc:sldMk cId="3061253054" sldId="301"/>
            <ac:spMk id="44" creationId="{281C78F9-2AB7-4FB9-B79B-73F09BAE9C30}"/>
          </ac:spMkLst>
        </pc:spChg>
        <pc:spChg chg="del">
          <ac:chgData name="Lakshya Chauhan" userId="1fd72beeba58a21b" providerId="LiveId" clId="{C427A6B9-8D33-4DFC-AC78-E718EB87EC3A}" dt="2022-04-28T12:35:33.045" v="4198" actId="478"/>
          <ac:spMkLst>
            <pc:docMk/>
            <pc:sldMk cId="3061253054" sldId="301"/>
            <ac:spMk id="98" creationId="{3577F480-A297-4ABF-94F9-F092295EDCC3}"/>
          </ac:spMkLst>
        </pc:spChg>
        <pc:grpChg chg="add del mod">
          <ac:chgData name="Lakshya Chauhan" userId="1fd72beeba58a21b" providerId="LiveId" clId="{C427A6B9-8D33-4DFC-AC78-E718EB87EC3A}" dt="2022-04-28T12:54:31.670" v="4801" actId="21"/>
          <ac:grpSpMkLst>
            <pc:docMk/>
            <pc:sldMk cId="3061253054" sldId="301"/>
            <ac:grpSpMk id="23" creationId="{3B9663DB-2740-4EDC-AD85-E035734E01C4}"/>
          </ac:grpSpMkLst>
        </pc:grpChg>
        <pc:picChg chg="add mod">
          <ac:chgData name="Lakshya Chauhan" userId="1fd72beeba58a21b" providerId="LiveId" clId="{C427A6B9-8D33-4DFC-AC78-E718EB87EC3A}" dt="2022-04-28T12:54:40.549" v="4805" actId="1076"/>
          <ac:picMkLst>
            <pc:docMk/>
            <pc:sldMk cId="3061253054" sldId="301"/>
            <ac:picMk id="6" creationId="{164B5C06-39DE-476F-B300-509D0DD28ED3}"/>
          </ac:picMkLst>
        </pc:picChg>
        <pc:picChg chg="add mod">
          <ac:chgData name="Lakshya Chauhan" userId="1fd72beeba58a21b" providerId="LiveId" clId="{C427A6B9-8D33-4DFC-AC78-E718EB87EC3A}" dt="2022-04-28T12:35:42.775" v="4200"/>
          <ac:picMkLst>
            <pc:docMk/>
            <pc:sldMk cId="3061253054" sldId="301"/>
            <ac:picMk id="9" creationId="{522807C9-3CB0-4F18-8FEE-8147BC08388E}"/>
          </ac:picMkLst>
        </pc:picChg>
        <pc:picChg chg="add mod">
          <ac:chgData name="Lakshya Chauhan" userId="1fd72beeba58a21b" providerId="LiveId" clId="{C427A6B9-8D33-4DFC-AC78-E718EB87EC3A}" dt="2022-04-28T13:01:07.077" v="4969" actId="1035"/>
          <ac:picMkLst>
            <pc:docMk/>
            <pc:sldMk cId="3061253054" sldId="301"/>
            <ac:picMk id="13" creationId="{D9676EDD-F14C-4BF7-9033-EA412B5E6F71}"/>
          </ac:picMkLst>
        </pc:picChg>
        <pc:picChg chg="add mod">
          <ac:chgData name="Lakshya Chauhan" userId="1fd72beeba58a21b" providerId="LiveId" clId="{C427A6B9-8D33-4DFC-AC78-E718EB87EC3A}" dt="2022-04-28T13:01:48.573" v="4970" actId="1076"/>
          <ac:picMkLst>
            <pc:docMk/>
            <pc:sldMk cId="3061253054" sldId="301"/>
            <ac:picMk id="17" creationId="{6F858486-BAFC-45B3-B90A-818F22AE7D0A}"/>
          </ac:picMkLst>
        </pc:picChg>
        <pc:picChg chg="add del mod">
          <ac:chgData name="Lakshya Chauhan" userId="1fd72beeba58a21b" providerId="LiveId" clId="{C427A6B9-8D33-4DFC-AC78-E718EB87EC3A}" dt="2022-04-28T13:01:07.077" v="4969" actId="1035"/>
          <ac:picMkLst>
            <pc:docMk/>
            <pc:sldMk cId="3061253054" sldId="301"/>
            <ac:picMk id="18" creationId="{1077C245-AB01-4045-971A-A06D30F35D2A}"/>
          </ac:picMkLst>
        </pc:picChg>
        <pc:picChg chg="add mod">
          <ac:chgData name="Lakshya Chauhan" userId="1fd72beeba58a21b" providerId="LiveId" clId="{C427A6B9-8D33-4DFC-AC78-E718EB87EC3A}" dt="2022-04-28T13:01:07.077" v="4969" actId="1035"/>
          <ac:picMkLst>
            <pc:docMk/>
            <pc:sldMk cId="3061253054" sldId="301"/>
            <ac:picMk id="19" creationId="{E9CAF6E4-3E29-4B91-8A9F-E397498DDC2A}"/>
          </ac:picMkLst>
        </pc:picChg>
        <pc:picChg chg="add mod">
          <ac:chgData name="Lakshya Chauhan" userId="1fd72beeba58a21b" providerId="LiveId" clId="{C427A6B9-8D33-4DFC-AC78-E718EB87EC3A}" dt="2022-04-28T13:01:51.824" v="4971" actId="1076"/>
          <ac:picMkLst>
            <pc:docMk/>
            <pc:sldMk cId="3061253054" sldId="301"/>
            <ac:picMk id="21" creationId="{91BC5CFD-BFF2-47EA-910D-A8D9F274690F}"/>
          </ac:picMkLst>
        </pc:picChg>
        <pc:picChg chg="add mod">
          <ac:chgData name="Lakshya Chauhan" userId="1fd72beeba58a21b" providerId="LiveId" clId="{C427A6B9-8D33-4DFC-AC78-E718EB87EC3A}" dt="2022-04-28T13:01:07.077" v="4969" actId="1035"/>
          <ac:picMkLst>
            <pc:docMk/>
            <pc:sldMk cId="3061253054" sldId="301"/>
            <ac:picMk id="45" creationId="{FCCB467D-866C-4F02-A031-EB19BCFB2739}"/>
          </ac:picMkLst>
        </pc:picChg>
        <pc:picChg chg="del">
          <ac:chgData name="Lakshya Chauhan" userId="1fd72beeba58a21b" providerId="LiveId" clId="{C427A6B9-8D33-4DFC-AC78-E718EB87EC3A}" dt="2022-04-28T12:35:30.564" v="4197" actId="478"/>
          <ac:picMkLst>
            <pc:docMk/>
            <pc:sldMk cId="3061253054" sldId="301"/>
            <ac:picMk id="54" creationId="{A4698677-7C81-4C01-B21B-4862E260B54E}"/>
          </ac:picMkLst>
        </pc:picChg>
        <pc:picChg chg="del">
          <ac:chgData name="Lakshya Chauhan" userId="1fd72beeba58a21b" providerId="LiveId" clId="{C427A6B9-8D33-4DFC-AC78-E718EB87EC3A}" dt="2022-04-28T12:35:33.045" v="4198" actId="478"/>
          <ac:picMkLst>
            <pc:docMk/>
            <pc:sldMk cId="3061253054" sldId="301"/>
            <ac:picMk id="97" creationId="{56A24D7E-C0FF-455E-A7FB-5D4777C40154}"/>
          </ac:picMkLst>
        </pc:pic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24" creationId="{E5E0224E-E36A-42F1-BCA0-C93AF6BAC46E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25" creationId="{28A05E63-32F7-4AB8-9302-A5D016D8F201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32" creationId="{497D38A9-9075-4DEA-83FE-9C4AAD7BCC14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33" creationId="{4CF4BE04-26BB-414D-A160-75EC3102988D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42" creationId="{D64AD3CC-05E8-4DCA-95F7-CB754A56D253}"/>
          </ac:cxnSpMkLst>
        </pc:cxnChg>
        <pc:cxnChg chg="mod">
          <ac:chgData name="Lakshya Chauhan" userId="1fd72beeba58a21b" providerId="LiveId" clId="{C427A6B9-8D33-4DFC-AC78-E718EB87EC3A}" dt="2022-04-28T12:53:41.549" v="4771"/>
          <ac:cxnSpMkLst>
            <pc:docMk/>
            <pc:sldMk cId="3061253054" sldId="301"/>
            <ac:cxnSpMk id="43" creationId="{ADE1D9A7-3D4C-4607-AF6D-9FA9EA374238}"/>
          </ac:cxnSpMkLst>
        </pc:cxnChg>
      </pc:sldChg>
      <pc:sldChg chg="addSp delSp modSp add mod">
        <pc:chgData name="Lakshya Chauhan" userId="1fd72beeba58a21b" providerId="LiveId" clId="{C427A6B9-8D33-4DFC-AC78-E718EB87EC3A}" dt="2022-04-28T13:22:04.209" v="5236" actId="1076"/>
        <pc:sldMkLst>
          <pc:docMk/>
          <pc:sldMk cId="4110371120" sldId="302"/>
        </pc:sldMkLst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5" creationId="{53E83E4F-3469-43B6-93BC-AF65E2AE2D56}"/>
          </ac:spMkLst>
        </pc:spChg>
        <pc:spChg chg="add mod">
          <ac:chgData name="Lakshya Chauhan" userId="1fd72beeba58a21b" providerId="LiveId" clId="{C427A6B9-8D33-4DFC-AC78-E718EB87EC3A}" dt="2022-04-28T13:22:02.482" v="5235" actId="1076"/>
          <ac:spMkLst>
            <pc:docMk/>
            <pc:sldMk cId="4110371120" sldId="302"/>
            <ac:spMk id="8" creationId="{2FF4802F-0280-42E1-90B0-89EFFB0D6CA1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1" creationId="{7D9FAD3A-A787-4D60-90BD-A6A11E430DFE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2" creationId="{29AAC740-D717-4A42-ADAC-8BF8159FB97A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4" creationId="{DF9DC385-3BCF-4AA8-9E36-FB55A3505A82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5" creationId="{08C8A0BF-1EEB-4E83-AF40-17DC1AE882D0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16" creationId="{C1DFDF2C-C565-4649-98C0-159ADABD3620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20" creationId="{670A5922-45B2-44CA-9C6C-CB15A53633D1}"/>
          </ac:spMkLst>
        </pc:spChg>
        <pc:spChg chg="del">
          <ac:chgData name="Lakshya Chauhan" userId="1fd72beeba58a21b" providerId="LiveId" clId="{C427A6B9-8D33-4DFC-AC78-E718EB87EC3A}" dt="2022-04-28T13:05:39.160" v="5007" actId="478"/>
          <ac:spMkLst>
            <pc:docMk/>
            <pc:sldMk cId="4110371120" sldId="302"/>
            <ac:spMk id="22" creationId="{BB1293C0-7BA0-417B-B19E-C9AE18916C41}"/>
          </ac:spMkLst>
        </pc:spChg>
        <pc:spChg chg="add mod">
          <ac:chgData name="Lakshya Chauhan" userId="1fd72beeba58a21b" providerId="LiveId" clId="{C427A6B9-8D33-4DFC-AC78-E718EB87EC3A}" dt="2022-04-28T13:22:04.209" v="5236" actId="1076"/>
          <ac:spMkLst>
            <pc:docMk/>
            <pc:sldMk cId="4110371120" sldId="302"/>
            <ac:spMk id="27" creationId="{ED12145B-DB93-48BE-8765-488A67769C0A}"/>
          </ac:spMkLst>
        </pc:spChg>
        <pc:picChg chg="add del mod">
          <ac:chgData name="Lakshya Chauhan" userId="1fd72beeba58a21b" providerId="LiveId" clId="{C427A6B9-8D33-4DFC-AC78-E718EB87EC3A}" dt="2022-04-28T13:14:40.510" v="5039" actId="478"/>
          <ac:picMkLst>
            <pc:docMk/>
            <pc:sldMk cId="4110371120" sldId="302"/>
            <ac:picMk id="3" creationId="{53976BD0-3FF4-44D9-9E0E-93305A1E3BF5}"/>
          </ac:picMkLst>
        </pc:picChg>
        <pc:picChg chg="add del mod">
          <ac:chgData name="Lakshya Chauhan" userId="1fd72beeba58a21b" providerId="LiveId" clId="{C427A6B9-8D33-4DFC-AC78-E718EB87EC3A}" dt="2022-04-28T13:15:17.393" v="5044" actId="478"/>
          <ac:picMkLst>
            <pc:docMk/>
            <pc:sldMk cId="4110371120" sldId="302"/>
            <ac:picMk id="4" creationId="{682F879D-F382-4D57-AF1D-0614D33A6AA2}"/>
          </ac:picMkLst>
        </pc:picChg>
        <pc:picChg chg="del mod">
          <ac:chgData name="Lakshya Chauhan" userId="1fd72beeba58a21b" providerId="LiveId" clId="{C427A6B9-8D33-4DFC-AC78-E718EB87EC3A}" dt="2022-04-28T13:08:31.741" v="5026" actId="478"/>
          <ac:picMkLst>
            <pc:docMk/>
            <pc:sldMk cId="4110371120" sldId="302"/>
            <ac:picMk id="6" creationId="{164B5C06-39DE-476F-B300-509D0DD28ED3}"/>
          </ac:picMkLst>
        </pc:picChg>
        <pc:picChg chg="add mod">
          <ac:chgData name="Lakshya Chauhan" userId="1fd72beeba58a21b" providerId="LiveId" clId="{C427A6B9-8D33-4DFC-AC78-E718EB87EC3A}" dt="2022-04-28T13:19:23.327" v="5192" actId="1076"/>
          <ac:picMkLst>
            <pc:docMk/>
            <pc:sldMk cId="4110371120" sldId="302"/>
            <ac:picMk id="7" creationId="{3A79D9EE-0CF8-4584-82F3-49D026E03AE2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13" creationId="{D9676EDD-F14C-4BF7-9033-EA412B5E6F71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17" creationId="{6F858486-BAFC-45B3-B90A-818F22AE7D0A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18" creationId="{1077C245-AB01-4045-971A-A06D30F35D2A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19" creationId="{E9CAF6E4-3E29-4B91-8A9F-E397498DDC2A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21" creationId="{91BC5CFD-BFF2-47EA-910D-A8D9F274690F}"/>
          </ac:picMkLst>
        </pc:picChg>
        <pc:picChg chg="add mod">
          <ac:chgData name="Lakshya Chauhan" userId="1fd72beeba58a21b" providerId="LiveId" clId="{C427A6B9-8D33-4DFC-AC78-E718EB87EC3A}" dt="2022-04-28T13:15:46.895" v="5050" actId="1076"/>
          <ac:picMkLst>
            <pc:docMk/>
            <pc:sldMk cId="4110371120" sldId="302"/>
            <ac:picMk id="23" creationId="{577FA57C-5AA5-49AE-A3D4-0CC76027BBD5}"/>
          </ac:picMkLst>
        </pc:picChg>
        <pc:picChg chg="add del mod modCrop">
          <ac:chgData name="Lakshya Chauhan" userId="1fd72beeba58a21b" providerId="LiveId" clId="{C427A6B9-8D33-4DFC-AC78-E718EB87EC3A}" dt="2022-04-28T13:08:43.010" v="5031" actId="478"/>
          <ac:picMkLst>
            <pc:docMk/>
            <pc:sldMk cId="4110371120" sldId="302"/>
            <ac:picMk id="24" creationId="{2E0FDBF3-B5E3-4677-9CBA-B5B8EB05027B}"/>
          </ac:picMkLst>
        </pc:picChg>
        <pc:picChg chg="del">
          <ac:chgData name="Lakshya Chauhan" userId="1fd72beeba58a21b" providerId="LiveId" clId="{C427A6B9-8D33-4DFC-AC78-E718EB87EC3A}" dt="2022-04-28T13:05:39.160" v="5007" actId="478"/>
          <ac:picMkLst>
            <pc:docMk/>
            <pc:sldMk cId="4110371120" sldId="302"/>
            <ac:picMk id="45" creationId="{FCCB467D-866C-4F02-A031-EB19BCFB2739}"/>
          </ac:picMkLst>
        </pc:picChg>
      </pc:sldChg>
      <pc:sldChg chg="addSp delSp modSp add mod">
        <pc:chgData name="Lakshya Chauhan" userId="1fd72beeba58a21b" providerId="LiveId" clId="{C427A6B9-8D33-4DFC-AC78-E718EB87EC3A}" dt="2022-04-28T13:35:22.214" v="5508" actId="1582"/>
        <pc:sldMkLst>
          <pc:docMk/>
          <pc:sldMk cId="1428877554" sldId="303"/>
        </pc:sldMkLst>
        <pc:spChg chg="del">
          <ac:chgData name="Lakshya Chauhan" userId="1fd72beeba58a21b" providerId="LiveId" clId="{C427A6B9-8D33-4DFC-AC78-E718EB87EC3A}" dt="2022-04-28T13:28:30.716" v="5239" actId="478"/>
          <ac:spMkLst>
            <pc:docMk/>
            <pc:sldMk cId="1428877554" sldId="303"/>
            <ac:spMk id="8" creationId="{2FF4802F-0280-42E1-90B0-89EFFB0D6CA1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19" creationId="{F91083AE-F334-4979-91F2-6CA5049630A6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0" creationId="{ED9B019E-9C1E-4891-8D57-257CC3D650F1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1" creationId="{A519E85B-42AD-4CA7-B410-EFC6891E3925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2" creationId="{71C0015B-4FF3-4C2C-B707-F027E7FECA05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4" creationId="{3BB5BF40-C691-4661-A8F5-E0CCCCAEE1D2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5" creationId="{183051D7-DDAB-4E8B-99C7-57BB49579FD8}"/>
          </ac:spMkLst>
        </pc:spChg>
        <pc:spChg chg="del">
          <ac:chgData name="Lakshya Chauhan" userId="1fd72beeba58a21b" providerId="LiveId" clId="{C427A6B9-8D33-4DFC-AC78-E718EB87EC3A}" dt="2022-04-28T13:28:30.716" v="5239" actId="478"/>
          <ac:spMkLst>
            <pc:docMk/>
            <pc:sldMk cId="1428877554" sldId="303"/>
            <ac:spMk id="27" creationId="{ED12145B-DB93-48BE-8765-488A67769C0A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8" creationId="{BFCA29E1-05A6-46D6-A442-4763446BEADB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29" creationId="{EA43EACD-DD58-4D10-B33F-DC1994EF285A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0" creationId="{71088C46-7AF2-4D43-A48E-726EB611A365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1" creationId="{19C21F75-6839-4F93-B58C-CB0A0F3B3268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2" creationId="{901561E7-311D-49C9-AD08-E96980184B3E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3" creationId="{041B1969-7F91-45BF-BC65-62477A43F484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4" creationId="{BEC870F0-9E07-484F-977B-9A8239214D7D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5" creationId="{B19268BD-3586-4424-A725-8BF78AD118AF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6" creationId="{A3CC328F-34CD-447E-8748-05CF19F4A881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7" creationId="{E708C67D-17C7-4288-86F0-0EBAFA086227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8" creationId="{E444D8AA-6E83-4373-88A5-AB9D1D3C06AF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39" creationId="{632DC264-76B4-472B-B270-A194F799A5A0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40" creationId="{FB73D529-424C-47F0-8DDC-44BAAE95482D}"/>
          </ac:spMkLst>
        </pc:spChg>
        <pc:spChg chg="add del mod">
          <ac:chgData name="Lakshya Chauhan" userId="1fd72beeba58a21b" providerId="LiveId" clId="{C427A6B9-8D33-4DFC-AC78-E718EB87EC3A}" dt="2022-04-28T13:29:18.637" v="5241"/>
          <ac:spMkLst>
            <pc:docMk/>
            <pc:sldMk cId="1428877554" sldId="303"/>
            <ac:spMk id="41" creationId="{47B81094-B6C1-49D2-BA4E-E0338CAB1B64}"/>
          </ac:spMkLst>
        </pc:spChg>
        <pc:spChg chg="add mod">
          <ac:chgData name="Lakshya Chauhan" userId="1fd72beeba58a21b" providerId="LiveId" clId="{C427A6B9-8D33-4DFC-AC78-E718EB87EC3A}" dt="2022-04-28T13:34:30.819" v="5395" actId="1076"/>
          <ac:spMkLst>
            <pc:docMk/>
            <pc:sldMk cId="1428877554" sldId="303"/>
            <ac:spMk id="42" creationId="{3FA848E7-B2A7-4045-890B-1EC80B2F1FFF}"/>
          </ac:spMkLst>
        </pc:spChg>
        <pc:spChg chg="add mod">
          <ac:chgData name="Lakshya Chauhan" userId="1fd72beeba58a21b" providerId="LiveId" clId="{C427A6B9-8D33-4DFC-AC78-E718EB87EC3A}" dt="2022-04-28T13:35:22.214" v="5508" actId="1582"/>
          <ac:spMkLst>
            <pc:docMk/>
            <pc:sldMk cId="1428877554" sldId="303"/>
            <ac:spMk id="46" creationId="{EDB9AB93-DEF1-4DA3-BA54-507061267991}"/>
          </ac:spMkLst>
        </pc:spChg>
        <pc:picChg chg="add mod modCrop">
          <ac:chgData name="Lakshya Chauhan" userId="1fd72beeba58a21b" providerId="LiveId" clId="{C427A6B9-8D33-4DFC-AC78-E718EB87EC3A}" dt="2022-04-28T13:31:44.341" v="5359" actId="732"/>
          <ac:picMkLst>
            <pc:docMk/>
            <pc:sldMk cId="1428877554" sldId="303"/>
            <ac:picMk id="3" creationId="{0807416F-E602-43D9-9570-E97949B2D557}"/>
          </ac:picMkLst>
        </pc:picChg>
        <pc:picChg chg="del">
          <ac:chgData name="Lakshya Chauhan" userId="1fd72beeba58a21b" providerId="LiveId" clId="{C427A6B9-8D33-4DFC-AC78-E718EB87EC3A}" dt="2022-04-28T13:28:30.716" v="5239" actId="478"/>
          <ac:picMkLst>
            <pc:docMk/>
            <pc:sldMk cId="1428877554" sldId="303"/>
            <ac:picMk id="7" creationId="{3A79D9EE-0CF8-4584-82F3-49D026E03AE2}"/>
          </ac:picMkLst>
        </pc:picChg>
        <pc:picChg chg="add del mod">
          <ac:chgData name="Lakshya Chauhan" userId="1fd72beeba58a21b" providerId="LiveId" clId="{C427A6B9-8D33-4DFC-AC78-E718EB87EC3A}" dt="2022-04-28T13:29:18.637" v="5241"/>
          <ac:picMkLst>
            <pc:docMk/>
            <pc:sldMk cId="1428877554" sldId="303"/>
            <ac:picMk id="10" creationId="{0CB24742-3E9F-4383-93D5-FF0F74F96283}"/>
          </ac:picMkLst>
        </pc:picChg>
        <pc:picChg chg="add del mod">
          <ac:chgData name="Lakshya Chauhan" userId="1fd72beeba58a21b" providerId="LiveId" clId="{C427A6B9-8D33-4DFC-AC78-E718EB87EC3A}" dt="2022-04-28T13:29:18.637" v="5241"/>
          <ac:picMkLst>
            <pc:docMk/>
            <pc:sldMk cId="1428877554" sldId="303"/>
            <ac:picMk id="11" creationId="{2A99E243-7C3A-42DC-B1AF-46D12BF0553D}"/>
          </ac:picMkLst>
        </pc:picChg>
        <pc:picChg chg="add del mod">
          <ac:chgData name="Lakshya Chauhan" userId="1fd72beeba58a21b" providerId="LiveId" clId="{C427A6B9-8D33-4DFC-AC78-E718EB87EC3A}" dt="2022-04-28T13:29:18.637" v="5241"/>
          <ac:picMkLst>
            <pc:docMk/>
            <pc:sldMk cId="1428877554" sldId="303"/>
            <ac:picMk id="12" creationId="{285412B2-57C2-4E8F-9B9E-2C2C840B81FA}"/>
          </ac:picMkLst>
        </pc:picChg>
        <pc:picChg chg="add del mod">
          <ac:chgData name="Lakshya Chauhan" userId="1fd72beeba58a21b" providerId="LiveId" clId="{C427A6B9-8D33-4DFC-AC78-E718EB87EC3A}" dt="2022-04-28T13:29:18.637" v="5241"/>
          <ac:picMkLst>
            <pc:docMk/>
            <pc:sldMk cId="1428877554" sldId="303"/>
            <ac:picMk id="13" creationId="{362D9BCC-BD2D-494A-B61B-F18058F894F3}"/>
          </ac:picMkLst>
        </pc:picChg>
        <pc:picChg chg="del">
          <ac:chgData name="Lakshya Chauhan" userId="1fd72beeba58a21b" providerId="LiveId" clId="{C427A6B9-8D33-4DFC-AC78-E718EB87EC3A}" dt="2022-04-28T13:28:30.716" v="5239" actId="478"/>
          <ac:picMkLst>
            <pc:docMk/>
            <pc:sldMk cId="1428877554" sldId="303"/>
            <ac:picMk id="23" creationId="{577FA57C-5AA5-49AE-A3D4-0CC76027BBD5}"/>
          </ac:picMkLst>
        </pc:picChg>
        <pc:picChg chg="add mod modCrop">
          <ac:chgData name="Lakshya Chauhan" userId="1fd72beeba58a21b" providerId="LiveId" clId="{C427A6B9-8D33-4DFC-AC78-E718EB87EC3A}" dt="2022-04-28T13:32:30.170" v="5372" actId="18131"/>
          <ac:picMkLst>
            <pc:docMk/>
            <pc:sldMk cId="1428877554" sldId="303"/>
            <ac:picMk id="43" creationId="{B573B8C0-3CCD-416F-87A9-CDB835ED4ABB}"/>
          </ac:picMkLst>
        </pc:picChg>
        <pc:picChg chg="add mod modCrop">
          <ac:chgData name="Lakshya Chauhan" userId="1fd72beeba58a21b" providerId="LiveId" clId="{C427A6B9-8D33-4DFC-AC78-E718EB87EC3A}" dt="2022-04-28T13:32:43.751" v="5373" actId="18131"/>
          <ac:picMkLst>
            <pc:docMk/>
            <pc:sldMk cId="1428877554" sldId="303"/>
            <ac:picMk id="44" creationId="{882939EB-292A-4BC6-B63F-662621E0AB83}"/>
          </ac:picMkLst>
        </pc:picChg>
        <pc:picChg chg="add mod modCrop">
          <ac:chgData name="Lakshya Chauhan" userId="1fd72beeba58a21b" providerId="LiveId" clId="{C427A6B9-8D33-4DFC-AC78-E718EB87EC3A}" dt="2022-04-28T13:33:15.261" v="5392" actId="1036"/>
          <ac:picMkLst>
            <pc:docMk/>
            <pc:sldMk cId="1428877554" sldId="303"/>
            <ac:picMk id="45" creationId="{C44B751B-9838-4E6A-8D4B-0965DF4DF2E4}"/>
          </ac:picMkLst>
        </pc:pic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4" creationId="{ABB96E41-5D35-4EE8-8F50-2280D29B1805}"/>
          </ac:cxnSpMkLst>
        </pc:cxn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5" creationId="{2339E490-0D2A-4203-A72E-17DC6AE56218}"/>
          </ac:cxnSpMkLst>
        </pc:cxn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6" creationId="{5EBFB975-AF1D-41D6-B4B0-5CD564A4CA7F}"/>
          </ac:cxnSpMkLst>
        </pc:cxn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7" creationId="{47649028-7B94-44C4-BDF6-E20FAE4A6E55}"/>
          </ac:cxnSpMkLst>
        </pc:cxnChg>
        <pc:cxnChg chg="add del mod">
          <ac:chgData name="Lakshya Chauhan" userId="1fd72beeba58a21b" providerId="LiveId" clId="{C427A6B9-8D33-4DFC-AC78-E718EB87EC3A}" dt="2022-04-28T13:29:18.637" v="5241"/>
          <ac:cxnSpMkLst>
            <pc:docMk/>
            <pc:sldMk cId="1428877554" sldId="303"/>
            <ac:cxnSpMk id="18" creationId="{63C0C40E-2501-491A-83CC-86E49C434826}"/>
          </ac:cxnSpMkLst>
        </pc:cxnChg>
      </pc:sldChg>
      <pc:sldChg chg="addSp delSp modSp add del mod">
        <pc:chgData name="Lakshya Chauhan" userId="1fd72beeba58a21b" providerId="LiveId" clId="{C427A6B9-8D33-4DFC-AC78-E718EB87EC3A}" dt="2022-04-28T14:42:09.688" v="6316" actId="47"/>
        <pc:sldMkLst>
          <pc:docMk/>
          <pc:sldMk cId="1312525648" sldId="304"/>
        </pc:sldMkLst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12" creationId="{3860D4D0-98EE-425E-AE99-96CA330A4209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14" creationId="{BB8274D7-BF5F-4DBC-BD89-81D2D7521CB7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15" creationId="{8A3CB04B-6280-4162-87AA-704960632FE0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17" creationId="{522D5661-D6A8-4D45-BD19-26E22C27654F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22" creationId="{BD30EEC5-EE19-472C-8499-7749962F8535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24" creationId="{6C84FD31-EF3D-4E0C-A10A-C1FA6F43B93C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25" creationId="{FF5F1913-3E2B-4D87-B87D-5659ED210FAC}"/>
          </ac:spMkLst>
        </pc:spChg>
        <pc:spChg chg="mod">
          <ac:chgData name="Lakshya Chauhan" userId="1fd72beeba58a21b" providerId="LiveId" clId="{C427A6B9-8D33-4DFC-AC78-E718EB87EC3A}" dt="2022-04-28T13:39:56.565" v="5535" actId="20577"/>
          <ac:spMkLst>
            <pc:docMk/>
            <pc:sldMk cId="1312525648" sldId="304"/>
            <ac:spMk id="26" creationId="{B7F6F8B1-5804-49F7-A01B-C350E7846504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28" creationId="{B40F8A34-5281-48AE-8813-CD137DF2EB16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33" creationId="{E3239891-4D9C-4D2E-92DD-73C079DDF0C3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35" creationId="{B88F8EDE-28DB-4A8C-A4E0-786AD81D1ADB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36" creationId="{A88C8D43-51D5-4DE6-A54D-C453AF7165AF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38" creationId="{181D7CA1-3C35-4468-887D-ECEE1E114A74}"/>
          </ac:spMkLst>
        </pc:spChg>
        <pc:spChg chg="del">
          <ac:chgData name="Lakshya Chauhan" userId="1fd72beeba58a21b" providerId="LiveId" clId="{C427A6B9-8D33-4DFC-AC78-E718EB87EC3A}" dt="2022-04-28T13:40:03.501" v="5537" actId="478"/>
          <ac:spMkLst>
            <pc:docMk/>
            <pc:sldMk cId="1312525648" sldId="304"/>
            <ac:spMk id="42" creationId="{3FA848E7-B2A7-4045-890B-1EC80B2F1FFF}"/>
          </ac:spMkLst>
        </pc:spChg>
        <pc:spChg chg="del">
          <ac:chgData name="Lakshya Chauhan" userId="1fd72beeba58a21b" providerId="LiveId" clId="{C427A6B9-8D33-4DFC-AC78-E718EB87EC3A}" dt="2022-04-28T13:40:03.501" v="5537" actId="478"/>
          <ac:spMkLst>
            <pc:docMk/>
            <pc:sldMk cId="1312525648" sldId="304"/>
            <ac:spMk id="46" creationId="{EDB9AB93-DEF1-4DA3-BA54-507061267991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48" creationId="{90119F0E-1879-40EA-B4DE-65C6BCAB03AA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50" creationId="{BF36F1BE-6203-4EAF-B781-AC5BFF87641D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51" creationId="{D511A599-B925-47D1-8770-C165C38A44A7}"/>
          </ac:spMkLst>
        </pc:spChg>
        <pc:spChg chg="mod">
          <ac:chgData name="Lakshya Chauhan" userId="1fd72beeba58a21b" providerId="LiveId" clId="{C427A6B9-8D33-4DFC-AC78-E718EB87EC3A}" dt="2022-04-28T14:05:28.336" v="5597"/>
          <ac:spMkLst>
            <pc:docMk/>
            <pc:sldMk cId="1312525648" sldId="304"/>
            <ac:spMk id="53" creationId="{B871106D-2902-4494-89E7-081BE950A02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58" creationId="{7ADCD294-82FF-4119-9B57-650ACFF68E31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60" creationId="{FE3866D1-3F72-40BD-90B3-D22C86158BA7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61" creationId="{8905E04D-D02E-4341-84DE-B904F7DF9D7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63" creationId="{76F8850A-E672-44EC-ACE1-AE942A8C0D2A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68" creationId="{D36AD72B-A318-4381-A09C-2886B1445E70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70" creationId="{95C2DA97-8D81-4D0B-85A4-C0410C033F09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71" creationId="{58254AEA-1178-433A-9811-B0B768032C97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73" creationId="{BD99AEF9-27B6-4AC1-8B35-19AD10FB738A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78" creationId="{3C285E82-87B1-45D3-831B-A992FB436673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80" creationId="{FFBED0FE-ACE3-4E3A-95AF-EEEE5DA9DBB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81" creationId="{CFF9B297-4E73-4097-A783-7433183CE033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83" creationId="{32A37619-A4A9-4CDE-83E5-83C7731A860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88" creationId="{5B616FC2-FC84-4013-A7CA-6090094DFD67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90" creationId="{C149FABD-E743-4EA3-888D-10C1CE7DEA6C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91" creationId="{E552EF21-3D66-4BF5-8747-74E438A6FD8E}"/>
          </ac:spMkLst>
        </pc:spChg>
        <pc:spChg chg="mod">
          <ac:chgData name="Lakshya Chauhan" userId="1fd72beeba58a21b" providerId="LiveId" clId="{C427A6B9-8D33-4DFC-AC78-E718EB87EC3A}" dt="2022-04-28T14:05:38.022" v="5599"/>
          <ac:spMkLst>
            <pc:docMk/>
            <pc:sldMk cId="1312525648" sldId="304"/>
            <ac:spMk id="93" creationId="{C9453851-6D7A-4A60-9A4A-EE439A8814B1}"/>
          </ac:spMkLst>
        </pc:spChg>
        <pc:grpChg chg="add del mod">
          <ac:chgData name="Lakshya Chauhan" userId="1fd72beeba58a21b" providerId="LiveId" clId="{C427A6B9-8D33-4DFC-AC78-E718EB87EC3A}" dt="2022-04-28T14:07:25.671" v="5616" actId="21"/>
          <ac:grpSpMkLst>
            <pc:docMk/>
            <pc:sldMk cId="1312525648" sldId="304"/>
            <ac:grpSpMk id="11" creationId="{0A8676C2-2E94-4263-926D-C45D82DB4838}"/>
          </ac:grpSpMkLst>
        </pc:grpChg>
        <pc:grpChg chg="mod">
          <ac:chgData name="Lakshya Chauhan" userId="1fd72beeba58a21b" providerId="LiveId" clId="{C427A6B9-8D33-4DFC-AC78-E718EB87EC3A}" dt="2022-04-28T14:05:28.336" v="5597"/>
          <ac:grpSpMkLst>
            <pc:docMk/>
            <pc:sldMk cId="1312525648" sldId="304"/>
            <ac:grpSpMk id="18" creationId="{464E4FDE-A9DB-450A-BA9B-AC8B0CAEA49A}"/>
          </ac:grpSpMkLst>
        </pc:grpChg>
        <pc:grpChg chg="add del mod">
          <ac:chgData name="Lakshya Chauhan" userId="1fd72beeba58a21b" providerId="LiveId" clId="{C427A6B9-8D33-4DFC-AC78-E718EB87EC3A}" dt="2022-04-28T14:07:27.783" v="5618" actId="21"/>
          <ac:grpSpMkLst>
            <pc:docMk/>
            <pc:sldMk cId="1312525648" sldId="304"/>
            <ac:grpSpMk id="21" creationId="{CC6EF23D-95D4-437A-B17F-3A86DD1BDF0E}"/>
          </ac:grpSpMkLst>
        </pc:grpChg>
        <pc:grpChg chg="mod">
          <ac:chgData name="Lakshya Chauhan" userId="1fd72beeba58a21b" providerId="LiveId" clId="{C427A6B9-8D33-4DFC-AC78-E718EB87EC3A}" dt="2022-04-28T14:05:28.336" v="5597"/>
          <ac:grpSpMkLst>
            <pc:docMk/>
            <pc:sldMk cId="1312525648" sldId="304"/>
            <ac:grpSpMk id="29" creationId="{2BB182A6-6949-423D-888E-B0E479282F34}"/>
          </ac:grpSpMkLst>
        </pc:grpChg>
        <pc:grpChg chg="add del mod">
          <ac:chgData name="Lakshya Chauhan" userId="1fd72beeba58a21b" providerId="LiveId" clId="{C427A6B9-8D33-4DFC-AC78-E718EB87EC3A}" dt="2022-04-28T14:07:33.906" v="5622" actId="21"/>
          <ac:grpSpMkLst>
            <pc:docMk/>
            <pc:sldMk cId="1312525648" sldId="304"/>
            <ac:grpSpMk id="32" creationId="{D3DCA520-518A-4E03-9DD8-66627BC72EF3}"/>
          </ac:grpSpMkLst>
        </pc:grpChg>
        <pc:grpChg chg="mod">
          <ac:chgData name="Lakshya Chauhan" userId="1fd72beeba58a21b" providerId="LiveId" clId="{C427A6B9-8D33-4DFC-AC78-E718EB87EC3A}" dt="2022-04-28T14:05:28.336" v="5597"/>
          <ac:grpSpMkLst>
            <pc:docMk/>
            <pc:sldMk cId="1312525648" sldId="304"/>
            <ac:grpSpMk id="39" creationId="{DBAFB0FE-920E-4B9E-BF74-9D070E0B2764}"/>
          </ac:grpSpMkLst>
        </pc:grpChg>
        <pc:grpChg chg="add del mod">
          <ac:chgData name="Lakshya Chauhan" userId="1fd72beeba58a21b" providerId="LiveId" clId="{C427A6B9-8D33-4DFC-AC78-E718EB87EC3A}" dt="2022-04-28T14:07:31.850" v="5620" actId="21"/>
          <ac:grpSpMkLst>
            <pc:docMk/>
            <pc:sldMk cId="1312525648" sldId="304"/>
            <ac:grpSpMk id="47" creationId="{B16F8C81-3D52-4519-BE83-35D702B08491}"/>
          </ac:grpSpMkLst>
        </pc:grpChg>
        <pc:grpChg chg="mod">
          <ac:chgData name="Lakshya Chauhan" userId="1fd72beeba58a21b" providerId="LiveId" clId="{C427A6B9-8D33-4DFC-AC78-E718EB87EC3A}" dt="2022-04-28T14:05:28.336" v="5597"/>
          <ac:grpSpMkLst>
            <pc:docMk/>
            <pc:sldMk cId="1312525648" sldId="304"/>
            <ac:grpSpMk id="54" creationId="{EB36208B-5A46-4483-BEE3-69F02D72CF06}"/>
          </ac:grpSpMkLst>
        </pc:grpChg>
        <pc:grpChg chg="add del mod">
          <ac:chgData name="Lakshya Chauhan" userId="1fd72beeba58a21b" providerId="LiveId" clId="{C427A6B9-8D33-4DFC-AC78-E718EB87EC3A}" dt="2022-04-28T14:07:23.106" v="5614" actId="21"/>
          <ac:grpSpMkLst>
            <pc:docMk/>
            <pc:sldMk cId="1312525648" sldId="304"/>
            <ac:grpSpMk id="57" creationId="{00119BC4-B0B0-4072-B4A6-6C8CFD02360C}"/>
          </ac:grpSpMkLst>
        </pc:grpChg>
        <pc:grpChg chg="mod">
          <ac:chgData name="Lakshya Chauhan" userId="1fd72beeba58a21b" providerId="LiveId" clId="{C427A6B9-8D33-4DFC-AC78-E718EB87EC3A}" dt="2022-04-28T14:05:38.022" v="5599"/>
          <ac:grpSpMkLst>
            <pc:docMk/>
            <pc:sldMk cId="1312525648" sldId="304"/>
            <ac:grpSpMk id="64" creationId="{9FEB61FD-124A-4125-8563-9BF7A47ADC65}"/>
          </ac:grpSpMkLst>
        </pc:grpChg>
        <pc:grpChg chg="add del mod">
          <ac:chgData name="Lakshya Chauhan" userId="1fd72beeba58a21b" providerId="LiveId" clId="{C427A6B9-8D33-4DFC-AC78-E718EB87EC3A}" dt="2022-04-28T14:07:20.846" v="5612" actId="21"/>
          <ac:grpSpMkLst>
            <pc:docMk/>
            <pc:sldMk cId="1312525648" sldId="304"/>
            <ac:grpSpMk id="67" creationId="{E3876B04-79EF-4FFD-BBFF-5E857AE6D427}"/>
          </ac:grpSpMkLst>
        </pc:grpChg>
        <pc:grpChg chg="mod">
          <ac:chgData name="Lakshya Chauhan" userId="1fd72beeba58a21b" providerId="LiveId" clId="{C427A6B9-8D33-4DFC-AC78-E718EB87EC3A}" dt="2022-04-28T14:05:38.022" v="5599"/>
          <ac:grpSpMkLst>
            <pc:docMk/>
            <pc:sldMk cId="1312525648" sldId="304"/>
            <ac:grpSpMk id="74" creationId="{5B7C4E7B-3540-4151-947B-315F1D01066D}"/>
          </ac:grpSpMkLst>
        </pc:grpChg>
        <pc:grpChg chg="add del mod">
          <ac:chgData name="Lakshya Chauhan" userId="1fd72beeba58a21b" providerId="LiveId" clId="{C427A6B9-8D33-4DFC-AC78-E718EB87EC3A}" dt="2022-04-28T14:07:15.464" v="5608" actId="21"/>
          <ac:grpSpMkLst>
            <pc:docMk/>
            <pc:sldMk cId="1312525648" sldId="304"/>
            <ac:grpSpMk id="77" creationId="{FB00C918-6E99-4544-90CE-9839251F9978}"/>
          </ac:grpSpMkLst>
        </pc:grpChg>
        <pc:grpChg chg="mod">
          <ac:chgData name="Lakshya Chauhan" userId="1fd72beeba58a21b" providerId="LiveId" clId="{C427A6B9-8D33-4DFC-AC78-E718EB87EC3A}" dt="2022-04-28T14:05:38.022" v="5599"/>
          <ac:grpSpMkLst>
            <pc:docMk/>
            <pc:sldMk cId="1312525648" sldId="304"/>
            <ac:grpSpMk id="84" creationId="{D6143DCA-B255-4698-B155-12D66CD5ACBD}"/>
          </ac:grpSpMkLst>
        </pc:grpChg>
        <pc:grpChg chg="add del mod">
          <ac:chgData name="Lakshya Chauhan" userId="1fd72beeba58a21b" providerId="LiveId" clId="{C427A6B9-8D33-4DFC-AC78-E718EB87EC3A}" dt="2022-04-28T14:07:18.414" v="5610" actId="21"/>
          <ac:grpSpMkLst>
            <pc:docMk/>
            <pc:sldMk cId="1312525648" sldId="304"/>
            <ac:grpSpMk id="87" creationId="{3BF476A3-C9A4-43F7-8AB5-D1F4DF377EB9}"/>
          </ac:grpSpMkLst>
        </pc:grpChg>
        <pc:grpChg chg="mod">
          <ac:chgData name="Lakshya Chauhan" userId="1fd72beeba58a21b" providerId="LiveId" clId="{C427A6B9-8D33-4DFC-AC78-E718EB87EC3A}" dt="2022-04-28T14:05:38.022" v="5599"/>
          <ac:grpSpMkLst>
            <pc:docMk/>
            <pc:sldMk cId="1312525648" sldId="304"/>
            <ac:grpSpMk id="94" creationId="{BD3651B3-8F11-448B-BEA6-6362DBE0172B}"/>
          </ac:grpSpMkLst>
        </pc:grpChg>
        <pc:picChg chg="del">
          <ac:chgData name="Lakshya Chauhan" userId="1fd72beeba58a21b" providerId="LiveId" clId="{C427A6B9-8D33-4DFC-AC78-E718EB87EC3A}" dt="2022-04-28T13:40:03.501" v="5537" actId="478"/>
          <ac:picMkLst>
            <pc:docMk/>
            <pc:sldMk cId="1312525648" sldId="304"/>
            <ac:picMk id="3" creationId="{0807416F-E602-43D9-9570-E97949B2D557}"/>
          </ac:picMkLst>
        </pc:picChg>
        <pc:picChg chg="add mod">
          <ac:chgData name="Lakshya Chauhan" userId="1fd72beeba58a21b" providerId="LiveId" clId="{C427A6B9-8D33-4DFC-AC78-E718EB87EC3A}" dt="2022-04-28T14:10:55.697" v="5661" actId="1076"/>
          <ac:picMkLst>
            <pc:docMk/>
            <pc:sldMk cId="1312525648" sldId="304"/>
            <ac:picMk id="4" creationId="{6C526322-BD3A-43F1-AB69-0142E737B3D4}"/>
          </ac:picMkLst>
        </pc:picChg>
        <pc:picChg chg="add mod">
          <ac:chgData name="Lakshya Chauhan" userId="1fd72beeba58a21b" providerId="LiveId" clId="{C427A6B9-8D33-4DFC-AC78-E718EB87EC3A}" dt="2022-04-28T14:10:50.755" v="5660" actId="1076"/>
          <ac:picMkLst>
            <pc:docMk/>
            <pc:sldMk cId="1312525648" sldId="304"/>
            <ac:picMk id="5" creationId="{6B7BE1D1-240E-496F-B9EE-91EE71C6F0CD}"/>
          </ac:picMkLst>
        </pc:picChg>
        <pc:picChg chg="add mod">
          <ac:chgData name="Lakshya Chauhan" userId="1fd72beeba58a21b" providerId="LiveId" clId="{C427A6B9-8D33-4DFC-AC78-E718EB87EC3A}" dt="2022-04-28T14:10:46.581" v="5659" actId="1076"/>
          <ac:picMkLst>
            <pc:docMk/>
            <pc:sldMk cId="1312525648" sldId="304"/>
            <ac:picMk id="6" creationId="{3E268884-0479-4931-9978-AF6758C30073}"/>
          </ac:picMkLst>
        </pc:picChg>
        <pc:picChg chg="add mod">
          <ac:chgData name="Lakshya Chauhan" userId="1fd72beeba58a21b" providerId="LiveId" clId="{C427A6B9-8D33-4DFC-AC78-E718EB87EC3A}" dt="2022-04-28T14:10:41.172" v="5658" actId="1076"/>
          <ac:picMkLst>
            <pc:docMk/>
            <pc:sldMk cId="1312525648" sldId="304"/>
            <ac:picMk id="7" creationId="{E1E44C2D-1485-455B-BFF8-57F0EE78B2F3}"/>
          </ac:picMkLst>
        </pc:picChg>
        <pc:picChg chg="add mod">
          <ac:chgData name="Lakshya Chauhan" userId="1fd72beeba58a21b" providerId="LiveId" clId="{C427A6B9-8D33-4DFC-AC78-E718EB87EC3A}" dt="2022-04-28T14:08:57.885" v="5648" actId="1076"/>
          <ac:picMkLst>
            <pc:docMk/>
            <pc:sldMk cId="1312525648" sldId="304"/>
            <ac:picMk id="8" creationId="{A619CFAE-BD87-45BE-A425-3BD088326D1B}"/>
          </ac:picMkLst>
        </pc:picChg>
        <pc:picChg chg="del">
          <ac:chgData name="Lakshya Chauhan" userId="1fd72beeba58a21b" providerId="LiveId" clId="{C427A6B9-8D33-4DFC-AC78-E718EB87EC3A}" dt="2022-04-28T13:39:59.077" v="5536" actId="478"/>
          <ac:picMkLst>
            <pc:docMk/>
            <pc:sldMk cId="1312525648" sldId="304"/>
            <ac:picMk id="9" creationId="{522807C9-3CB0-4F18-8FEE-8147BC08388E}"/>
          </ac:picMkLst>
        </pc:picChg>
        <pc:picChg chg="add mod">
          <ac:chgData name="Lakshya Chauhan" userId="1fd72beeba58a21b" providerId="LiveId" clId="{C427A6B9-8D33-4DFC-AC78-E718EB87EC3A}" dt="2022-04-28T14:10:00.408" v="5653" actId="1076"/>
          <ac:picMkLst>
            <pc:docMk/>
            <pc:sldMk cId="1312525648" sldId="304"/>
            <ac:picMk id="10" creationId="{E1CD920A-918E-4DB0-95DA-4CBF8DDBCE6D}"/>
          </ac:picMkLst>
        </pc:picChg>
        <pc:picChg chg="del">
          <ac:chgData name="Lakshya Chauhan" userId="1fd72beeba58a21b" providerId="LiveId" clId="{C427A6B9-8D33-4DFC-AC78-E718EB87EC3A}" dt="2022-04-28T13:40:03.501" v="5537" actId="478"/>
          <ac:picMkLst>
            <pc:docMk/>
            <pc:sldMk cId="1312525648" sldId="304"/>
            <ac:picMk id="43" creationId="{B573B8C0-3CCD-416F-87A9-CDB835ED4ABB}"/>
          </ac:picMkLst>
        </pc:picChg>
        <pc:picChg chg="del">
          <ac:chgData name="Lakshya Chauhan" userId="1fd72beeba58a21b" providerId="LiveId" clId="{C427A6B9-8D33-4DFC-AC78-E718EB87EC3A}" dt="2022-04-28T13:40:03.501" v="5537" actId="478"/>
          <ac:picMkLst>
            <pc:docMk/>
            <pc:sldMk cId="1312525648" sldId="304"/>
            <ac:picMk id="44" creationId="{882939EB-292A-4BC6-B63F-662621E0AB83}"/>
          </ac:picMkLst>
        </pc:picChg>
        <pc:picChg chg="del">
          <ac:chgData name="Lakshya Chauhan" userId="1fd72beeba58a21b" providerId="LiveId" clId="{C427A6B9-8D33-4DFC-AC78-E718EB87EC3A}" dt="2022-04-28T13:40:03.501" v="5537" actId="478"/>
          <ac:picMkLst>
            <pc:docMk/>
            <pc:sldMk cId="1312525648" sldId="304"/>
            <ac:picMk id="45" creationId="{C44B751B-9838-4E6A-8D4B-0965DF4DF2E4}"/>
          </ac:picMkLst>
        </pc:picChg>
        <pc:picChg chg="add mod">
          <ac:chgData name="Lakshya Chauhan" userId="1fd72beeba58a21b" providerId="LiveId" clId="{C427A6B9-8D33-4DFC-AC78-E718EB87EC3A}" dt="2022-04-28T14:10:20.257" v="5656" actId="1076"/>
          <ac:picMkLst>
            <pc:docMk/>
            <pc:sldMk cId="1312525648" sldId="304"/>
            <ac:picMk id="97" creationId="{8A1658DF-70C6-4FD8-8C69-1DA185B5574D}"/>
          </ac:picMkLst>
        </pc:picChg>
        <pc:picChg chg="add mod">
          <ac:chgData name="Lakshya Chauhan" userId="1fd72beeba58a21b" providerId="LiveId" clId="{C427A6B9-8D33-4DFC-AC78-E718EB87EC3A}" dt="2022-04-28T14:10:33.884" v="5657" actId="1076"/>
          <ac:picMkLst>
            <pc:docMk/>
            <pc:sldMk cId="1312525648" sldId="304"/>
            <ac:picMk id="98" creationId="{B7DF6523-411B-48F9-A446-B7933B639C04}"/>
          </ac:picMkLst>
        </pc:picChg>
        <pc:picChg chg="add mod">
          <ac:chgData name="Lakshya Chauhan" userId="1fd72beeba58a21b" providerId="LiveId" clId="{C427A6B9-8D33-4DFC-AC78-E718EB87EC3A}" dt="2022-04-28T14:11:26.345" v="5667" actId="1076"/>
          <ac:picMkLst>
            <pc:docMk/>
            <pc:sldMk cId="1312525648" sldId="304"/>
            <ac:picMk id="99" creationId="{1331E978-1A93-4B05-AAB9-D2B10F479D12}"/>
          </ac:picMkLst>
        </pc:picChg>
        <pc:picChg chg="add mod">
          <ac:chgData name="Lakshya Chauhan" userId="1fd72beeba58a21b" providerId="LiveId" clId="{C427A6B9-8D33-4DFC-AC78-E718EB87EC3A}" dt="2022-04-28T14:11:26.204" v="5666" actId="1076"/>
          <ac:picMkLst>
            <pc:docMk/>
            <pc:sldMk cId="1312525648" sldId="304"/>
            <ac:picMk id="100" creationId="{D02AB49E-4859-44E2-81B8-92B4C1F9A8FC}"/>
          </ac:picMkLst>
        </pc:pic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13" creationId="{FBFDA4F6-A648-434E-A5FA-C2A840026856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16" creationId="{B87A291A-300A-4A4A-9621-052A9BF19F6E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19" creationId="{82E96E13-18FA-4E01-87F9-B1DAD0A95777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20" creationId="{8919C163-E2F5-42F2-B605-147B646AC537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23" creationId="{65EAFAC3-653E-4A99-9F55-BBED025217F3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27" creationId="{3B16E651-0859-4BFB-9895-A48EB71594E6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30" creationId="{819584B8-D5CE-49C2-922B-1FD850CF718B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31" creationId="{1CEEA89B-B700-4E0D-BFE9-92E9F20F6AB6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34" creationId="{5423383B-9BF4-4DB5-869C-E677861FCAB9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37" creationId="{1A9291DD-A934-4736-8A6C-C218AE77CF1D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40" creationId="{FB95AD81-5375-4307-85FB-2BB6EFA51D6F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41" creationId="{D23D04AC-E045-4C79-BB26-1F26489A3CE6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49" creationId="{B1E70657-AE88-4D48-ADA6-5F0A5565F7C0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52" creationId="{0F215DDF-8E9A-4C71-BD2B-C220A712E08F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55" creationId="{45B7BB60-5F33-4F97-9E65-FE97482E5662}"/>
          </ac:cxnSpMkLst>
        </pc:cxnChg>
        <pc:cxnChg chg="mod">
          <ac:chgData name="Lakshya Chauhan" userId="1fd72beeba58a21b" providerId="LiveId" clId="{C427A6B9-8D33-4DFC-AC78-E718EB87EC3A}" dt="2022-04-28T14:05:28.336" v="5597"/>
          <ac:cxnSpMkLst>
            <pc:docMk/>
            <pc:sldMk cId="1312525648" sldId="304"/>
            <ac:cxnSpMk id="56" creationId="{051C36E2-4279-4D54-8C34-C3CEB083B4A8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59" creationId="{AA3888A1-055D-4F6E-8A57-AB30EF68E30D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62" creationId="{0D055CA1-12AF-4996-81A4-92A4B085702E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65" creationId="{BDC99DBC-552B-439B-A917-EB786D94E458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66" creationId="{2E93E25A-2AF7-4071-A2DA-71F084A8A28B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69" creationId="{CE6F3B65-966A-4034-9675-3B49FF2643F8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72" creationId="{A65112C1-2971-4A01-AF6A-9F77E9E18843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75" creationId="{BF8A9D0E-1296-49C0-A3CF-20A5E836D562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76" creationId="{CFDDFE4A-F662-4AD3-97D8-4ECF8032070D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79" creationId="{7B200BF0-B699-4171-A32A-64B0270A4177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82" creationId="{5E8B006F-BB5B-412F-8696-9779BAF23E4E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85" creationId="{16502348-2282-444E-BA16-2B61B1907BEC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86" creationId="{677C6D75-2347-4E7E-B5A8-225D8CA5AE7A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89" creationId="{897FAC7B-FCC3-4C41-8847-F1BC763E3B63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92" creationId="{65C56B53-BB5F-40A5-90CC-450E369B88D6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95" creationId="{35B52F58-2B95-47ED-BC54-F45651BD132B}"/>
          </ac:cxnSpMkLst>
        </pc:cxnChg>
        <pc:cxnChg chg="mod">
          <ac:chgData name="Lakshya Chauhan" userId="1fd72beeba58a21b" providerId="LiveId" clId="{C427A6B9-8D33-4DFC-AC78-E718EB87EC3A}" dt="2022-04-28T14:05:38.022" v="5599"/>
          <ac:cxnSpMkLst>
            <pc:docMk/>
            <pc:sldMk cId="1312525648" sldId="304"/>
            <ac:cxnSpMk id="96" creationId="{BEA0D988-D8EA-48F0-9604-A6DFD8775175}"/>
          </ac:cxnSpMkLst>
        </pc:cxnChg>
      </pc:sldChg>
      <pc:sldChg chg="addSp delSp modSp add mod modAnim">
        <pc:chgData name="Lakshya Chauhan" userId="1fd72beeba58a21b" providerId="LiveId" clId="{C427A6B9-8D33-4DFC-AC78-E718EB87EC3A}" dt="2022-04-28T14:43:16.171" v="6334"/>
        <pc:sldMkLst>
          <pc:docMk/>
          <pc:sldMk cId="1643982070" sldId="305"/>
        </pc:sldMkLst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16" creationId="{4E106BBC-25A8-4352-9C22-BB44CA9CB5C3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18" creationId="{EE93059F-6B77-41D6-8F90-BA860C2E0EB2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19" creationId="{A7E3C1BD-8A92-422D-A425-24AD7773C084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21" creationId="{53D5D940-4185-4579-BC1D-7AFD4F7319A6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27" creationId="{3F6F2A61-4A3A-4E9D-9D30-32F8C9985E4E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29" creationId="{CA19F323-1CE3-4614-9D15-F2788A18D3D6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30" creationId="{EC4B6561-5A71-452A-A685-B99BF0DE72C0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32" creationId="{D2BAF92E-8F5F-4E64-9B8C-65198D45DC28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37" creationId="{9FC6C262-2812-4C02-91A2-1F93218B672B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39" creationId="{4DE83893-C849-465C-A82E-A315AB4AEEEC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40" creationId="{F5A359BA-2A37-43A8-81E6-4EBB69A2DE4E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42" creationId="{0669562A-991C-4012-A4A2-E3AAB2881452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47" creationId="{D5629A04-D28D-4426-98B0-76D17087CA7D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49" creationId="{9F9F3263-F7BF-45C0-894B-E5FFC1B6086B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50" creationId="{60DBC0AE-22F9-4F7A-9A47-C2BB414088D5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52" creationId="{09527AF7-3874-4617-8535-A1F17119DB7F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57" creationId="{DBDC37E4-0F5C-4518-847C-82464C1D7F64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59" creationId="{520E76F9-9A3B-4DD7-8865-243B4BAFDE6C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60" creationId="{C3AA5279-479A-40DD-8535-F0BECA202E23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62" creationId="{5A54978A-EE44-49DB-9F96-5C859B9CA7FD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67" creationId="{5AD4CBED-8B24-47A1-952B-45C367692A84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69" creationId="{9CEFCBAA-EEB4-45C6-976F-C66A30D570E4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70" creationId="{9494455F-8FA6-4776-A00B-F412C805F0CD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72" creationId="{1A8721DA-6BAC-48AD-B72B-649916075E99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77" creationId="{32C3D078-39FA-424E-99F0-93745BB35621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79" creationId="{0CE1F8C9-3D28-405A-8ADA-AEB57F87488E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80" creationId="{823FD41E-D1F6-451B-B97E-AF3587D1A962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82" creationId="{0299411A-2BD3-4433-866D-D309AE62C767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87" creationId="{B051D75D-A81A-4839-8D23-28C2D4481A43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89" creationId="{9F1DD48F-514A-43EA-8E20-32A42B0DF82C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90" creationId="{AB157203-6751-4883-B588-D44FFE1D7D2D}"/>
          </ac:spMkLst>
        </pc:spChg>
        <pc:spChg chg="mod">
          <ac:chgData name="Lakshya Chauhan" userId="1fd72beeba58a21b" providerId="LiveId" clId="{C427A6B9-8D33-4DFC-AC78-E718EB87EC3A}" dt="2022-04-28T14:13:30.712" v="5670"/>
          <ac:spMkLst>
            <pc:docMk/>
            <pc:sldMk cId="1643982070" sldId="305"/>
            <ac:spMk id="92" creationId="{37B2D193-311A-4B06-919F-128CDE5EE81D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04" creationId="{46132C92-A22E-4041-8988-D88F919081FE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06" creationId="{6C488037-D3CF-405F-8CC1-075279B509E8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07" creationId="{1FF5BF17-BB3D-4738-A372-A2FA23B2B992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09" creationId="{3A3671E1-8E20-4344-BCAB-32FCFE8C5C8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14" creationId="{FB6B37DE-5046-40E3-B747-109625B3DB67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16" creationId="{284B9DD0-4DDC-4D83-B952-66435016BD65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17" creationId="{FA1FDFD2-1915-4359-9455-73F5BB9AAE5D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19" creationId="{C65D2012-3209-4972-9C02-7A80FCBFF28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24" creationId="{D42F6787-7452-415B-B337-C0513DB01F62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26" creationId="{97789BAD-4A1A-4A55-8C77-5D0EA7431EAD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27" creationId="{4D6FCC69-FC6D-4D8A-8A85-62DCB956D104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29" creationId="{A979DA0E-D35A-482F-85F1-86C537232DD0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34" creationId="{0448496C-477F-4653-A690-25809D8F144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36" creationId="{2E07FA7E-353A-4513-991F-DCF00C492521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37" creationId="{B8C1FDDF-B080-491F-9716-A3574E3627B7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39" creationId="{C5B37D93-16FC-4B50-B824-9BA7BA61C0CE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44" creationId="{758F455B-7B35-4B56-9852-C4C902A8D0B8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46" creationId="{0E0C405A-BFD4-4FC8-B69F-FB8060AD6ECA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47" creationId="{5E5E2B67-0BC1-49DD-9495-FE0942A8A83D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49" creationId="{DC50CABD-A53A-4510-AA55-2BA2EEC60B1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54" creationId="{8E137D78-D82D-4213-BB55-9F1838D5BDCA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56" creationId="{20D7FA91-3D6D-4248-8417-95D6D3AEC49C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57" creationId="{09E1FB2D-EA81-4E61-90E3-9A44F8C9D196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59" creationId="{2C2CAB69-2156-4BAB-8C11-E00D43540362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64" creationId="{3F90DC87-A737-441B-AE01-5DB2466054A4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66" creationId="{F0BF6A88-5A20-4FF2-B2FD-4709DEAE7460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67" creationId="{F4F6FDF8-05B1-490D-8A22-1A1D696EF4A3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69" creationId="{0CC8960F-30D6-4ECA-AEA8-9014F432B2F9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74" creationId="{9296FA4D-3F47-4394-92D7-977534E2D64F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76" creationId="{7633EF70-2DA1-4BB5-9A89-27A1AB30F3F6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77" creationId="{5A983BE7-3164-48FF-B22E-69A509F48988}"/>
          </ac:spMkLst>
        </pc:spChg>
        <pc:spChg chg="mod">
          <ac:chgData name="Lakshya Chauhan" userId="1fd72beeba58a21b" providerId="LiveId" clId="{C427A6B9-8D33-4DFC-AC78-E718EB87EC3A}" dt="2022-04-28T14:23:46.641" v="5700"/>
          <ac:spMkLst>
            <pc:docMk/>
            <pc:sldMk cId="1643982070" sldId="305"/>
            <ac:spMk id="179" creationId="{8084C511-405D-4FA1-8A14-AD4C1E41269F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3" creationId="{F88FF31D-87B1-482D-8EBF-655F327B2CB8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4" creationId="{2FD3B945-81DD-459A-B9EC-19BE8B88E8EB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5" creationId="{31072CC3-4ED6-4A5C-8BE4-5E7C0B54700D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6" creationId="{73F71513-E1CC-4058-AD6F-12DA6633908F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87" creationId="{2AA25CC2-5018-494B-BF36-0ADA3D7EABD3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1" creationId="{299379B6-FD13-48CF-AEA2-D98ED8A63DF6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2" creationId="{9BCEA457-104D-48E4-BAEF-20EC933A9D7C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3" creationId="{44BA3ADC-DDFB-4121-824F-512C1D8AE32A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4" creationId="{6010BD78-B19C-4A47-AB7F-A7745D89E936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5" creationId="{1C91D6D8-CAC5-4442-92CA-CF234CE3ABF6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6" creationId="{32F185F9-A8F4-4D7F-A7DF-D40AA94FD25C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7" creationId="{9B2503FB-35D3-4549-B1E3-E62B735001E9}"/>
          </ac:spMkLst>
        </pc:spChg>
        <pc:spChg chg="add del mod">
          <ac:chgData name="Lakshya Chauhan" userId="1fd72beeba58a21b" providerId="LiveId" clId="{C427A6B9-8D33-4DFC-AC78-E718EB87EC3A}" dt="2022-04-28T14:23:47.207" v="5701"/>
          <ac:spMkLst>
            <pc:docMk/>
            <pc:sldMk cId="1643982070" sldId="305"/>
            <ac:spMk id="198" creationId="{B33E8E1C-2381-4827-8366-518291FE4734}"/>
          </ac:spMkLst>
        </pc:spChg>
        <pc:spChg chg="add del mod">
          <ac:chgData name="Lakshya Chauhan" userId="1fd72beeba58a21b" providerId="LiveId" clId="{C427A6B9-8D33-4DFC-AC78-E718EB87EC3A}" dt="2022-04-28T14:26:27.266" v="5733" actId="478"/>
          <ac:spMkLst>
            <pc:docMk/>
            <pc:sldMk cId="1643982070" sldId="305"/>
            <ac:spMk id="199" creationId="{E2C21AB8-4717-4A92-AC78-BD646BB01110}"/>
          </ac:spMkLst>
        </pc:spChg>
        <pc:spChg chg="add mod">
          <ac:chgData name="Lakshya Chauhan" userId="1fd72beeba58a21b" providerId="LiveId" clId="{C427A6B9-8D33-4DFC-AC78-E718EB87EC3A}" dt="2022-04-28T14:30:33.433" v="6129" actId="1076"/>
          <ac:spMkLst>
            <pc:docMk/>
            <pc:sldMk cId="1643982070" sldId="305"/>
            <ac:spMk id="200" creationId="{AB54F963-2703-4E08-B185-628575074982}"/>
          </ac:spMkLst>
        </pc:spChg>
        <pc:spChg chg="add del">
          <ac:chgData name="Lakshya Chauhan" userId="1fd72beeba58a21b" providerId="LiveId" clId="{C427A6B9-8D33-4DFC-AC78-E718EB87EC3A}" dt="2022-04-28T14:28:13.884" v="6022" actId="22"/>
          <ac:spMkLst>
            <pc:docMk/>
            <pc:sldMk cId="1643982070" sldId="305"/>
            <ac:spMk id="202" creationId="{75831B9C-846C-48F8-BE64-196CCA7C39D6}"/>
          </ac:spMkLst>
        </pc:spChg>
        <pc:spChg chg="add mod">
          <ac:chgData name="Lakshya Chauhan" userId="1fd72beeba58a21b" providerId="LiveId" clId="{C427A6B9-8D33-4DFC-AC78-E718EB87EC3A}" dt="2022-04-28T14:40:35.661" v="6279" actId="1076"/>
          <ac:spMkLst>
            <pc:docMk/>
            <pc:sldMk cId="1643982070" sldId="305"/>
            <ac:spMk id="203" creationId="{FFFE2F2F-725E-464A-AE86-BCA1336143F2}"/>
          </ac:spMkLst>
        </pc:spChg>
        <pc:spChg chg="add mod">
          <ac:chgData name="Lakshya Chauhan" userId="1fd72beeba58a21b" providerId="LiveId" clId="{C427A6B9-8D33-4DFC-AC78-E718EB87EC3A}" dt="2022-04-28T14:43:16.171" v="6334"/>
          <ac:spMkLst>
            <pc:docMk/>
            <pc:sldMk cId="1643982070" sldId="305"/>
            <ac:spMk id="204" creationId="{210B1581-26CD-4535-9425-BD5C14D013CF}"/>
          </ac:spMkLst>
        </pc:s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15" creationId="{1DCC4BB1-8FB2-4C6E-9F16-6EDF961CE43F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22" creationId="{A7B6EE1C-3282-463E-8F88-157F7F88E770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25" creationId="{A3413E46-9B60-40D5-8AC6-97B1928F5B83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33" creationId="{BC8DE134-37B5-4F21-88F8-D9684864D2B7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36" creationId="{526A1094-E0F1-43A2-B218-A77A6F7C7BB0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43" creationId="{1E56BDA9-394B-4C2F-8DCD-0049D93883A1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46" creationId="{11B65A7F-DDDD-418A-9343-0EE1AB45EB56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53" creationId="{72B79A35-CD1F-448A-9F8A-C44A5E72D5C9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56" creationId="{7ED1CFB0-A1B9-43AB-B313-07B034FC49BD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63" creationId="{FE9EFF29-DE36-45E4-B97B-4512D83540D6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66" creationId="{71330D6F-0757-4B56-B42F-77AA52864178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73" creationId="{5B968E24-1735-49DB-847B-62AEFDE38818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76" creationId="{2B12B67E-4986-4D05-B6A9-F3D638D9B85C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83" creationId="{E0E0B00D-C100-404E-8CF0-85D2805BADB1}"/>
          </ac:grpSpMkLst>
        </pc:grpChg>
        <pc:grpChg chg="add del mod">
          <ac:chgData name="Lakshya Chauhan" userId="1fd72beeba58a21b" providerId="LiveId" clId="{C427A6B9-8D33-4DFC-AC78-E718EB87EC3A}" dt="2022-04-28T14:13:46.523" v="5679"/>
          <ac:grpSpMkLst>
            <pc:docMk/>
            <pc:sldMk cId="1643982070" sldId="305"/>
            <ac:grpSpMk id="86" creationId="{D436BB8E-0B1D-489D-93D6-DB4FCDDA5D1D}"/>
          </ac:grpSpMkLst>
        </pc:grpChg>
        <pc:grpChg chg="mod">
          <ac:chgData name="Lakshya Chauhan" userId="1fd72beeba58a21b" providerId="LiveId" clId="{C427A6B9-8D33-4DFC-AC78-E718EB87EC3A}" dt="2022-04-28T14:13:30.712" v="5670"/>
          <ac:grpSpMkLst>
            <pc:docMk/>
            <pc:sldMk cId="1643982070" sldId="305"/>
            <ac:grpSpMk id="93" creationId="{E5FCC9CA-0EF0-41F6-9C7F-77192E885348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03" creationId="{B25128E7-8AA6-47B1-837A-8EFDA92E5A9C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10" creationId="{5538D2FF-F48B-4D77-915A-01E0C32599E0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13" creationId="{BA85179A-446B-4474-B7B1-2F4F52E093DE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20" creationId="{E3039A8D-FC0F-4161-B47C-BAF6DC3C40DF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23" creationId="{24D0B029-3208-4EF3-883E-4B40EC2DD81F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30" creationId="{69E31B66-FB11-4260-B186-45D3D019A2F3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33" creationId="{84885A31-BBA4-4799-8378-7306E72959E7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40" creationId="{80F9E668-5ED0-4118-80BF-5964F68C0D43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43" creationId="{F7AECC6B-69AF-49EC-8EF3-CA68F6049C4B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50" creationId="{58379DE4-E887-4EEF-AC34-F59D228F3E9D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53" creationId="{178D5442-B617-418A-8D64-C37496F6F099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60" creationId="{2037D58E-9A06-45CD-A932-FC3ECEB9D5DC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63" creationId="{40F5CB6B-508E-42E7-AA16-498AD0DAAB6A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70" creationId="{E59A3F1F-C876-4B7B-85EC-892ACD89B5CB}"/>
          </ac:grpSpMkLst>
        </pc:grpChg>
        <pc:grpChg chg="add del mod">
          <ac:chgData name="Lakshya Chauhan" userId="1fd72beeba58a21b" providerId="LiveId" clId="{C427A6B9-8D33-4DFC-AC78-E718EB87EC3A}" dt="2022-04-28T14:23:47.207" v="5701"/>
          <ac:grpSpMkLst>
            <pc:docMk/>
            <pc:sldMk cId="1643982070" sldId="305"/>
            <ac:grpSpMk id="173" creationId="{A84DAB59-415C-40C2-BE1F-DCDBB31EEF41}"/>
          </ac:grpSpMkLst>
        </pc:grpChg>
        <pc:grpChg chg="mod">
          <ac:chgData name="Lakshya Chauhan" userId="1fd72beeba58a21b" providerId="LiveId" clId="{C427A6B9-8D33-4DFC-AC78-E718EB87EC3A}" dt="2022-04-28T14:23:46.641" v="5700"/>
          <ac:grpSpMkLst>
            <pc:docMk/>
            <pc:sldMk cId="1643982070" sldId="305"/>
            <ac:grpSpMk id="180" creationId="{B95E5D84-DB82-48E4-86BE-190F4CD2E100}"/>
          </ac:grpSpMkLst>
        </pc:grpChg>
        <pc:graphicFrameChg chg="add del mod">
          <ac:chgData name="Lakshya Chauhan" userId="1fd72beeba58a21b" providerId="LiveId" clId="{C427A6B9-8D33-4DFC-AC78-E718EB87EC3A}" dt="2022-04-28T14:13:46.523" v="5679"/>
          <ac:graphicFrameMkLst>
            <pc:docMk/>
            <pc:sldMk cId="1643982070" sldId="305"/>
            <ac:graphicFrameMk id="14" creationId="{53000539-5A6D-4A30-933D-282EB9004D95}"/>
          </ac:graphicFrameMkLst>
        </pc:graphicFrameChg>
        <pc:graphicFrameChg chg="add del mod">
          <ac:chgData name="Lakshya Chauhan" userId="1fd72beeba58a21b" providerId="LiveId" clId="{C427A6B9-8D33-4DFC-AC78-E718EB87EC3A}" dt="2022-04-28T14:23:47.207" v="5701"/>
          <ac:graphicFrameMkLst>
            <pc:docMk/>
            <pc:sldMk cId="1643982070" sldId="305"/>
            <ac:graphicFrameMk id="102" creationId="{300B55DB-DC9E-4112-88DB-F53DF429ABF7}"/>
          </ac:graphicFrameMkLst>
        </pc:graphicFrameChg>
        <pc:picChg chg="add del mod">
          <ac:chgData name="Lakshya Chauhan" userId="1fd72beeba58a21b" providerId="LiveId" clId="{C427A6B9-8D33-4DFC-AC78-E718EB87EC3A}" dt="2022-04-28T14:20:07.625" v="5690" actId="478"/>
          <ac:picMkLst>
            <pc:docMk/>
            <pc:sldMk cId="1643982070" sldId="305"/>
            <ac:picMk id="3" creationId="{9FDD6960-4E10-4C8F-A732-6B81C53BD408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4" creationId="{6C526322-BD3A-43F1-AB69-0142E737B3D4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5" creationId="{6B7BE1D1-240E-496F-B9EE-91EE71C6F0CD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6" creationId="{3E268884-0479-4931-9978-AF6758C30073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7" creationId="{E1E44C2D-1485-455B-BFF8-57F0EE78B2F3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8" creationId="{A619CFAE-BD87-45BE-A425-3BD088326D1B}"/>
          </ac:picMkLst>
        </pc:picChg>
        <pc:picChg chg="add del mod">
          <ac:chgData name="Lakshya Chauhan" userId="1fd72beeba58a21b" providerId="LiveId" clId="{C427A6B9-8D33-4DFC-AC78-E718EB87EC3A}" dt="2022-04-28T14:23:46.185" v="5699" actId="478"/>
          <ac:picMkLst>
            <pc:docMk/>
            <pc:sldMk cId="1643982070" sldId="305"/>
            <ac:picMk id="9" creationId="{F080CAC3-63FA-4075-91B5-F8A61DC28384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10" creationId="{E1CD920A-918E-4DB0-95DA-4CBF8DDBCE6D}"/>
          </ac:picMkLst>
        </pc:picChg>
        <pc:picChg chg="add del mod">
          <ac:chgData name="Lakshya Chauhan" userId="1fd72beeba58a21b" providerId="LiveId" clId="{C427A6B9-8D33-4DFC-AC78-E718EB87EC3A}" dt="2022-04-28T14:25:09.445" v="5707" actId="478"/>
          <ac:picMkLst>
            <pc:docMk/>
            <pc:sldMk cId="1643982070" sldId="305"/>
            <ac:picMk id="11" creationId="{72802685-EA70-4F9B-8652-C8B1986CD22B}"/>
          </ac:picMkLst>
        </pc:picChg>
        <pc:picChg chg="add del">
          <ac:chgData name="Lakshya Chauhan" userId="1fd72beeba58a21b" providerId="LiveId" clId="{C427A6B9-8D33-4DFC-AC78-E718EB87EC3A}" dt="2022-04-28T14:25:13.011" v="5709" actId="478"/>
          <ac:picMkLst>
            <pc:docMk/>
            <pc:sldMk cId="1643982070" sldId="305"/>
            <ac:picMk id="12" creationId="{782615DB-B7E2-4E76-9FD9-08D662FC2365}"/>
          </ac:picMkLst>
        </pc:picChg>
        <pc:picChg chg="add del">
          <ac:chgData name="Lakshya Chauhan" userId="1fd72beeba58a21b" providerId="LiveId" clId="{C427A6B9-8D33-4DFC-AC78-E718EB87EC3A}" dt="2022-04-28T14:25:30.432" v="5711" actId="478"/>
          <ac:picMkLst>
            <pc:docMk/>
            <pc:sldMk cId="1643982070" sldId="305"/>
            <ac:picMk id="13" creationId="{9A399FF8-B849-4426-AC81-968C79C9F7CB}"/>
          </ac:picMkLst>
        </pc:picChg>
        <pc:picChg chg="add mod">
          <ac:chgData name="Lakshya Chauhan" userId="1fd72beeba58a21b" providerId="LiveId" clId="{C427A6B9-8D33-4DFC-AC78-E718EB87EC3A}" dt="2022-04-28T14:26:01.532" v="5715" actId="1076"/>
          <ac:picMkLst>
            <pc:docMk/>
            <pc:sldMk cId="1643982070" sldId="305"/>
            <ac:picMk id="96" creationId="{8731EFD2-E4D2-4EA0-B15B-C6E088136B27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97" creationId="{8A1658DF-70C6-4FD8-8C69-1DA185B5574D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98" creationId="{B7DF6523-411B-48F9-A446-B7933B639C04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99" creationId="{1331E978-1A93-4B05-AAB9-D2B10F479D12}"/>
          </ac:picMkLst>
        </pc:picChg>
        <pc:picChg chg="del">
          <ac:chgData name="Lakshya Chauhan" userId="1fd72beeba58a21b" providerId="LiveId" clId="{C427A6B9-8D33-4DFC-AC78-E718EB87EC3A}" dt="2022-04-28T14:13:30.350" v="5669" actId="478"/>
          <ac:picMkLst>
            <pc:docMk/>
            <pc:sldMk cId="1643982070" sldId="305"/>
            <ac:picMk id="100" creationId="{D02AB49E-4859-44E2-81B8-92B4C1F9A8FC}"/>
          </ac:picMkLst>
        </pc:picChg>
        <pc:picChg chg="add del mod">
          <ac:chgData name="Lakshya Chauhan" userId="1fd72beeba58a21b" providerId="LiveId" clId="{C427A6B9-8D33-4DFC-AC78-E718EB87EC3A}" dt="2022-04-28T14:39:14.875" v="6139" actId="478"/>
          <ac:picMkLst>
            <pc:docMk/>
            <pc:sldMk cId="1643982070" sldId="305"/>
            <ac:picMk id="101" creationId="{DB2DB215-B4B6-4C5B-8865-44415E15B650}"/>
          </ac:picMkLst>
        </pc:picChg>
        <pc:picChg chg="add del mod">
          <ac:chgData name="Lakshya Chauhan" userId="1fd72beeba58a21b" providerId="LiveId" clId="{C427A6B9-8D33-4DFC-AC78-E718EB87EC3A}" dt="2022-04-28T14:23:47.207" v="5701"/>
          <ac:picMkLst>
            <pc:docMk/>
            <pc:sldMk cId="1643982070" sldId="305"/>
            <ac:picMk id="188" creationId="{D25B616D-ABC1-4929-A53A-90D7A5EF7F0D}"/>
          </ac:picMkLst>
        </pc:picChg>
        <pc:picChg chg="add del mod">
          <ac:chgData name="Lakshya Chauhan" userId="1fd72beeba58a21b" providerId="LiveId" clId="{C427A6B9-8D33-4DFC-AC78-E718EB87EC3A}" dt="2022-04-28T14:23:47.207" v="5701"/>
          <ac:picMkLst>
            <pc:docMk/>
            <pc:sldMk cId="1643982070" sldId="305"/>
            <ac:picMk id="189" creationId="{9B7F2746-BF9E-413A-A6FE-71A05DB1A10B}"/>
          </ac:picMkLst>
        </pc:picChg>
        <pc:picChg chg="add del mod">
          <ac:chgData name="Lakshya Chauhan" userId="1fd72beeba58a21b" providerId="LiveId" clId="{C427A6B9-8D33-4DFC-AC78-E718EB87EC3A}" dt="2022-04-28T14:23:47.207" v="5701"/>
          <ac:picMkLst>
            <pc:docMk/>
            <pc:sldMk cId="1643982070" sldId="305"/>
            <ac:picMk id="190" creationId="{33908CC3-C774-4351-B921-06B316850D7E}"/>
          </ac:picMkLst>
        </pc:pic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17" creationId="{A6E70E63-1B4F-4922-BC85-3B6F6F9C82AA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20" creationId="{6DD3F406-0F29-48B9-81B1-7ECB9AA856F3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23" creationId="{C89015B0-AB9E-4B0D-8F54-2A53926C9C21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24" creationId="{D690712E-84EB-46F7-BE1A-2524AD4C1DEC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28" creationId="{A0AE28D1-003E-4EAE-AD64-300396904A38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31" creationId="{5CE145E7-9242-422F-9358-FF14B92FFF6B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34" creationId="{4A929D05-2AC1-45EA-88E0-226BE94C4DE8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35" creationId="{D95C3006-EC58-4888-A326-84C4E6C47D4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38" creationId="{9317D960-0601-4305-A298-082D6371786F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41" creationId="{6116AD6B-A224-4A32-88DE-442345FBF8E5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44" creationId="{9D33DD2B-1BE5-466C-AF12-46872C6D6C1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45" creationId="{BA69EE02-BF1B-4F5C-A0F3-B7EB4C3F67A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48" creationId="{D03DA4B0-DB3B-49B7-8D87-AADDFF2A1378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51" creationId="{B57BBF51-4620-48C5-9A1C-055D9E0F2150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54" creationId="{CBE9B91E-8221-4222-98C9-647E214CE6C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55" creationId="{EFD1DA66-1D09-4697-AE96-33B90036D01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58" creationId="{C17D1889-35A6-4CCD-8638-1253BE66E9D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61" creationId="{9F122EFA-369C-4138-B42B-15BBE43229B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64" creationId="{EF60431D-8A49-4BAA-9E54-FF4CD746D209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65" creationId="{35581B44-6FEA-483F-BA78-34A431F3C6B6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68" creationId="{5CE4B6C4-5C66-448A-B155-BC4CA4B5ECED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71" creationId="{2C457FA5-2A89-450B-A3FC-56EAE666E754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74" creationId="{5322FA8D-ED4A-4D69-9EF8-0E02F85FEF6D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75" creationId="{19C23F7E-D928-49E4-8FFC-ACF07D0EA5C4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78" creationId="{AD705BC2-F5EA-4BA6-978F-C2CB787B984D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81" creationId="{C4DA28EE-08F9-4059-9119-169F54F31C6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84" creationId="{8EBB0F36-CC32-4586-B803-F3A3B9FB4FC7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85" creationId="{A509AF49-FC35-49A5-B92C-B3C0BAE2B9E0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88" creationId="{22158432-4B06-4209-8D83-9B68D0AD318B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91" creationId="{300B5A26-E076-42BA-AB13-42EBDBC3610F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94" creationId="{D69B0128-4165-4BDB-B4C2-5DDA87C7F7EE}"/>
          </ac:cxnSpMkLst>
        </pc:cxnChg>
        <pc:cxnChg chg="mod">
          <ac:chgData name="Lakshya Chauhan" userId="1fd72beeba58a21b" providerId="LiveId" clId="{C427A6B9-8D33-4DFC-AC78-E718EB87EC3A}" dt="2022-04-28T14:13:30.712" v="5670"/>
          <ac:cxnSpMkLst>
            <pc:docMk/>
            <pc:sldMk cId="1643982070" sldId="305"/>
            <ac:cxnSpMk id="95" creationId="{C4A41202-6D2D-4F60-9875-44D8567B1C5F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05" creationId="{A5067D52-2B71-47D2-81EF-688C7C370237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08" creationId="{4924E5E9-4820-4402-910C-1601C0D5AC7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11" creationId="{AFEF8A1A-EB49-4BED-A650-149D41FCC658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12" creationId="{407AEA69-3826-4715-88A1-C5F0EA3E23F4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15" creationId="{9E55C505-3A5B-4CE2-8B97-787E2A6104A8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18" creationId="{D71B5097-E1BD-41EE-9C13-0E68D1A8B089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21" creationId="{1DB1513B-8C81-4CF7-B8FF-8B3091585234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22" creationId="{78DD579F-E0CA-4F85-8E3B-77F22F3B20AB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25" creationId="{565595B6-8CF3-446E-B8E0-15A0502A399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28" creationId="{C4CC3D86-0E5D-4235-8F03-1CC4C9FFE5EB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31" creationId="{CB17F364-D78D-48C8-B7F6-1FC2590917F0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32" creationId="{38E872E8-6EDA-43F9-B9C2-7C80A4553ECA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35" creationId="{2895E521-C44F-4F46-AAA1-91A9C9397FAC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38" creationId="{43948427-62C4-4749-A716-56644B757B17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41" creationId="{0C638C97-C32B-4816-A600-55F62AF9878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42" creationId="{F976D8A9-4B4E-469C-82D4-B88CA4D66FC7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45" creationId="{2F77B0FC-2E85-4DE1-B61D-A6662EE943B3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48" creationId="{EB2EF8E4-D277-4247-B6BE-81041118673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51" creationId="{26CAACE0-196A-43F0-9072-720AF876CB60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52" creationId="{8B73A253-5162-48FC-80F1-F5B6BB5C308D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55" creationId="{D9379A8A-3718-4800-9D50-517F456DF67F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58" creationId="{B5B4EF4F-454A-4758-9C6E-E27201C8F3BC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61" creationId="{7053AC49-8E7B-4603-BBD8-B85A88FA66DE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62" creationId="{292701FD-06EB-4CF0-8850-B4E8990006DA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65" creationId="{BE6A91F3-A83F-48B4-88E7-FE0492E345D5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68" creationId="{9698E416-F379-4667-A8EC-5CE338BE57C4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71" creationId="{15353772-D9F8-4620-B681-79EBF762FE09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72" creationId="{69C83D42-E7EA-4EE2-8535-66CA986B97AC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75" creationId="{877D5BBA-253F-4385-BC37-DFD366A69F00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78" creationId="{8F8DA851-6E2B-4DC3-A96E-7B9B99C907EB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81" creationId="{E87DE644-FD79-47EA-9D79-A7DB913C6CFB}"/>
          </ac:cxnSpMkLst>
        </pc:cxnChg>
        <pc:cxnChg chg="mod">
          <ac:chgData name="Lakshya Chauhan" userId="1fd72beeba58a21b" providerId="LiveId" clId="{C427A6B9-8D33-4DFC-AC78-E718EB87EC3A}" dt="2022-04-28T14:23:46.641" v="5700"/>
          <ac:cxnSpMkLst>
            <pc:docMk/>
            <pc:sldMk cId="1643982070" sldId="305"/>
            <ac:cxnSpMk id="182" creationId="{C58AF193-5CB4-41E1-A168-A2971F02BCAA}"/>
          </ac:cxnSpMkLst>
        </pc:cxnChg>
      </pc:sldChg>
      <pc:sldChg chg="addSp modSp add mod ord modShow">
        <pc:chgData name="Lakshya Chauhan" userId="1fd72beeba58a21b" providerId="LiveId" clId="{C427A6B9-8D33-4DFC-AC78-E718EB87EC3A}" dt="2022-04-28T14:41:48.038" v="6315" actId="14100"/>
        <pc:sldMkLst>
          <pc:docMk/>
          <pc:sldMk cId="1817649050" sldId="306"/>
        </pc:sldMkLst>
        <pc:spChg chg="add mod">
          <ac:chgData name="Lakshya Chauhan" userId="1fd72beeba58a21b" providerId="LiveId" clId="{C427A6B9-8D33-4DFC-AC78-E718EB87EC3A}" dt="2022-04-28T14:41:48.038" v="6315" actId="14100"/>
          <ac:spMkLst>
            <pc:docMk/>
            <pc:sldMk cId="1817649050" sldId="306"/>
            <ac:spMk id="8" creationId="{71B6ADD7-CBDA-41D7-8DAC-0045D622693C}"/>
          </ac:spMkLst>
        </pc:spChg>
        <pc:spChg chg="mod">
          <ac:chgData name="Lakshya Chauhan" userId="1fd72beeba58a21b" providerId="LiveId" clId="{C427A6B9-8D33-4DFC-AC78-E718EB87EC3A}" dt="2022-04-28T14:40:56.292" v="6281" actId="14100"/>
          <ac:spMkLst>
            <pc:docMk/>
            <pc:sldMk cId="1817649050" sldId="306"/>
            <ac:spMk id="200" creationId="{AB54F963-2703-4E08-B185-628575074982}"/>
          </ac:spMkLst>
        </pc:spChg>
        <pc:spChg chg="mod">
          <ac:chgData name="Lakshya Chauhan" userId="1fd72beeba58a21b" providerId="LiveId" clId="{C427A6B9-8D33-4DFC-AC78-E718EB87EC3A}" dt="2022-04-28T14:41:06.098" v="6285" actId="14100"/>
          <ac:spMkLst>
            <pc:docMk/>
            <pc:sldMk cId="1817649050" sldId="306"/>
            <ac:spMk id="203" creationId="{FFFE2F2F-725E-464A-AE86-BCA1336143F2}"/>
          </ac:spMkLst>
        </pc:spChg>
        <pc:picChg chg="mod">
          <ac:chgData name="Lakshya Chauhan" userId="1fd72beeba58a21b" providerId="LiveId" clId="{C427A6B9-8D33-4DFC-AC78-E718EB87EC3A}" dt="2022-04-28T14:41:14.630" v="6288" actId="1076"/>
          <ac:picMkLst>
            <pc:docMk/>
            <pc:sldMk cId="1817649050" sldId="306"/>
            <ac:picMk id="101" creationId="{DB2DB215-B4B6-4C5B-8865-44415E15B650}"/>
          </ac:picMkLst>
        </pc:picChg>
      </pc:sldChg>
      <pc:sldChg chg="addSp delSp modSp add del mod">
        <pc:chgData name="Lakshya Chauhan" userId="1fd72beeba58a21b" providerId="LiveId" clId="{C427A6B9-8D33-4DFC-AC78-E718EB87EC3A}" dt="2022-04-28T15:09:29.565" v="7596" actId="14100"/>
        <pc:sldMkLst>
          <pc:docMk/>
          <pc:sldMk cId="3510477482" sldId="307"/>
        </pc:sldMkLst>
        <pc:spChg chg="del">
          <ac:chgData name="Lakshya Chauhan" userId="1fd72beeba58a21b" providerId="LiveId" clId="{C427A6B9-8D33-4DFC-AC78-E718EB87EC3A}" dt="2022-04-28T15:03:14.405" v="6950" actId="478"/>
          <ac:spMkLst>
            <pc:docMk/>
            <pc:sldMk cId="3510477482" sldId="307"/>
            <ac:spMk id="2" creationId="{FF405B2F-E7C3-404B-BE8D-DE6308C64BCF}"/>
          </ac:spMkLst>
        </pc:spChg>
        <pc:spChg chg="add del mod">
          <ac:chgData name="Lakshya Chauhan" userId="1fd72beeba58a21b" providerId="LiveId" clId="{C427A6B9-8D33-4DFC-AC78-E718EB87EC3A}" dt="2022-04-28T15:01:40.563" v="6910" actId="478"/>
          <ac:spMkLst>
            <pc:docMk/>
            <pc:sldMk cId="3510477482" sldId="307"/>
            <ac:spMk id="8" creationId="{AEE19D6C-192B-4D9B-ABBE-3DBFE9820AD7}"/>
          </ac:spMkLst>
        </pc:spChg>
        <pc:spChg chg="add mod">
          <ac:chgData name="Lakshya Chauhan" userId="1fd72beeba58a21b" providerId="LiveId" clId="{C427A6B9-8D33-4DFC-AC78-E718EB87EC3A}" dt="2022-04-28T15:03:50.933" v="6963" actId="1036"/>
          <ac:spMkLst>
            <pc:docMk/>
            <pc:sldMk cId="3510477482" sldId="307"/>
            <ac:spMk id="9" creationId="{343678BE-8B30-46C0-AB2B-00A8E9218E4C}"/>
          </ac:spMkLst>
        </pc:spChg>
        <pc:spChg chg="add del mod">
          <ac:chgData name="Lakshya Chauhan" userId="1fd72beeba58a21b" providerId="LiveId" clId="{C427A6B9-8D33-4DFC-AC78-E718EB87EC3A}" dt="2022-04-28T15:03:14.405" v="6950" actId="478"/>
          <ac:spMkLst>
            <pc:docMk/>
            <pc:sldMk cId="3510477482" sldId="307"/>
            <ac:spMk id="10" creationId="{6E223D3A-FE35-4311-98DC-3C4FB5584C6F}"/>
          </ac:spMkLst>
        </pc:spChg>
        <pc:spChg chg="add del mod">
          <ac:chgData name="Lakshya Chauhan" userId="1fd72beeba58a21b" providerId="LiveId" clId="{C427A6B9-8D33-4DFC-AC78-E718EB87EC3A}" dt="2022-04-28T15:01:44.924" v="6913" actId="478"/>
          <ac:spMkLst>
            <pc:docMk/>
            <pc:sldMk cId="3510477482" sldId="307"/>
            <ac:spMk id="13" creationId="{208BA208-292E-4950-BEFC-85130F0A07B2}"/>
          </ac:spMkLst>
        </pc:spChg>
        <pc:spChg chg="add mod">
          <ac:chgData name="Lakshya Chauhan" userId="1fd72beeba58a21b" providerId="LiveId" clId="{C427A6B9-8D33-4DFC-AC78-E718EB87EC3A}" dt="2022-04-28T15:03:38.583" v="6958" actId="1076"/>
          <ac:spMkLst>
            <pc:docMk/>
            <pc:sldMk cId="3510477482" sldId="307"/>
            <ac:spMk id="14" creationId="{5C4B6D9A-DB17-41A3-B33C-431EEAA5917A}"/>
          </ac:spMkLst>
        </pc:spChg>
        <pc:spChg chg="add mod">
          <ac:chgData name="Lakshya Chauhan" userId="1fd72beeba58a21b" providerId="LiveId" clId="{C427A6B9-8D33-4DFC-AC78-E718EB87EC3A}" dt="2022-04-28T15:03:43.530" v="6959" actId="1076"/>
          <ac:spMkLst>
            <pc:docMk/>
            <pc:sldMk cId="3510477482" sldId="307"/>
            <ac:spMk id="15" creationId="{BE60E3FD-CBCC-4D44-96A7-4B821EE36967}"/>
          </ac:spMkLst>
        </pc:spChg>
        <pc:spChg chg="add del mod">
          <ac:chgData name="Lakshya Chauhan" userId="1fd72beeba58a21b" providerId="LiveId" clId="{C427A6B9-8D33-4DFC-AC78-E718EB87EC3A}" dt="2022-04-28T15:01:47.074" v="6914" actId="478"/>
          <ac:spMkLst>
            <pc:docMk/>
            <pc:sldMk cId="3510477482" sldId="307"/>
            <ac:spMk id="18" creationId="{2C3503E2-3A59-4F24-8EBB-3D066FAC1FA5}"/>
          </ac:spMkLst>
        </pc:spChg>
        <pc:spChg chg="add del mod">
          <ac:chgData name="Lakshya Chauhan" userId="1fd72beeba58a21b" providerId="LiveId" clId="{C427A6B9-8D33-4DFC-AC78-E718EB87EC3A}" dt="2022-04-28T15:03:14.405" v="6950" actId="478"/>
          <ac:spMkLst>
            <pc:docMk/>
            <pc:sldMk cId="3510477482" sldId="307"/>
            <ac:spMk id="19" creationId="{B0729632-A7A0-41B1-942B-81AA7F20C181}"/>
          </ac:spMkLst>
        </pc:spChg>
        <pc:spChg chg="add del mod">
          <ac:chgData name="Lakshya Chauhan" userId="1fd72beeba58a21b" providerId="LiveId" clId="{C427A6B9-8D33-4DFC-AC78-E718EB87EC3A}" dt="2022-04-28T15:03:14.405" v="6950" actId="478"/>
          <ac:spMkLst>
            <pc:docMk/>
            <pc:sldMk cId="3510477482" sldId="307"/>
            <ac:spMk id="20" creationId="{8852D288-F0AE-425C-BCDA-DBDA781411B6}"/>
          </ac:spMkLst>
        </pc:spChg>
        <pc:spChg chg="add del mod">
          <ac:chgData name="Lakshya Chauhan" userId="1fd72beeba58a21b" providerId="LiveId" clId="{C427A6B9-8D33-4DFC-AC78-E718EB87EC3A}" dt="2022-04-28T15:00:46.503" v="6909" actId="478"/>
          <ac:spMkLst>
            <pc:docMk/>
            <pc:sldMk cId="3510477482" sldId="307"/>
            <ac:spMk id="23" creationId="{5B2214CA-9BC8-452E-926B-46FC48F0327F}"/>
          </ac:spMkLst>
        </pc:spChg>
        <pc:spChg chg="add mod">
          <ac:chgData name="Lakshya Chauhan" userId="1fd72beeba58a21b" providerId="LiveId" clId="{C427A6B9-8D33-4DFC-AC78-E718EB87EC3A}" dt="2022-04-28T15:04:53.032" v="6996" actId="20577"/>
          <ac:spMkLst>
            <pc:docMk/>
            <pc:sldMk cId="3510477482" sldId="307"/>
            <ac:spMk id="24" creationId="{2CF83CCF-CC42-4017-8B50-B1B9B4A5105C}"/>
          </ac:spMkLst>
        </pc:spChg>
        <pc:spChg chg="add mod">
          <ac:chgData name="Lakshya Chauhan" userId="1fd72beeba58a21b" providerId="LiveId" clId="{C427A6B9-8D33-4DFC-AC78-E718EB87EC3A}" dt="2022-04-28T15:07:32.106" v="7484" actId="1076"/>
          <ac:spMkLst>
            <pc:docMk/>
            <pc:sldMk cId="3510477482" sldId="307"/>
            <ac:spMk id="25" creationId="{DCC62519-2AF3-4564-8118-CD2B05C69281}"/>
          </ac:spMkLst>
        </pc:spChg>
        <pc:spChg chg="mod">
          <ac:chgData name="Lakshya Chauhan" userId="1fd72beeba58a21b" providerId="LiveId" clId="{C427A6B9-8D33-4DFC-AC78-E718EB87EC3A}" dt="2022-04-28T14:43:33.713" v="6345" actId="20577"/>
          <ac:spMkLst>
            <pc:docMk/>
            <pc:sldMk cId="3510477482" sldId="307"/>
            <ac:spMk id="26" creationId="{B7F6F8B1-5804-49F7-A01B-C350E7846504}"/>
          </ac:spMkLst>
        </pc:spChg>
        <pc:spChg chg="add mod">
          <ac:chgData name="Lakshya Chauhan" userId="1fd72beeba58a21b" providerId="LiveId" clId="{C427A6B9-8D33-4DFC-AC78-E718EB87EC3A}" dt="2022-04-28T15:07:35.292" v="7485" actId="1076"/>
          <ac:spMkLst>
            <pc:docMk/>
            <pc:sldMk cId="3510477482" sldId="307"/>
            <ac:spMk id="27" creationId="{3DBFB192-EBC8-428A-B862-8B9875F35618}"/>
          </ac:spMkLst>
        </pc:spChg>
        <pc:spChg chg="add mod">
          <ac:chgData name="Lakshya Chauhan" userId="1fd72beeba58a21b" providerId="LiveId" clId="{C427A6B9-8D33-4DFC-AC78-E718EB87EC3A}" dt="2022-04-28T15:09:13.186" v="7589" actId="1076"/>
          <ac:spMkLst>
            <pc:docMk/>
            <pc:sldMk cId="3510477482" sldId="307"/>
            <ac:spMk id="28" creationId="{C876D031-BA02-4B29-859D-698188B785B0}"/>
          </ac:spMkLst>
        </pc:spChg>
        <pc:spChg chg="add mod">
          <ac:chgData name="Lakshya Chauhan" userId="1fd72beeba58a21b" providerId="LiveId" clId="{C427A6B9-8D33-4DFC-AC78-E718EB87EC3A}" dt="2022-04-28T15:07:42.748" v="7487" actId="1076"/>
          <ac:spMkLst>
            <pc:docMk/>
            <pc:sldMk cId="3510477482" sldId="307"/>
            <ac:spMk id="29" creationId="{C0BB5793-E676-4A6A-9D21-7D57592FBCF5}"/>
          </ac:spMkLst>
        </pc:spChg>
        <pc:spChg chg="add mod">
          <ac:chgData name="Lakshya Chauhan" userId="1fd72beeba58a21b" providerId="LiveId" clId="{C427A6B9-8D33-4DFC-AC78-E718EB87EC3A}" dt="2022-04-28T15:08:08.535" v="7570" actId="20577"/>
          <ac:spMkLst>
            <pc:docMk/>
            <pc:sldMk cId="3510477482" sldId="307"/>
            <ac:spMk id="30" creationId="{8F2A1102-199C-4A27-B087-027C87BA5F1E}"/>
          </ac:spMkLst>
        </pc:spChg>
        <pc:spChg chg="del">
          <ac:chgData name="Lakshya Chauhan" userId="1fd72beeba58a21b" providerId="LiveId" clId="{C427A6B9-8D33-4DFC-AC78-E718EB87EC3A}" dt="2022-04-28T15:00:22.952" v="6907" actId="478"/>
          <ac:spMkLst>
            <pc:docMk/>
            <pc:sldMk cId="3510477482" sldId="307"/>
            <ac:spMk id="200" creationId="{AB54F963-2703-4E08-B185-628575074982}"/>
          </ac:spMkLst>
        </pc:spChg>
        <pc:spChg chg="del">
          <ac:chgData name="Lakshya Chauhan" userId="1fd72beeba58a21b" providerId="LiveId" clId="{C427A6B9-8D33-4DFC-AC78-E718EB87EC3A}" dt="2022-04-28T15:00:22.952" v="6907" actId="478"/>
          <ac:spMkLst>
            <pc:docMk/>
            <pc:sldMk cId="3510477482" sldId="307"/>
            <ac:spMk id="203" creationId="{FFFE2F2F-725E-464A-AE86-BCA1336143F2}"/>
          </ac:spMkLst>
        </pc:spChg>
        <pc:spChg chg="del">
          <ac:chgData name="Lakshya Chauhan" userId="1fd72beeba58a21b" providerId="LiveId" clId="{C427A6B9-8D33-4DFC-AC78-E718EB87EC3A}" dt="2022-04-28T15:00:22.952" v="6907" actId="478"/>
          <ac:spMkLst>
            <pc:docMk/>
            <pc:sldMk cId="3510477482" sldId="307"/>
            <ac:spMk id="204" creationId="{210B1581-26CD-4535-9425-BD5C14D013CF}"/>
          </ac:spMkLst>
        </pc:spChg>
        <pc:picChg chg="add del mod">
          <ac:chgData name="Lakshya Chauhan" userId="1fd72beeba58a21b" providerId="LiveId" clId="{C427A6B9-8D33-4DFC-AC78-E718EB87EC3A}" dt="2022-04-28T15:01:47.074" v="6914" actId="478"/>
          <ac:picMkLst>
            <pc:docMk/>
            <pc:sldMk cId="3510477482" sldId="307"/>
            <ac:picMk id="11" creationId="{13213FD3-1EF1-4092-A597-94B323966DAC}"/>
          </ac:picMkLst>
        </pc:picChg>
        <pc:picChg chg="add del mod">
          <ac:chgData name="Lakshya Chauhan" userId="1fd72beeba58a21b" providerId="LiveId" clId="{C427A6B9-8D33-4DFC-AC78-E718EB87EC3A}" dt="2022-04-28T15:01:44.924" v="6913" actId="478"/>
          <ac:picMkLst>
            <pc:docMk/>
            <pc:sldMk cId="3510477482" sldId="307"/>
            <ac:picMk id="12" creationId="{0D9C9498-40A6-45F2-91D2-641F4F64F224}"/>
          </ac:picMkLst>
        </pc:picChg>
        <pc:picChg chg="add mod">
          <ac:chgData name="Lakshya Chauhan" userId="1fd72beeba58a21b" providerId="LiveId" clId="{C427A6B9-8D33-4DFC-AC78-E718EB87EC3A}" dt="2022-04-28T15:08:18.122" v="7572" actId="1076"/>
          <ac:picMkLst>
            <pc:docMk/>
            <pc:sldMk cId="3510477482" sldId="307"/>
            <ac:picMk id="16" creationId="{BE12AD7A-81E3-4A1C-9D77-FA8F9C13F680}"/>
          </ac:picMkLst>
        </pc:picChg>
        <pc:picChg chg="add mod">
          <ac:chgData name="Lakshya Chauhan" userId="1fd72beeba58a21b" providerId="LiveId" clId="{C427A6B9-8D33-4DFC-AC78-E718EB87EC3A}" dt="2022-04-28T15:03:35.243" v="6957" actId="1076"/>
          <ac:picMkLst>
            <pc:docMk/>
            <pc:sldMk cId="3510477482" sldId="307"/>
            <ac:picMk id="17" creationId="{17A80D0B-4F07-405A-BDF5-BED80CC14880}"/>
          </ac:picMkLst>
        </pc:picChg>
        <pc:picChg chg="add del mod">
          <ac:chgData name="Lakshya Chauhan" userId="1fd72beeba58a21b" providerId="LiveId" clId="{C427A6B9-8D33-4DFC-AC78-E718EB87EC3A}" dt="2022-04-28T15:03:14.405" v="6950" actId="478"/>
          <ac:picMkLst>
            <pc:docMk/>
            <pc:sldMk cId="3510477482" sldId="307"/>
            <ac:picMk id="21" creationId="{53D4F09F-BA7F-469D-B1C0-55E1175B8730}"/>
          </ac:picMkLst>
        </pc:picChg>
        <pc:picChg chg="add del mod">
          <ac:chgData name="Lakshya Chauhan" userId="1fd72beeba58a21b" providerId="LiveId" clId="{C427A6B9-8D33-4DFC-AC78-E718EB87EC3A}" dt="2022-04-28T15:03:14.405" v="6950" actId="478"/>
          <ac:picMkLst>
            <pc:docMk/>
            <pc:sldMk cId="3510477482" sldId="307"/>
            <ac:picMk id="22" creationId="{ABA25E42-F470-4957-B096-855715234975}"/>
          </ac:picMkLst>
        </pc:picChg>
        <pc:picChg chg="add del mod">
          <ac:chgData name="Lakshya Chauhan" userId="1fd72beeba58a21b" providerId="LiveId" clId="{C427A6B9-8D33-4DFC-AC78-E718EB87EC3A}" dt="2022-04-28T15:08:27.746" v="7576" actId="478"/>
          <ac:picMkLst>
            <pc:docMk/>
            <pc:sldMk cId="3510477482" sldId="307"/>
            <ac:picMk id="31" creationId="{4B19D5FC-C623-46CE-8B7C-5BD187B329D3}"/>
          </ac:picMkLst>
        </pc:picChg>
        <pc:picChg chg="del">
          <ac:chgData name="Lakshya Chauhan" userId="1fd72beeba58a21b" providerId="LiveId" clId="{C427A6B9-8D33-4DFC-AC78-E718EB87EC3A}" dt="2022-04-28T15:00:22.952" v="6907" actId="478"/>
          <ac:picMkLst>
            <pc:docMk/>
            <pc:sldMk cId="3510477482" sldId="307"/>
            <ac:picMk id="96" creationId="{8731EFD2-E4D2-4EA0-B15B-C6E088136B27}"/>
          </ac:picMkLst>
        </pc:picChg>
        <pc:cxnChg chg="add mod">
          <ac:chgData name="Lakshya Chauhan" userId="1fd72beeba58a21b" providerId="LiveId" clId="{C427A6B9-8D33-4DFC-AC78-E718EB87EC3A}" dt="2022-04-28T15:08:56.646" v="7579" actId="1582"/>
          <ac:cxnSpMkLst>
            <pc:docMk/>
            <pc:sldMk cId="3510477482" sldId="307"/>
            <ac:cxnSpMk id="4" creationId="{02A67C11-498B-40BC-AF60-64FCA1D65C5C}"/>
          </ac:cxnSpMkLst>
        </pc:cxnChg>
        <pc:cxnChg chg="add mod">
          <ac:chgData name="Lakshya Chauhan" userId="1fd72beeba58a21b" providerId="LiveId" clId="{C427A6B9-8D33-4DFC-AC78-E718EB87EC3A}" dt="2022-04-28T15:09:01.918" v="7582" actId="14100"/>
          <ac:cxnSpMkLst>
            <pc:docMk/>
            <pc:sldMk cId="3510477482" sldId="307"/>
            <ac:cxnSpMk id="33" creationId="{3F9BCF0C-E0B2-4855-B1EC-AC5359652EBB}"/>
          </ac:cxnSpMkLst>
        </pc:cxnChg>
        <pc:cxnChg chg="add mod">
          <ac:chgData name="Lakshya Chauhan" userId="1fd72beeba58a21b" providerId="LiveId" clId="{C427A6B9-8D33-4DFC-AC78-E718EB87EC3A}" dt="2022-04-28T15:09:06.328" v="7585" actId="14100"/>
          <ac:cxnSpMkLst>
            <pc:docMk/>
            <pc:sldMk cId="3510477482" sldId="307"/>
            <ac:cxnSpMk id="36" creationId="{86F52EAC-E83E-4ADC-BD4F-F14B35F9B543}"/>
          </ac:cxnSpMkLst>
        </pc:cxnChg>
        <pc:cxnChg chg="add mod">
          <ac:chgData name="Lakshya Chauhan" userId="1fd72beeba58a21b" providerId="LiveId" clId="{C427A6B9-8D33-4DFC-AC78-E718EB87EC3A}" dt="2022-04-28T15:09:16.027" v="7590" actId="14100"/>
          <ac:cxnSpMkLst>
            <pc:docMk/>
            <pc:sldMk cId="3510477482" sldId="307"/>
            <ac:cxnSpMk id="39" creationId="{8305106B-F8E7-4E41-97FE-2790B84A1E31}"/>
          </ac:cxnSpMkLst>
        </pc:cxnChg>
        <pc:cxnChg chg="add mod">
          <ac:chgData name="Lakshya Chauhan" userId="1fd72beeba58a21b" providerId="LiveId" clId="{C427A6B9-8D33-4DFC-AC78-E718EB87EC3A}" dt="2022-04-28T15:09:24.866" v="7593" actId="14100"/>
          <ac:cxnSpMkLst>
            <pc:docMk/>
            <pc:sldMk cId="3510477482" sldId="307"/>
            <ac:cxnSpMk id="42" creationId="{C3FD015F-53C8-4E41-AB42-19184947642E}"/>
          </ac:cxnSpMkLst>
        </pc:cxnChg>
        <pc:cxnChg chg="add mod">
          <ac:chgData name="Lakshya Chauhan" userId="1fd72beeba58a21b" providerId="LiveId" clId="{C427A6B9-8D33-4DFC-AC78-E718EB87EC3A}" dt="2022-04-28T15:09:29.565" v="7596" actId="14100"/>
          <ac:cxnSpMkLst>
            <pc:docMk/>
            <pc:sldMk cId="3510477482" sldId="307"/>
            <ac:cxnSpMk id="45" creationId="{30875A62-6BAD-4B52-98FE-124F3D236613}"/>
          </ac:cxnSpMkLst>
        </pc:cxnChg>
      </pc:sldChg>
      <pc:sldChg chg="addSp delSp modSp add mod modAnim">
        <pc:chgData name="Lakshya Chauhan" userId="1fd72beeba58a21b" providerId="LiveId" clId="{C427A6B9-8D33-4DFC-AC78-E718EB87EC3A}" dt="2022-04-28T14:58:32.351" v="6906" actId="1076"/>
        <pc:sldMkLst>
          <pc:docMk/>
          <pc:sldMk cId="2565036232" sldId="308"/>
        </pc:sldMkLst>
        <pc:spChg chg="add mod">
          <ac:chgData name="Lakshya Chauhan" userId="1fd72beeba58a21b" providerId="LiveId" clId="{C427A6B9-8D33-4DFC-AC78-E718EB87EC3A}" dt="2022-04-28T14:53:40.031" v="6767" actId="1076"/>
          <ac:spMkLst>
            <pc:docMk/>
            <pc:sldMk cId="2565036232" sldId="308"/>
            <ac:spMk id="3" creationId="{E39E6040-CDBA-4C0C-860E-B66F2CF99273}"/>
          </ac:spMkLst>
        </pc:spChg>
        <pc:spChg chg="add mod">
          <ac:chgData name="Lakshya Chauhan" userId="1fd72beeba58a21b" providerId="LiveId" clId="{C427A6B9-8D33-4DFC-AC78-E718EB87EC3A}" dt="2022-04-28T14:58:10.196" v="6900" actId="1076"/>
          <ac:spMkLst>
            <pc:docMk/>
            <pc:sldMk cId="2565036232" sldId="308"/>
            <ac:spMk id="4" creationId="{F7504A71-890D-421F-BAF8-6AAC472EDB7C}"/>
          </ac:spMkLst>
        </pc:spChg>
        <pc:spChg chg="add del mod">
          <ac:chgData name="Lakshya Chauhan" userId="1fd72beeba58a21b" providerId="LiveId" clId="{C427A6B9-8D33-4DFC-AC78-E718EB87EC3A}" dt="2022-04-28T14:58:16.934" v="6902" actId="1076"/>
          <ac:spMkLst>
            <pc:docMk/>
            <pc:sldMk cId="2565036232" sldId="308"/>
            <ac:spMk id="10" creationId="{B47A0EE1-CEBC-4BBA-8E25-614C1F84110F}"/>
          </ac:spMkLst>
        </pc:spChg>
        <pc:spChg chg="add mod">
          <ac:chgData name="Lakshya Chauhan" userId="1fd72beeba58a21b" providerId="LiveId" clId="{C427A6B9-8D33-4DFC-AC78-E718EB87EC3A}" dt="2022-04-28T14:58:20.079" v="6903" actId="1076"/>
          <ac:spMkLst>
            <pc:docMk/>
            <pc:sldMk cId="2565036232" sldId="308"/>
            <ac:spMk id="11" creationId="{9B39579B-F60B-4D38-9C70-9109C9BCA165}"/>
          </ac:spMkLst>
        </pc:spChg>
        <pc:spChg chg="add mod">
          <ac:chgData name="Lakshya Chauhan" userId="1fd72beeba58a21b" providerId="LiveId" clId="{C427A6B9-8D33-4DFC-AC78-E718EB87EC3A}" dt="2022-04-28T14:58:23.131" v="6904" actId="1076"/>
          <ac:spMkLst>
            <pc:docMk/>
            <pc:sldMk cId="2565036232" sldId="308"/>
            <ac:spMk id="12" creationId="{2CF35965-4936-4632-8B25-F71133837F14}"/>
          </ac:spMkLst>
        </pc:spChg>
        <pc:spChg chg="add mod">
          <ac:chgData name="Lakshya Chauhan" userId="1fd72beeba58a21b" providerId="LiveId" clId="{C427A6B9-8D33-4DFC-AC78-E718EB87EC3A}" dt="2022-04-28T14:53:42.368" v="6768" actId="1076"/>
          <ac:spMkLst>
            <pc:docMk/>
            <pc:sldMk cId="2565036232" sldId="308"/>
            <ac:spMk id="16" creationId="{1E7D54A1-8857-490C-8607-B3BAB881640E}"/>
          </ac:spMkLst>
        </pc:spChg>
        <pc:spChg chg="mod">
          <ac:chgData name="Lakshya Chauhan" userId="1fd72beeba58a21b" providerId="LiveId" clId="{C427A6B9-8D33-4DFC-AC78-E718EB87EC3A}" dt="2022-04-28T14:42:22.898" v="6332" actId="20577"/>
          <ac:spMkLst>
            <pc:docMk/>
            <pc:sldMk cId="2565036232" sldId="308"/>
            <ac:spMk id="26" creationId="{B7F6F8B1-5804-49F7-A01B-C350E7846504}"/>
          </ac:spMkLst>
        </pc:spChg>
        <pc:spChg chg="del">
          <ac:chgData name="Lakshya Chauhan" userId="1fd72beeba58a21b" providerId="LiveId" clId="{C427A6B9-8D33-4DFC-AC78-E718EB87EC3A}" dt="2022-04-28T14:42:28.645" v="6333" actId="478"/>
          <ac:spMkLst>
            <pc:docMk/>
            <pc:sldMk cId="2565036232" sldId="308"/>
            <ac:spMk id="200" creationId="{AB54F963-2703-4E08-B185-628575074982}"/>
          </ac:spMkLst>
        </pc:spChg>
        <pc:spChg chg="del">
          <ac:chgData name="Lakshya Chauhan" userId="1fd72beeba58a21b" providerId="LiveId" clId="{C427A6B9-8D33-4DFC-AC78-E718EB87EC3A}" dt="2022-04-28T14:42:28.645" v="6333" actId="478"/>
          <ac:spMkLst>
            <pc:docMk/>
            <pc:sldMk cId="2565036232" sldId="308"/>
            <ac:spMk id="203" creationId="{FFFE2F2F-725E-464A-AE86-BCA1336143F2}"/>
          </ac:spMkLst>
        </pc:spChg>
        <pc:spChg chg="del">
          <ac:chgData name="Lakshya Chauhan" userId="1fd72beeba58a21b" providerId="LiveId" clId="{C427A6B9-8D33-4DFC-AC78-E718EB87EC3A}" dt="2022-04-28T14:42:28.645" v="6333" actId="478"/>
          <ac:spMkLst>
            <pc:docMk/>
            <pc:sldMk cId="2565036232" sldId="308"/>
            <ac:spMk id="204" creationId="{210B1581-26CD-4535-9425-BD5C14D013CF}"/>
          </ac:spMkLst>
        </pc:spChg>
        <pc:picChg chg="add mod">
          <ac:chgData name="Lakshya Chauhan" userId="1fd72beeba58a21b" providerId="LiveId" clId="{C427A6B9-8D33-4DFC-AC78-E718EB87EC3A}" dt="2022-04-28T14:58:32.351" v="6906" actId="1076"/>
          <ac:picMkLst>
            <pc:docMk/>
            <pc:sldMk cId="2565036232" sldId="308"/>
            <ac:picMk id="13" creationId="{1552A05D-FCCA-4B6A-A510-A7A292DE7C14}"/>
          </ac:picMkLst>
        </pc:picChg>
        <pc:picChg chg="add mod">
          <ac:chgData name="Lakshya Chauhan" userId="1fd72beeba58a21b" providerId="LiveId" clId="{C427A6B9-8D33-4DFC-AC78-E718EB87EC3A}" dt="2022-04-28T14:55:42.962" v="6855" actId="14100"/>
          <ac:picMkLst>
            <pc:docMk/>
            <pc:sldMk cId="2565036232" sldId="308"/>
            <ac:picMk id="14" creationId="{D7E17BD8-EA9F-42C1-9DD1-DD8077EF37A2}"/>
          </ac:picMkLst>
        </pc:picChg>
        <pc:picChg chg="add mod">
          <ac:chgData name="Lakshya Chauhan" userId="1fd72beeba58a21b" providerId="LiveId" clId="{C427A6B9-8D33-4DFC-AC78-E718EB87EC3A}" dt="2022-04-28T14:58:06.510" v="6899" actId="1076"/>
          <ac:picMkLst>
            <pc:docMk/>
            <pc:sldMk cId="2565036232" sldId="308"/>
            <ac:picMk id="19" creationId="{09004806-E35D-49F9-BEF6-692DE8D3811C}"/>
          </ac:picMkLst>
        </pc:picChg>
        <pc:picChg chg="del">
          <ac:chgData name="Lakshya Chauhan" userId="1fd72beeba58a21b" providerId="LiveId" clId="{C427A6B9-8D33-4DFC-AC78-E718EB87EC3A}" dt="2022-04-28T14:42:28.645" v="6333" actId="478"/>
          <ac:picMkLst>
            <pc:docMk/>
            <pc:sldMk cId="2565036232" sldId="308"/>
            <ac:picMk id="96" creationId="{8731EFD2-E4D2-4EA0-B15B-C6E088136B27}"/>
          </ac:picMkLst>
        </pc:picChg>
        <pc:picChg chg="add mod">
          <ac:chgData name="Lakshya Chauhan" userId="1fd72beeba58a21b" providerId="LiveId" clId="{C427A6B9-8D33-4DFC-AC78-E718EB87EC3A}" dt="2022-04-28T14:58:27.534" v="6905" actId="1076"/>
          <ac:picMkLst>
            <pc:docMk/>
            <pc:sldMk cId="2565036232" sldId="308"/>
            <ac:picMk id="1026" creationId="{3CB96F3E-EEE4-488B-B5DE-CCB304B8A4E8}"/>
          </ac:picMkLst>
        </pc:picChg>
        <pc:picChg chg="add del mod">
          <ac:chgData name="Lakshya Chauhan" userId="1fd72beeba58a21b" providerId="LiveId" clId="{C427A6B9-8D33-4DFC-AC78-E718EB87EC3A}" dt="2022-04-28T14:55:45.825" v="6858" actId="478"/>
          <ac:picMkLst>
            <pc:docMk/>
            <pc:sldMk cId="2565036232" sldId="308"/>
            <ac:picMk id="1028" creationId="{9C9D6006-DFA1-4A94-A53D-0694433DF80F}"/>
          </ac:picMkLst>
        </pc:picChg>
      </pc:sldChg>
      <pc:sldChg chg="addSp delSp modSp add mod ord modShow">
        <pc:chgData name="Lakshya Chauhan" userId="1fd72beeba58a21b" providerId="LiveId" clId="{C427A6B9-8D33-4DFC-AC78-E718EB87EC3A}" dt="2022-04-28T14:57:51.474" v="6894" actId="1038"/>
        <pc:sldMkLst>
          <pc:docMk/>
          <pc:sldMk cId="1487208200" sldId="309"/>
        </pc:sldMkLst>
        <pc:spChg chg="add del">
          <ac:chgData name="Lakshya Chauhan" userId="1fd72beeba58a21b" providerId="LiveId" clId="{C427A6B9-8D33-4DFC-AC78-E718EB87EC3A}" dt="2022-04-28T14:56:26.701" v="6868" actId="22"/>
          <ac:spMkLst>
            <pc:docMk/>
            <pc:sldMk cId="1487208200" sldId="309"/>
            <ac:spMk id="17" creationId="{9D572CC6-F31F-4014-A6CC-FA98DC20DA45}"/>
          </ac:spMkLst>
        </pc:spChg>
        <pc:picChg chg="del">
          <ac:chgData name="Lakshya Chauhan" userId="1fd72beeba58a21b" providerId="LiveId" clId="{C427A6B9-8D33-4DFC-AC78-E718EB87EC3A}" dt="2022-04-28T14:55:50.974" v="6859" actId="478"/>
          <ac:picMkLst>
            <pc:docMk/>
            <pc:sldMk cId="1487208200" sldId="309"/>
            <ac:picMk id="1028" creationId="{9C9D6006-DFA1-4A94-A53D-0694433DF80F}"/>
          </ac:picMkLst>
        </pc:picChg>
        <pc:picChg chg="add del mod">
          <ac:chgData name="Lakshya Chauhan" userId="1fd72beeba58a21b" providerId="LiveId" clId="{C427A6B9-8D33-4DFC-AC78-E718EB87EC3A}" dt="2022-04-28T14:56:11.290" v="6866" actId="478"/>
          <ac:picMkLst>
            <pc:docMk/>
            <pc:sldMk cId="1487208200" sldId="309"/>
            <ac:picMk id="2050" creationId="{26793B9A-4158-4432-81C1-F62A21F9C2F5}"/>
          </ac:picMkLst>
        </pc:picChg>
        <pc:picChg chg="add mod">
          <ac:chgData name="Lakshya Chauhan" userId="1fd72beeba58a21b" providerId="LiveId" clId="{C427A6B9-8D33-4DFC-AC78-E718EB87EC3A}" dt="2022-04-28T14:57:51.474" v="6894" actId="1038"/>
          <ac:picMkLst>
            <pc:docMk/>
            <pc:sldMk cId="1487208200" sldId="309"/>
            <ac:picMk id="2052" creationId="{79BE6030-ECAD-4902-A7B9-C3DF8ED934BE}"/>
          </ac:picMkLst>
        </pc:picChg>
      </pc:sldChg>
      <pc:sldChg chg="add mod modShow">
        <pc:chgData name="Lakshya Chauhan" userId="1fd72beeba58a21b" providerId="LiveId" clId="{C427A6B9-8D33-4DFC-AC78-E718EB87EC3A}" dt="2022-04-28T15:04:13.252" v="6965" actId="729"/>
        <pc:sldMkLst>
          <pc:docMk/>
          <pc:sldMk cId="4038834404" sldId="310"/>
        </pc:sldMkLst>
      </pc:sldChg>
      <pc:sldMasterChg chg="setBg modSldLayout">
        <pc:chgData name="Lakshya Chauhan" userId="1fd72beeba58a21b" providerId="LiveId" clId="{C427A6B9-8D33-4DFC-AC78-E718EB87EC3A}" dt="2022-04-28T00:32:22.797" v="964"/>
        <pc:sldMasterMkLst>
          <pc:docMk/>
          <pc:sldMasterMk cId="3562769058" sldId="2147483648"/>
        </pc:sldMasterMkLst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568565886" sldId="2147483649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659190054" sldId="2147483650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739061852" sldId="2147483651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449398561" sldId="2147483652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582243821" sldId="2147483653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4057024568" sldId="2147483654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159572069" sldId="2147483655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651673675" sldId="2147483656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3095834963" sldId="2147483657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4132687259" sldId="2147483658"/>
          </pc:sldLayoutMkLst>
        </pc:sldLayoutChg>
        <pc:sldLayoutChg chg="setBg">
          <pc:chgData name="Lakshya Chauhan" userId="1fd72beeba58a21b" providerId="LiveId" clId="{C427A6B9-8D33-4DFC-AC78-E718EB87EC3A}" dt="2022-04-28T00:32:22.797" v="964"/>
          <pc:sldLayoutMkLst>
            <pc:docMk/>
            <pc:sldMasterMk cId="3562769058" sldId="2147483648"/>
            <pc:sldLayoutMk cId="442588440" sldId="2147483659"/>
          </pc:sldLayoutMkLst>
        </pc:sldLayoutChg>
      </pc:sldMasterChg>
      <pc:sldMasterChg chg="del setBg delSldLayout modSldLayout">
        <pc:chgData name="Lakshya Chauhan" userId="1fd72beeba58a21b" providerId="LiveId" clId="{C427A6B9-8D33-4DFC-AC78-E718EB87EC3A}" dt="2022-04-28T00:32:21.337" v="963" actId="2696"/>
        <pc:sldMasterMkLst>
          <pc:docMk/>
          <pc:sldMasterMk cId="3476966642" sldId="2147483660"/>
        </pc:sldMasterMkLst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215100348" sldId="2147483661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2940339159" sldId="2147483662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1816340514" sldId="2147483663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1272516111" sldId="2147483664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4237986817" sldId="2147483665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3811547035" sldId="2147483666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1072107708" sldId="2147483667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3438596550" sldId="2147483668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92638279" sldId="2147483669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4230592046" sldId="2147483670"/>
          </pc:sldLayoutMkLst>
        </pc:sldLayoutChg>
        <pc:sldLayoutChg chg="del setBg">
          <pc:chgData name="Lakshya Chauhan" userId="1fd72beeba58a21b" providerId="LiveId" clId="{C427A6B9-8D33-4DFC-AC78-E718EB87EC3A}" dt="2022-04-28T00:32:21.337" v="963" actId="2696"/>
          <pc:sldLayoutMkLst>
            <pc:docMk/>
            <pc:sldMasterMk cId="3476966642" sldId="2147483660"/>
            <pc:sldLayoutMk cId="2207174001" sldId="2147483671"/>
          </pc:sldLayoutMkLst>
        </pc:sldLayoutChg>
      </pc:sldMasterChg>
    </pc:docChg>
  </pc:docChgLst>
  <pc:docChgLst>
    <pc:chgData name="Lakshya Chauhan" userId="1fd72beeba58a21b" providerId="LiveId" clId="{4C813E57-8417-42EA-9B51-61490BD07329}"/>
    <pc:docChg chg="undo redo custSel addSld delSld modSld">
      <pc:chgData name="Lakshya Chauhan" userId="1fd72beeba58a21b" providerId="LiveId" clId="{4C813E57-8417-42EA-9B51-61490BD07329}" dt="2022-04-27T03:09:15.080" v="188" actId="680"/>
      <pc:docMkLst>
        <pc:docMk/>
      </pc:docMkLst>
      <pc:sldChg chg="new del">
        <pc:chgData name="Lakshya Chauhan" userId="1fd72beeba58a21b" providerId="LiveId" clId="{4C813E57-8417-42EA-9B51-61490BD07329}" dt="2022-04-27T02:57:34.517" v="2" actId="47"/>
        <pc:sldMkLst>
          <pc:docMk/>
          <pc:sldMk cId="1152729397" sldId="256"/>
        </pc:sldMkLst>
      </pc:sldChg>
      <pc:sldChg chg="modSp add mod setBg">
        <pc:chgData name="Lakshya Chauhan" userId="1fd72beeba58a21b" providerId="LiveId" clId="{4C813E57-8417-42EA-9B51-61490BD07329}" dt="2022-04-27T02:59:30.318" v="4"/>
        <pc:sldMkLst>
          <pc:docMk/>
          <pc:sldMk cId="848283339" sldId="257"/>
        </pc:sldMkLst>
        <pc:spChg chg="mod">
          <ac:chgData name="Lakshya Chauhan" userId="1fd72beeba58a21b" providerId="LiveId" clId="{4C813E57-8417-42EA-9B51-61490BD07329}" dt="2022-04-27T02:59:30.318" v="4"/>
          <ac:spMkLst>
            <pc:docMk/>
            <pc:sldMk cId="848283339" sldId="257"/>
            <ac:spMk id="2" creationId="{DFCFA245-666C-44E2-AA5B-592222437D44}"/>
          </ac:spMkLst>
        </pc:spChg>
      </pc:sldChg>
      <pc:sldChg chg="add">
        <pc:chgData name="Lakshya Chauhan" userId="1fd72beeba58a21b" providerId="LiveId" clId="{4C813E57-8417-42EA-9B51-61490BD07329}" dt="2022-04-27T02:57:31.880" v="1"/>
        <pc:sldMkLst>
          <pc:docMk/>
          <pc:sldMk cId="356006568" sldId="260"/>
        </pc:sldMkLst>
      </pc:sldChg>
      <pc:sldChg chg="add">
        <pc:chgData name="Lakshya Chauhan" userId="1fd72beeba58a21b" providerId="LiveId" clId="{4C813E57-8417-42EA-9B51-61490BD07329}" dt="2022-04-27T02:57:31.880" v="1"/>
        <pc:sldMkLst>
          <pc:docMk/>
          <pc:sldMk cId="2471874" sldId="264"/>
        </pc:sldMkLst>
      </pc:sldChg>
      <pc:sldChg chg="addSp delSp modSp add mod">
        <pc:chgData name="Lakshya Chauhan" userId="1fd72beeba58a21b" providerId="LiveId" clId="{4C813E57-8417-42EA-9B51-61490BD07329}" dt="2022-04-27T03:08:55.986" v="187" actId="20577"/>
        <pc:sldMkLst>
          <pc:docMk/>
          <pc:sldMk cId="773494075" sldId="265"/>
        </pc:sldMkLst>
        <pc:spChg chg="mod">
          <ac:chgData name="Lakshya Chauhan" userId="1fd72beeba58a21b" providerId="LiveId" clId="{4C813E57-8417-42EA-9B51-61490BD07329}" dt="2022-04-27T03:03:23.698" v="127" actId="113"/>
          <ac:spMkLst>
            <pc:docMk/>
            <pc:sldMk cId="773494075" sldId="265"/>
            <ac:spMk id="2" creationId="{DFCFA245-666C-44E2-AA5B-592222437D44}"/>
          </ac:spMkLst>
        </pc:spChg>
        <pc:spChg chg="mod">
          <ac:chgData name="Lakshya Chauhan" userId="1fd72beeba58a21b" providerId="LiveId" clId="{4C813E57-8417-42EA-9B51-61490BD07329}" dt="2022-04-27T03:08:55.986" v="187" actId="20577"/>
          <ac:spMkLst>
            <pc:docMk/>
            <pc:sldMk cId="773494075" sldId="265"/>
            <ac:spMk id="3" creationId="{C9A95D78-E0A9-44B1-9A2B-BA129D7C0991}"/>
          </ac:spMkLst>
        </pc:spChg>
        <pc:spChg chg="mod">
          <ac:chgData name="Lakshya Chauhan" userId="1fd72beeba58a21b" providerId="LiveId" clId="{4C813E57-8417-42EA-9B51-61490BD07329}" dt="2022-04-27T02:59:57.874" v="22" actId="1076"/>
          <ac:spMkLst>
            <pc:docMk/>
            <pc:sldMk cId="773494075" sldId="265"/>
            <ac:spMk id="4" creationId="{AED76016-9B83-41D7-AC6B-9D41A63214E5}"/>
          </ac:spMkLst>
        </pc:spChg>
        <pc:spChg chg="add mod">
          <ac:chgData name="Lakshya Chauhan" userId="1fd72beeba58a21b" providerId="LiveId" clId="{4C813E57-8417-42EA-9B51-61490BD07329}" dt="2022-04-27T03:08:30.820" v="186" actId="1076"/>
          <ac:spMkLst>
            <pc:docMk/>
            <pc:sldMk cId="773494075" sldId="265"/>
            <ac:spMk id="23" creationId="{D558625A-D7C8-466A-843C-81EC9ACCFCD3}"/>
          </ac:spMkLst>
        </pc:spChg>
        <pc:spChg chg="del">
          <ac:chgData name="Lakshya Chauhan" userId="1fd72beeba58a21b" providerId="LiveId" clId="{4C813E57-8417-42EA-9B51-61490BD07329}" dt="2022-04-27T03:02:03.961" v="88" actId="478"/>
          <ac:spMkLst>
            <pc:docMk/>
            <pc:sldMk cId="773494075" sldId="265"/>
            <ac:spMk id="45" creationId="{409BAFB5-2522-4F2D-9DA7-2A008F1C60CA}"/>
          </ac:spMkLst>
        </pc:spChg>
        <pc:grpChg chg="del mod">
          <ac:chgData name="Lakshya Chauhan" userId="1fd72beeba58a21b" providerId="LiveId" clId="{4C813E57-8417-42EA-9B51-61490BD07329}" dt="2022-04-27T03:00:38.910" v="31" actId="21"/>
          <ac:grpSpMkLst>
            <pc:docMk/>
            <pc:sldMk cId="773494075" sldId="265"/>
            <ac:grpSpMk id="5" creationId="{ABC58DC1-FFE1-4AD8-89E9-5070B80F8D66}"/>
          </ac:grpSpMkLst>
        </pc:grpChg>
        <pc:grpChg chg="del mod">
          <ac:chgData name="Lakshya Chauhan" userId="1fd72beeba58a21b" providerId="LiveId" clId="{4C813E57-8417-42EA-9B51-61490BD07329}" dt="2022-04-27T03:01:13.316" v="46" actId="21"/>
          <ac:grpSpMkLst>
            <pc:docMk/>
            <pc:sldMk cId="773494075" sldId="265"/>
            <ac:grpSpMk id="39" creationId="{4FC8D6C5-C78B-46D3-AC42-2CCB45B536B6}"/>
          </ac:grpSpMkLst>
        </pc:grpChg>
        <pc:grpChg chg="del">
          <ac:chgData name="Lakshya Chauhan" userId="1fd72beeba58a21b" providerId="LiveId" clId="{4C813E57-8417-42EA-9B51-61490BD07329}" dt="2022-04-27T03:00:51.323" v="38" actId="21"/>
          <ac:grpSpMkLst>
            <pc:docMk/>
            <pc:sldMk cId="773494075" sldId="265"/>
            <ac:grpSpMk id="101" creationId="{2ABA8226-AAAC-4175-ADE7-1C2F3325EA76}"/>
          </ac:grpSpMkLst>
        </pc:grpChg>
        <pc:picChg chg="add mod">
          <ac:chgData name="Lakshya Chauhan" userId="1fd72beeba58a21b" providerId="LiveId" clId="{4C813E57-8417-42EA-9B51-61490BD07329}" dt="2022-04-27T03:06:29.740" v="147" actId="1076"/>
          <ac:picMkLst>
            <pc:docMk/>
            <pc:sldMk cId="773494075" sldId="265"/>
            <ac:picMk id="8" creationId="{A2D0D341-C32D-4E6A-BEA8-8EB2AE5DB095}"/>
          </ac:picMkLst>
        </pc:picChg>
        <pc:picChg chg="add mod">
          <ac:chgData name="Lakshya Chauhan" userId="1fd72beeba58a21b" providerId="LiveId" clId="{4C813E57-8417-42EA-9B51-61490BD07329}" dt="2022-04-27T03:06:44.365" v="153" actId="1076"/>
          <ac:picMkLst>
            <pc:docMk/>
            <pc:sldMk cId="773494075" sldId="265"/>
            <ac:picMk id="11" creationId="{179BE701-F80A-4B64-9A37-B44A49E7ABA1}"/>
          </ac:picMkLst>
        </pc:picChg>
        <pc:picChg chg="add mod">
          <ac:chgData name="Lakshya Chauhan" userId="1fd72beeba58a21b" providerId="LiveId" clId="{4C813E57-8417-42EA-9B51-61490BD07329}" dt="2022-04-27T03:06:48.198" v="156" actId="1076"/>
          <ac:picMkLst>
            <pc:docMk/>
            <pc:sldMk cId="773494075" sldId="265"/>
            <ac:picMk id="18" creationId="{610B8B55-1456-46FC-9581-1F73FE5CA416}"/>
          </ac:picMkLst>
        </pc:picChg>
        <pc:picChg chg="add mod">
          <ac:chgData name="Lakshya Chauhan" userId="1fd72beeba58a21b" providerId="LiveId" clId="{4C813E57-8417-42EA-9B51-61490BD07329}" dt="2022-04-27T03:06:49.877" v="157" actId="1076"/>
          <ac:picMkLst>
            <pc:docMk/>
            <pc:sldMk cId="773494075" sldId="265"/>
            <ac:picMk id="19" creationId="{39A3F20D-D9B8-4656-A8B3-5E42AC479593}"/>
          </ac:picMkLst>
        </pc:picChg>
        <pc:picChg chg="add del mod">
          <ac:chgData name="Lakshya Chauhan" userId="1fd72beeba58a21b" providerId="LiveId" clId="{4C813E57-8417-42EA-9B51-61490BD07329}" dt="2022-04-27T03:07:17.159" v="160" actId="478"/>
          <ac:picMkLst>
            <pc:docMk/>
            <pc:sldMk cId="773494075" sldId="265"/>
            <ac:picMk id="20" creationId="{38D21F45-336D-4161-94E3-4ACAF2DBBAC5}"/>
          </ac:picMkLst>
        </pc:picChg>
        <pc:picChg chg="add mod">
          <ac:chgData name="Lakshya Chauhan" userId="1fd72beeba58a21b" providerId="LiveId" clId="{4C813E57-8417-42EA-9B51-61490BD07329}" dt="2022-04-27T03:07:23.043" v="163" actId="1076"/>
          <ac:picMkLst>
            <pc:docMk/>
            <pc:sldMk cId="773494075" sldId="265"/>
            <ac:picMk id="22" creationId="{7A47C84E-F518-4D7D-B69B-68CD5058D511}"/>
          </ac:picMkLst>
        </pc:picChg>
        <pc:picChg chg="mod">
          <ac:chgData name="Lakshya Chauhan" userId="1fd72beeba58a21b" providerId="LiveId" clId="{4C813E57-8417-42EA-9B51-61490BD07329}" dt="2022-04-27T03:02:20.997" v="96" actId="1076"/>
          <ac:picMkLst>
            <pc:docMk/>
            <pc:sldMk cId="773494075" sldId="265"/>
            <ac:picMk id="40" creationId="{F4A8E52F-B837-41BA-9DDC-019C79056477}"/>
          </ac:picMkLst>
        </pc:picChg>
        <pc:picChg chg="del mod">
          <ac:chgData name="Lakshya Chauhan" userId="1fd72beeba58a21b" providerId="LiveId" clId="{4C813E57-8417-42EA-9B51-61490BD07329}" dt="2022-04-27T03:02:16.210" v="94" actId="478"/>
          <ac:picMkLst>
            <pc:docMk/>
            <pc:sldMk cId="773494075" sldId="265"/>
            <ac:picMk id="44" creationId="{96D0F8AA-A914-4C62-835C-DAB93ACA7580}"/>
          </ac:picMkLst>
        </pc:picChg>
        <pc:picChg chg="del">
          <ac:chgData name="Lakshya Chauhan" userId="1fd72beeba58a21b" providerId="LiveId" clId="{4C813E57-8417-42EA-9B51-61490BD07329}" dt="2022-04-27T03:01:28.131" v="52" actId="21"/>
          <ac:picMkLst>
            <pc:docMk/>
            <pc:sldMk cId="773494075" sldId="265"/>
            <ac:picMk id="63" creationId="{A9F1183F-A757-4167-9251-018BA17413AE}"/>
          </ac:picMkLst>
        </pc:picChg>
        <pc:picChg chg="del">
          <ac:chgData name="Lakshya Chauhan" userId="1fd72beeba58a21b" providerId="LiveId" clId="{4C813E57-8417-42EA-9B51-61490BD07329}" dt="2022-04-27T03:01:28.131" v="52" actId="21"/>
          <ac:picMkLst>
            <pc:docMk/>
            <pc:sldMk cId="773494075" sldId="265"/>
            <ac:picMk id="77" creationId="{6ABFEB69-9D6D-4621-8BB2-325EB860550A}"/>
          </ac:picMkLst>
        </pc:picChg>
        <pc:picChg chg="mod">
          <ac:chgData name="Lakshya Chauhan" userId="1fd72beeba58a21b" providerId="LiveId" clId="{4C813E57-8417-42EA-9B51-61490BD07329}" dt="2022-04-27T03:06:45.558" v="154" actId="1076"/>
          <ac:picMkLst>
            <pc:docMk/>
            <pc:sldMk cId="773494075" sldId="265"/>
            <ac:picMk id="92" creationId="{97708B48-EC7A-48CC-B0AC-C6D481E8DA63}"/>
          </ac:picMkLst>
        </pc:picChg>
        <pc:picChg chg="mod">
          <ac:chgData name="Lakshya Chauhan" userId="1fd72beeba58a21b" providerId="LiveId" clId="{4C813E57-8417-42EA-9B51-61490BD07329}" dt="2022-04-27T03:02:27.729" v="99" actId="1076"/>
          <ac:picMkLst>
            <pc:docMk/>
            <pc:sldMk cId="773494075" sldId="265"/>
            <ac:picMk id="1026" creationId="{C87A5E43-C1DC-4270-9CFA-FF9DC9B70BE4}"/>
          </ac:picMkLst>
        </pc:picChg>
        <pc:cxnChg chg="del">
          <ac:chgData name="Lakshya Chauhan" userId="1fd72beeba58a21b" providerId="LiveId" clId="{4C813E57-8417-42EA-9B51-61490BD07329}" dt="2022-04-27T03:01:13.316" v="46" actId="21"/>
          <ac:cxnSpMkLst>
            <pc:docMk/>
            <pc:sldMk cId="773494075" sldId="265"/>
            <ac:cxnSpMk id="94" creationId="{AC496BBA-CA1B-4E6B-B834-A88243909A24}"/>
          </ac:cxnSpMkLst>
        </pc:cxnChg>
        <pc:cxnChg chg="del">
          <ac:chgData name="Lakshya Chauhan" userId="1fd72beeba58a21b" providerId="LiveId" clId="{4C813E57-8417-42EA-9B51-61490BD07329}" dt="2022-04-27T03:01:13.316" v="46" actId="21"/>
          <ac:cxnSpMkLst>
            <pc:docMk/>
            <pc:sldMk cId="773494075" sldId="265"/>
            <ac:cxnSpMk id="95" creationId="{5DABB2F3-A035-4B13-8A44-D2C747FCF875}"/>
          </ac:cxnSpMkLst>
        </pc:cxnChg>
        <pc:cxnChg chg="mod">
          <ac:chgData name="Lakshya Chauhan" userId="1fd72beeba58a21b" providerId="LiveId" clId="{4C813E57-8417-42EA-9B51-61490BD07329}" dt="2022-04-27T03:00:51.323" v="38" actId="21"/>
          <ac:cxnSpMkLst>
            <pc:docMk/>
            <pc:sldMk cId="773494075" sldId="265"/>
            <ac:cxnSpMk id="113" creationId="{2D12D07F-7569-49D1-B2AE-A491AA488086}"/>
          </ac:cxnSpMkLst>
        </pc:cxnChg>
      </pc:sldChg>
      <pc:sldChg chg="new">
        <pc:chgData name="Lakshya Chauhan" userId="1fd72beeba58a21b" providerId="LiveId" clId="{4C813E57-8417-42EA-9B51-61490BD07329}" dt="2022-04-27T03:09:15.080" v="188" actId="680"/>
        <pc:sldMkLst>
          <pc:docMk/>
          <pc:sldMk cId="1522490133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CE9E-1BB9-422F-BD86-429B81264EA3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8E4E6-6F83-4EDF-8253-E07A4CCEE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971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5BAE1B-CE04-4EE6-B5FD-8C5A465E5E2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601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22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DIFFERENT MUTATION RATES???</a:t>
            </a:r>
            <a:br>
              <a:rPr lang="en-IN" dirty="0"/>
            </a:br>
            <a:r>
              <a:rPr lang="en-IN" dirty="0" err="1"/>
              <a:t>iNumCues</a:t>
            </a:r>
            <a:r>
              <a:rPr lang="en-IN" dirty="0"/>
              <a:t> (across two orders of magnitude just to see effect) and </a:t>
            </a:r>
            <a:r>
              <a:rPr lang="en-IN" dirty="0" err="1"/>
              <a:t>iNumcolonies</a:t>
            </a:r>
            <a:r>
              <a:rPr lang="en-IN" dirty="0"/>
              <a:t> (might need to be scaled)</a:t>
            </a:r>
          </a:p>
          <a:p>
            <a:r>
              <a:rPr lang="en-IN" dirty="0" err="1"/>
              <a:t>dRatePopStock</a:t>
            </a:r>
            <a:r>
              <a:rPr lang="en-IN" dirty="0"/>
              <a:t> [non seasonal food variation] will be varied but need to be careful about it &amp; </a:t>
            </a:r>
            <a:r>
              <a:rPr lang="en-IN" dirty="0" err="1"/>
              <a:t>dExpParam</a:t>
            </a:r>
            <a:r>
              <a:rPr lang="en-IN" dirty="0"/>
              <a:t> [Constant for now, but to be reviewed]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97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Shannon and Simpson divergence (and manuscript)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E4E6-6F83-4EDF-8253-E07A4CCEE67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89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73FB-5F3C-4625-BE61-34E6B3900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60636-06EC-4BCE-8032-9FCAD6E8E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4C95C-D69A-43DA-888F-352DCB65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8918-721C-41EB-A543-DCCB4BCD4EE1}" type="datetime1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E4C2A-BDE7-4FE0-A364-FD43D1CD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8BC98-7AB1-4997-BB67-DC4DA619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1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7A6A-8C22-4C63-AF2C-40D0493A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40017-C78B-4920-85E0-BFB304779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6B68E-C33B-40E3-8673-91698A25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FC2E-7CD5-46D5-9B51-90A0A777C0FB}" type="datetime1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CA4F8-1D89-45DF-A213-8B0B72CA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C79B7-0505-40A2-A433-9DD2FD27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95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36C24-6D99-4DBA-A4D2-6C392670F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35C95-5909-4711-BD22-A237439B1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29EF-21E2-4DD1-B164-A618AC5F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4EEF-F77E-4DEF-9D59-E580134A0BFF}" type="datetime1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1E76-6EEE-4453-B4C8-C10FBF76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EE88-EDDC-4ACF-9BE9-6DE3B3A8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40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F4F8-752D-39B9-673F-6C6697F5A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56D9B-DA25-FB7C-E41B-60D8CC0DA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6B320-405A-BB44-4854-381B1856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30DB-D3DD-4171-87BA-58EE4B4D9D99}" type="datetime1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2F1E3-A0B0-8BDB-3A58-2DBC01C6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E880A-2D34-16FC-E35A-C6FD2C7A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81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2ED0A-6489-C741-7B04-C51B93213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8C991-E836-D66D-4B60-836B7A532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987E-169D-111E-B527-EE3FFD9D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C09A-ED8C-42A3-8E89-745F787EBAE6}" type="datetime1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F02B2-C230-CF97-2F08-F00B2B78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91108-14ED-E690-FFA2-8CE1ED9A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21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4D6A-D6B6-100B-6EAF-762009482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DFCA8-5721-9F70-857E-C899A258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22BBD-DD56-D301-01F9-D1A7B11E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A975-D9F0-4269-A855-55AF444CC146}" type="datetime1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A41F-9D5D-5837-D909-69221D33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187FA-9C50-222A-C2E1-7B4A49FB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90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F280-6F42-7CB6-DB5A-95628171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00A09-CEB0-F067-A289-3535BD3C3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5A0DD-1CBB-FD4C-89AD-9448E234B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75603-54DF-DAE1-6E92-F814CD91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DCAA-38F5-4F11-8B45-AFF0D48CAE37}" type="datetime1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3AA66-1ACC-1EBA-F93C-801AD558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B2238-99A5-1507-48D4-B2C67442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C096-1C95-3F3B-7ADC-18F280D1A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8B96A-49BA-CC52-BAF8-8BD9031E5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5F55C-AAF4-BF36-B67E-162C66F8A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E89B1-5296-69A8-1650-CAFAD365E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737D8-C7F1-802E-333B-1B7A9356F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31814-BCA3-BC45-E762-E9369643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D80F-0809-4D91-A685-81C43EC68BD7}" type="datetime1">
              <a:rPr lang="en-IN" smtClean="0"/>
              <a:t>27-06-2024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3038E-99A6-890D-D478-6D5672B3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BE886-3B2E-1956-CFAA-5F6051CA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14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ADB5-79C7-643D-04FB-82655C413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38526-C7DC-D4C0-32BE-8FE17D86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C283-6B90-4B55-96AC-1FEC6760B80A}" type="datetime1">
              <a:rPr lang="en-IN" smtClean="0"/>
              <a:t>27-06-2024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5ADB7-9AE4-AB3F-E996-8B8FBB7C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BDB11-8F6D-C71B-CA50-13DFBCAF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4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0194C-7F05-C552-396E-48777109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286D-3A68-4404-983E-98E32172149A}" type="datetime1">
              <a:rPr lang="en-IN" smtClean="0"/>
              <a:t>27-06-2024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B8D14-6D7C-B3D8-D1A5-639EAC47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1A1C3-DD69-0899-0F6D-9FE5CAFD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25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6884-0DAF-44A3-4E68-CDC66D2D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77117-8B3D-6923-D9EE-67FB2122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C8D09-2F44-8DC2-74B0-E2ADA0D76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4DF78-D309-4D47-CB09-289A54BB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EC3-933E-468C-B098-6AED721D74E5}" type="datetime1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869F0-1445-CF95-BA55-CB9935BF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8FEE0-03EC-8377-2367-0D889934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6AFD-0533-40F5-B64F-F5AE52A8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4A1-CCEF-4078-AF72-745FDA82A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9B9CB-2046-4509-BF33-53F5B6D7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746C-5244-48A8-8BA7-7C87D343C067}" type="datetime1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67771-8EFE-4DC8-A8F5-D9A7BA13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4297E-8442-4209-9632-3FB8FAF2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6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33E2-611F-A5DF-F549-A8E0B2B4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A78FE0-EBE1-4914-C60A-42EFE2451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94E45-A51C-135C-89CD-68CA86AA2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73199-A69F-1D53-2677-9D5DD9A5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45DA-BC95-4479-A4D1-9EC39717A5ED}" type="datetime1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E398D-9586-9BF6-FD0A-E59B5138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E785B-CD51-6890-D17B-D87F202E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63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839D-417F-3747-BC68-118166E5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83880-DB97-C5D9-6A03-64CBABA58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7520E-0B74-37DC-0A71-BBE0E34CB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5F16-D82D-408B-ACAD-B510466CBCE0}" type="datetime1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FD723-1D7F-BE3C-064D-D592885A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B14A3-8539-68D2-1924-E39D2E9E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83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90926-AB8F-9856-2016-1394BD17A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F4450-614C-69EA-9FFC-D4D72F1BA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CC865-BA2C-8AD2-4DC1-B70E8BF8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DA68-76E6-4C65-B5F6-9692920ACB6D}" type="datetime1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C2387-60E6-1451-943A-E48236E1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117CE-28AD-B431-0EC0-7D2B5E4D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2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319E-1CC9-40B2-8C7C-09E8D19A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6B7FB-D1A2-4866-A12B-851ABB0E3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75F17-D7D0-4648-8CEE-6037D425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8160-02F9-4DCC-880C-850EDD8A9CA1}" type="datetime1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FA32B-AF7D-4223-9437-9A3097EF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3B7A8-90F7-4A90-86E1-E11BA8E8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05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A8ED-19EA-444B-8EEC-5EAB488B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19EF8-ACC0-4A9C-8945-12B8591F3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FE274-153B-4D0A-964D-D305E322F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42EC3-2C01-49A1-BB48-6DC72096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BA01-C01E-4670-BF37-03B582907E57}" type="datetime1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6233F-304C-4CAC-A37A-4EEE8DA4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5D4F5-5FB0-40DF-A491-7B6E2045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61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0124-DBB5-4F02-AD5E-2C3ADA05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79F8D-AAC7-4188-8BEE-C659490ED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3DF3C-CE96-4ADA-9A7F-A6AA097BC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C1C7B-311B-4BA2-B108-A6BE65EED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E3B0B-F118-48B7-AABD-C10BF2018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2EEE5-B0CF-4C39-B874-31D1BD39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8E8E-B885-451A-8404-BB0632FBBD96}" type="datetime1">
              <a:rPr lang="en-IN" smtClean="0"/>
              <a:t>27-06-2024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9818A-1DF1-41EE-BB2C-CB116C4C4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00B069-062D-4279-ADC6-E929F40D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43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8437-95AE-48C9-88EE-20ABCB22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73369-208C-4B03-A2A5-CD42602E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6060-4FB4-40EE-8D4C-4B4E0D0CB350}" type="datetime1">
              <a:rPr lang="en-IN" smtClean="0"/>
              <a:t>27-06-2024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1DC52-0907-4C5E-BBFE-39646518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299FE-B650-4C18-8859-6CC0F337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49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269E6-EB93-4E12-A32B-70F7CAE6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5638-D3A4-4096-B879-8725F6D53E01}" type="datetime1">
              <a:rPr lang="en-IN" smtClean="0"/>
              <a:t>27-06-2024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9DC36-7BB8-4B92-9B2F-B2B004A7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7EC2D-79F2-4681-99D8-8105567A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14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D94F-DB2E-4D25-AFAA-6123FA924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8DEA2-F365-45C4-AAB9-5DBE44227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41B58-D216-4844-8756-8007EDD5A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555E5-DB69-44C5-BA85-148BAA12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26F2-CF21-4C2F-B5D5-FD57CB07C16F}" type="datetime1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4151C-1478-47AC-8CD8-7764B4D5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5BFF7-DF93-4D7B-9451-462CB572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61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A965-E2A4-4C03-9253-CCA18926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20CBD-BCAB-42EF-BD70-EA2497C3A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F5F22-AB01-4F7F-875C-AB088C70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9E49D-34A3-4F72-9BB6-77E7259B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FD39-8D27-4637-B9EB-FD987548BD96}" type="datetime1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0B9ED-62F4-4863-91E3-DB26496D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8B953-F2A7-4613-84EF-BC71915A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24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DF2E3-B116-46FC-B818-2FA93384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4ECCA-D98B-4AEF-A565-2C327BC20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ADF9F-6BE1-46AC-BF7A-26770E89A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46B43-4F1B-420A-937E-3E33F87CAD33}" type="datetime1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E0837-1101-4542-B22D-39BAC6B94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44E3D-0F80-4A83-869A-0E8C5AC26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7FF0-887C-45AA-9FCE-272166C18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5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4ADD9-4D6E-E675-7A91-643E7003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E55BE-2E70-F9D5-66D4-D8115FBE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0DE7F-336F-FDB4-2821-0D8F75211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843B1-15B6-4A09-A2AE-9AF40C4132EF}" type="datetime1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4F812-9341-00C3-3893-2522C514E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E0AD7-2633-F168-39CA-53F5FA411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54789-7BC1-45DD-9FF7-BE19F18E3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45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D76016-9B83-41D7-AC6B-9D41A63214E5}"/>
              </a:ext>
            </a:extLst>
          </p:cNvPr>
          <p:cNvSpPr/>
          <p:nvPr/>
        </p:nvSpPr>
        <p:spPr>
          <a:xfrm>
            <a:off x="0" y="1415895"/>
            <a:ext cx="12192000" cy="17511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dirty="0">
                <a:solidFill>
                  <a:sysClr val="windowText" lastClr="000000"/>
                </a:solidFill>
              </a:rPr>
              <a:t>Behind Enemy Lines: Investigating Crozier’s Paradox and Recognition of Nestmates through an Individual Based Model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95D78-E0A9-44B1-9A2B-BA129D7C0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1811" y="3979826"/>
            <a:ext cx="4368377" cy="1521204"/>
          </a:xfrm>
        </p:spPr>
        <p:txBody>
          <a:bodyPr>
            <a:normAutofit/>
          </a:bodyPr>
          <a:lstStyle/>
          <a:p>
            <a:r>
              <a:rPr lang="en-US" sz="1800" dirty="0"/>
              <a:t>Lakshya Chauhan</a:t>
            </a:r>
            <a:br>
              <a:rPr lang="en-US" sz="1800" dirty="0"/>
            </a:br>
            <a:r>
              <a:rPr lang="en-US" sz="1800" dirty="0"/>
              <a:t>MEME 2022 – 2024</a:t>
            </a:r>
            <a:endParaRPr lang="en-IN" sz="1800" dirty="0"/>
          </a:p>
          <a:p>
            <a:r>
              <a:rPr lang="en-US" sz="1800" dirty="0"/>
              <a:t>Supervisor: </a:t>
            </a:r>
            <a:r>
              <a:rPr lang="en-US" sz="1800"/>
              <a:t>Margaux Brigitte</a:t>
            </a:r>
            <a:r>
              <a:rPr lang="en-US" sz="1800" dirty="0"/>
              <a:t>, Florian Menzel, Hanna </a:t>
            </a:r>
            <a:r>
              <a:rPr lang="en-US" sz="1800" dirty="0" err="1"/>
              <a:t>Kokko</a:t>
            </a:r>
            <a:endParaRPr lang="en-US" sz="1800" dirty="0"/>
          </a:p>
        </p:txBody>
      </p:sp>
      <p:pic>
        <p:nvPicPr>
          <p:cNvPr id="5" name="Picture 8" descr="MEME | Mobility European Master in Evolution">
            <a:extLst>
              <a:ext uri="{FF2B5EF4-FFF2-40B4-BE49-F238E27FC236}">
                <a16:creationId xmlns:a16="http://schemas.microsoft.com/office/drawing/2014/main" id="{1A702E9B-800A-E655-7E16-3630BB548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86" y="3799396"/>
            <a:ext cx="2410250" cy="170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4D327E5-8AFA-22B8-7A4E-5161C201E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063" y="3429000"/>
            <a:ext cx="2750178" cy="256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2D18DE-4D37-0AC4-7F17-288A1C70D6B3}"/>
              </a:ext>
            </a:extLst>
          </p:cNvPr>
          <p:cNvSpPr txBox="1"/>
          <p:nvPr/>
        </p:nvSpPr>
        <p:spPr>
          <a:xfrm>
            <a:off x="3047999" y="7835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Pre-parameter Exploration Meeting: 26</a:t>
            </a:r>
            <a:r>
              <a:rPr lang="en-US" sz="1800" baseline="30000" dirty="0"/>
              <a:t>th</a:t>
            </a:r>
            <a:r>
              <a:rPr lang="en-US" sz="1800" dirty="0"/>
              <a:t> June 2024</a:t>
            </a:r>
          </a:p>
        </p:txBody>
      </p:sp>
    </p:spTree>
    <p:extLst>
      <p:ext uri="{BB962C8B-B14F-4D97-AF65-F5344CB8AC3E}">
        <p14:creationId xmlns:p14="http://schemas.microsoft.com/office/powerpoint/2010/main" val="355178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Global parameters and relevance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D02E0-E8BC-C5AC-83D6-67E6CBDDFBC9}"/>
              </a:ext>
            </a:extLst>
          </p:cNvPr>
          <p:cNvSpPr/>
          <p:nvPr/>
        </p:nvSpPr>
        <p:spPr>
          <a:xfrm>
            <a:off x="0" y="398577"/>
            <a:ext cx="12192000" cy="1762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51C14-509F-1645-D6F4-2EA1A43E23F7}"/>
              </a:ext>
            </a:extLst>
          </p:cNvPr>
          <p:cNvSpPr txBox="1"/>
          <p:nvPr/>
        </p:nvSpPr>
        <p:spPr>
          <a:xfrm>
            <a:off x="6411687" y="403259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max_gtime_evolution</a:t>
            </a:r>
            <a:endParaRPr lang="en-IN" dirty="0"/>
          </a:p>
          <a:p>
            <a:r>
              <a:rPr lang="en-IN" dirty="0" err="1"/>
              <a:t>dFracLastRecord</a:t>
            </a:r>
            <a:endParaRPr lang="en-IN" dirty="0"/>
          </a:p>
          <a:p>
            <a:r>
              <a:rPr lang="en-IN"/>
              <a:t>dRemovalTime</a:t>
            </a:r>
            <a:br>
              <a:rPr lang="en-IN" dirty="0"/>
            </a:br>
            <a:endParaRPr lang="en-IN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DCFBF26-FDD7-B861-8853-477EC9A9916B}"/>
              </a:ext>
            </a:extLst>
          </p:cNvPr>
          <p:cNvSpPr/>
          <p:nvPr/>
        </p:nvSpPr>
        <p:spPr>
          <a:xfrm>
            <a:off x="2841171" y="4032595"/>
            <a:ext cx="250371" cy="81642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06C7D-21DA-0C26-ED7E-D5F36CE35EED}"/>
              </a:ext>
            </a:extLst>
          </p:cNvPr>
          <p:cNvSpPr txBox="1"/>
          <p:nvPr/>
        </p:nvSpPr>
        <p:spPr>
          <a:xfrm>
            <a:off x="3221842" y="4271532"/>
            <a:ext cx="1194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dirty="0"/>
              <a:t>To be varied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BE3805-FA4F-EE8C-C6FF-835D8427F3AA}"/>
              </a:ext>
            </a:extLst>
          </p:cNvPr>
          <p:cNvSpPr/>
          <p:nvPr/>
        </p:nvSpPr>
        <p:spPr>
          <a:xfrm>
            <a:off x="906885" y="3674056"/>
            <a:ext cx="331039" cy="26771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14906-B5BE-4676-6F7A-BF715D3A3858}"/>
              </a:ext>
            </a:extLst>
          </p:cNvPr>
          <p:cNvSpPr txBox="1"/>
          <p:nvPr/>
        </p:nvSpPr>
        <p:spPr>
          <a:xfrm>
            <a:off x="1240972" y="394177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dInitIntercept</a:t>
            </a:r>
            <a:endParaRPr lang="en-IN" dirty="0"/>
          </a:p>
          <a:p>
            <a:r>
              <a:rPr lang="en-IN" dirty="0" err="1"/>
              <a:t>dInitSlope</a:t>
            </a:r>
            <a:endParaRPr lang="en-IN" dirty="0"/>
          </a:p>
          <a:p>
            <a:r>
              <a:rPr lang="en-IN" dirty="0" err="1"/>
              <a:t>bIsCoEvolve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992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Input parameters and relevance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D02E0-E8BC-C5AC-83D6-67E6CBDDFBC9}"/>
              </a:ext>
            </a:extLst>
          </p:cNvPr>
          <p:cNvSpPr/>
          <p:nvPr/>
        </p:nvSpPr>
        <p:spPr>
          <a:xfrm>
            <a:off x="0" y="398577"/>
            <a:ext cx="12192000" cy="1762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0D2E6-FC0D-0F35-CDE6-CF88A967244C}"/>
              </a:ext>
            </a:extLst>
          </p:cNvPr>
          <p:cNvSpPr txBox="1"/>
          <p:nvPr/>
        </p:nvSpPr>
        <p:spPr>
          <a:xfrm>
            <a:off x="794657" y="242417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iNumWorkers</a:t>
            </a:r>
            <a:r>
              <a:rPr lang="en-IN" dirty="0"/>
              <a:t> </a:t>
            </a:r>
          </a:p>
          <a:p>
            <a:r>
              <a:rPr lang="en-IN" dirty="0" err="1"/>
              <a:t>iNumCues</a:t>
            </a:r>
            <a:endParaRPr lang="en-IN" dirty="0"/>
          </a:p>
          <a:p>
            <a:r>
              <a:rPr lang="en-IN" dirty="0" err="1"/>
              <a:t>iNumColonies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D55852-3B88-303B-DA70-5346F6ACD55D}"/>
              </a:ext>
            </a:extLst>
          </p:cNvPr>
          <p:cNvSpPr txBox="1"/>
          <p:nvPr/>
        </p:nvSpPr>
        <p:spPr>
          <a:xfrm>
            <a:off x="6830134" y="232490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iModelChoice</a:t>
            </a:r>
            <a:endParaRPr lang="en-IN" b="1" dirty="0"/>
          </a:p>
          <a:p>
            <a:r>
              <a:rPr lang="en-IN" b="1" dirty="0" err="1"/>
              <a:t>iTolChoice</a:t>
            </a:r>
            <a:r>
              <a:rPr lang="en-IN" b="1" dirty="0"/>
              <a:t> (</a:t>
            </a:r>
            <a:r>
              <a:rPr lang="en-IN" b="1" dirty="0" err="1"/>
              <a:t>lin</a:t>
            </a:r>
            <a:r>
              <a:rPr lang="en-IN" b="1" dirty="0"/>
              <a:t>)</a:t>
            </a:r>
          </a:p>
          <a:p>
            <a:r>
              <a:rPr lang="en-IN" b="1" dirty="0" err="1"/>
              <a:t>iKillChoice</a:t>
            </a:r>
            <a:endParaRPr lang="en-IN" b="1" dirty="0"/>
          </a:p>
          <a:p>
            <a:r>
              <a:rPr lang="en-IN" dirty="0" err="1"/>
              <a:t>iRepChoice</a:t>
            </a:r>
            <a:endParaRPr lang="en-IN" dirty="0"/>
          </a:p>
          <a:p>
            <a:r>
              <a:rPr lang="en-IN" dirty="0" err="1"/>
              <a:t>iFoodResetChoice</a:t>
            </a:r>
            <a:endParaRPr lang="en-IN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24372A5-FF0B-6059-84D5-63DE6BB03036}"/>
              </a:ext>
            </a:extLst>
          </p:cNvPr>
          <p:cNvSpPr/>
          <p:nvPr/>
        </p:nvSpPr>
        <p:spPr>
          <a:xfrm>
            <a:off x="2351314" y="2523952"/>
            <a:ext cx="250371" cy="81642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447A12-555B-344A-E646-165214D82D8C}"/>
              </a:ext>
            </a:extLst>
          </p:cNvPr>
          <p:cNvSpPr txBox="1"/>
          <p:nvPr/>
        </p:nvSpPr>
        <p:spPr>
          <a:xfrm>
            <a:off x="6830134" y="4500382"/>
            <a:ext cx="64497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dFracIndMutStrength</a:t>
            </a:r>
            <a:endParaRPr lang="en-IN" dirty="0"/>
          </a:p>
          <a:p>
            <a:r>
              <a:rPr lang="en-IN" dirty="0" err="1"/>
              <a:t>dMutBias</a:t>
            </a:r>
            <a:r>
              <a:rPr lang="en-IN" dirty="0"/>
              <a:t> </a:t>
            </a:r>
          </a:p>
          <a:p>
            <a:r>
              <a:rPr lang="en-IN" dirty="0" err="1"/>
              <a:t>dInitNestStock</a:t>
            </a:r>
            <a:endParaRPr lang="en-IN" dirty="0"/>
          </a:p>
          <a:p>
            <a:r>
              <a:rPr lang="en-IN" dirty="0" err="1"/>
              <a:t>dInitFoodStock</a:t>
            </a:r>
            <a:endParaRPr lang="en-IN" dirty="0"/>
          </a:p>
          <a:p>
            <a:r>
              <a:rPr lang="en-IN" dirty="0" err="1"/>
              <a:t>dMeanActionTime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797617-2A43-A60C-FF47-4BBFFBD1572A}"/>
              </a:ext>
            </a:extLst>
          </p:cNvPr>
          <p:cNvSpPr txBox="1"/>
          <p:nvPr/>
        </p:nvSpPr>
        <p:spPr>
          <a:xfrm>
            <a:off x="794657" y="3829112"/>
            <a:ext cx="66402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dFracKilled</a:t>
            </a:r>
            <a:endParaRPr lang="en-IN" b="1" dirty="0"/>
          </a:p>
          <a:p>
            <a:r>
              <a:rPr lang="en-IN" b="1" dirty="0" err="1"/>
              <a:t>dMetabolicCost</a:t>
            </a:r>
            <a:endParaRPr lang="en-IN" b="1" dirty="0"/>
          </a:p>
          <a:p>
            <a:r>
              <a:rPr lang="en-IN" b="1" dirty="0" err="1"/>
              <a:t>dMutationStrength</a:t>
            </a:r>
            <a:endParaRPr lang="en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6314F4-6B3F-47B2-5A34-4F9213E1E80D}"/>
              </a:ext>
            </a:extLst>
          </p:cNvPr>
          <p:cNvSpPr txBox="1"/>
          <p:nvPr/>
        </p:nvSpPr>
        <p:spPr>
          <a:xfrm>
            <a:off x="794657" y="5407494"/>
            <a:ext cx="66402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dRatePopStock</a:t>
            </a:r>
            <a:endParaRPr lang="en-IN" b="1" dirty="0"/>
          </a:p>
          <a:p>
            <a:r>
              <a:rPr lang="en-IN" dirty="0" err="1"/>
              <a:t>dRateNestStock</a:t>
            </a:r>
            <a:br>
              <a:rPr lang="en-IN" dirty="0"/>
            </a:br>
            <a:r>
              <a:rPr lang="en-IN" dirty="0" err="1"/>
              <a:t>dExpParam</a:t>
            </a:r>
            <a:endParaRPr lang="en-IN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7BE240D9-C4BB-8CC1-4DA0-3C883F1CB898}"/>
              </a:ext>
            </a:extLst>
          </p:cNvPr>
          <p:cNvSpPr/>
          <p:nvPr/>
        </p:nvSpPr>
        <p:spPr>
          <a:xfrm>
            <a:off x="2764971" y="3925317"/>
            <a:ext cx="250371" cy="81642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9D01598C-BD92-043B-A57A-6903A369C663}"/>
              </a:ext>
            </a:extLst>
          </p:cNvPr>
          <p:cNvSpPr/>
          <p:nvPr/>
        </p:nvSpPr>
        <p:spPr>
          <a:xfrm>
            <a:off x="2558142" y="5407494"/>
            <a:ext cx="206830" cy="92333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1A0C00E0-6FEE-8D1C-CD7C-1DE49A8C55F7}"/>
              </a:ext>
            </a:extLst>
          </p:cNvPr>
          <p:cNvSpPr/>
          <p:nvPr/>
        </p:nvSpPr>
        <p:spPr>
          <a:xfrm>
            <a:off x="8865434" y="2374100"/>
            <a:ext cx="223160" cy="137893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1267ABD4-C70D-FBEC-3B45-F77B88F62EF2}"/>
              </a:ext>
            </a:extLst>
          </p:cNvPr>
          <p:cNvSpPr/>
          <p:nvPr/>
        </p:nvSpPr>
        <p:spPr>
          <a:xfrm>
            <a:off x="9203869" y="4518450"/>
            <a:ext cx="201386" cy="145926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A1B80A-11F9-5519-2CDD-83D6274210A3}"/>
              </a:ext>
            </a:extLst>
          </p:cNvPr>
          <p:cNvSpPr txBox="1"/>
          <p:nvPr/>
        </p:nvSpPr>
        <p:spPr>
          <a:xfrm>
            <a:off x="2753756" y="2762889"/>
            <a:ext cx="25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dirty="0"/>
              <a:t>Genetic variance exploration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CCFFFE-7B3D-22DE-6E72-644ED5F93367}"/>
              </a:ext>
            </a:extLst>
          </p:cNvPr>
          <p:cNvSpPr txBox="1"/>
          <p:nvPr/>
        </p:nvSpPr>
        <p:spPr>
          <a:xfrm>
            <a:off x="3112394" y="4164254"/>
            <a:ext cx="2279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dirty="0"/>
              <a:t>Varied in previous results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066977-4C25-FA20-6818-78A65B6A2298}"/>
              </a:ext>
            </a:extLst>
          </p:cNvPr>
          <p:cNvSpPr txBox="1"/>
          <p:nvPr/>
        </p:nvSpPr>
        <p:spPr>
          <a:xfrm>
            <a:off x="2879480" y="5699882"/>
            <a:ext cx="2722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dirty="0"/>
              <a:t>Highly dependant and variable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FE07C4-B919-4CB5-3BB1-CB8A661A4C3B}"/>
              </a:ext>
            </a:extLst>
          </p:cNvPr>
          <p:cNvSpPr txBox="1"/>
          <p:nvPr/>
        </p:nvSpPr>
        <p:spPr>
          <a:xfrm>
            <a:off x="9203869" y="2885842"/>
            <a:ext cx="1830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dirty="0"/>
              <a:t>Biological relevance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CD2030-3675-D5D5-1FD6-C213A4FF351A}"/>
              </a:ext>
            </a:extLst>
          </p:cNvPr>
          <p:cNvSpPr txBox="1"/>
          <p:nvPr/>
        </p:nvSpPr>
        <p:spPr>
          <a:xfrm>
            <a:off x="9633858" y="4967551"/>
            <a:ext cx="1649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600" dirty="0"/>
              <a:t>Probably no need</a:t>
            </a:r>
            <a:br>
              <a:rPr lang="en-IN" sz="1600" dirty="0"/>
            </a:br>
            <a:r>
              <a:rPr lang="en-IN" sz="1600" dirty="0"/>
              <a:t>to vary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A5649E7-9D3C-AEB6-FC5F-B3170D6AF35C}"/>
              </a:ext>
            </a:extLst>
          </p:cNvPr>
          <p:cNvSpPr/>
          <p:nvPr/>
        </p:nvSpPr>
        <p:spPr>
          <a:xfrm>
            <a:off x="406973" y="3590774"/>
            <a:ext cx="331039" cy="26771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724DDC-853C-C2B2-A54B-5E93CFAA4B9A}"/>
              </a:ext>
            </a:extLst>
          </p:cNvPr>
          <p:cNvSpPr/>
          <p:nvPr/>
        </p:nvSpPr>
        <p:spPr>
          <a:xfrm>
            <a:off x="6403375" y="2143021"/>
            <a:ext cx="331039" cy="26771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3A9DF03-48F3-3C81-6E7A-0DF3163AEBD0}"/>
              </a:ext>
            </a:extLst>
          </p:cNvPr>
          <p:cNvSpPr/>
          <p:nvPr/>
        </p:nvSpPr>
        <p:spPr>
          <a:xfrm>
            <a:off x="406973" y="2143020"/>
            <a:ext cx="331039" cy="26771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E9F5BB0-19C6-CC36-BDCA-C184495BD7AC}"/>
              </a:ext>
            </a:extLst>
          </p:cNvPr>
          <p:cNvSpPr/>
          <p:nvPr/>
        </p:nvSpPr>
        <p:spPr>
          <a:xfrm>
            <a:off x="406973" y="5146237"/>
            <a:ext cx="331039" cy="26771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972AF97-84DD-388B-B369-53CD734434E2}"/>
              </a:ext>
            </a:extLst>
          </p:cNvPr>
          <p:cNvSpPr/>
          <p:nvPr/>
        </p:nvSpPr>
        <p:spPr>
          <a:xfrm>
            <a:off x="406973" y="5552326"/>
            <a:ext cx="331039" cy="2677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27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CEB7-F1FB-1ECF-19DC-F17A84C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4000" dirty="0"/>
              <a:t>Output values (3 files)</a:t>
            </a:r>
          </a:p>
        </p:txBody>
      </p:sp>
      <p:sp>
        <p:nvSpPr>
          <p:cNvPr id="2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FCED-8D5F-9994-CF24-20B6A38B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54789-7BC1-45DD-9FF7-BE19F18E3E8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D02E0-E8BC-C5AC-83D6-67E6CBDDFBC9}"/>
              </a:ext>
            </a:extLst>
          </p:cNvPr>
          <p:cNvSpPr/>
          <p:nvPr/>
        </p:nvSpPr>
        <p:spPr>
          <a:xfrm>
            <a:off x="0" y="398577"/>
            <a:ext cx="12192000" cy="1762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8F71C-4F79-8158-02C2-0D3FE1BB098E}"/>
              </a:ext>
            </a:extLst>
          </p:cNvPr>
          <p:cNvSpPr txBox="1"/>
          <p:nvPr/>
        </p:nvSpPr>
        <p:spPr>
          <a:xfrm>
            <a:off x="762323" y="2293054"/>
            <a:ext cx="311299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Population update:</a:t>
            </a:r>
            <a:br>
              <a:rPr lang="en-IN" dirty="0"/>
            </a:br>
            <a:r>
              <a:rPr lang="en-IN" dirty="0"/>
              <a:t>-&gt; </a:t>
            </a:r>
            <a:r>
              <a:rPr lang="en-IN" dirty="0" err="1"/>
              <a:t>gtime</a:t>
            </a:r>
            <a:endParaRPr lang="en-IN" dirty="0"/>
          </a:p>
          <a:p>
            <a:r>
              <a:rPr lang="en-IN" dirty="0"/>
              <a:t>-&gt; Population stock</a:t>
            </a:r>
          </a:p>
          <a:p>
            <a:r>
              <a:rPr lang="en-IN" dirty="0"/>
              <a:t>-&gt; Cues diversity</a:t>
            </a:r>
          </a:p>
          <a:p>
            <a:r>
              <a:rPr lang="en-IN" dirty="0"/>
              <a:t>-&gt; Relatedness</a:t>
            </a:r>
            <a:br>
              <a:rPr lang="en-IN" dirty="0"/>
            </a:br>
            <a:r>
              <a:rPr lang="en-IN" dirty="0"/>
              <a:t>-&gt; Average intercept &amp; slope</a:t>
            </a:r>
          </a:p>
          <a:p>
            <a:r>
              <a:rPr lang="en-IN" dirty="0"/>
              <a:t>-&gt; Std intercept &amp; slope</a:t>
            </a:r>
            <a:br>
              <a:rPr lang="en-IN" dirty="0"/>
            </a:br>
            <a:r>
              <a:rPr lang="en-IN" dirty="0"/>
              <a:t>-&gt; </a:t>
            </a:r>
            <a:r>
              <a:rPr lang="en-IN" dirty="0" err="1"/>
              <a:t>Avg</a:t>
            </a:r>
            <a:r>
              <a:rPr lang="en-IN" dirty="0"/>
              <a:t> cue abundance</a:t>
            </a:r>
          </a:p>
          <a:p>
            <a:r>
              <a:rPr lang="en-IN" dirty="0"/>
              <a:t>-&gt; Std cue abundance</a:t>
            </a:r>
            <a:br>
              <a:rPr lang="en-IN" dirty="0"/>
            </a:br>
            <a:r>
              <a:rPr lang="en-IN" dirty="0"/>
              <a:t>-&gt; </a:t>
            </a:r>
            <a:r>
              <a:rPr lang="en-IN" dirty="0" err="1"/>
              <a:t>Avg</a:t>
            </a:r>
            <a:r>
              <a:rPr lang="en-IN" dirty="0"/>
              <a:t> steal/forage &amp; success</a:t>
            </a:r>
          </a:p>
          <a:p>
            <a:r>
              <a:rPr lang="en-IN" dirty="0"/>
              <a:t>-&gt; Std steal/forage &amp; success</a:t>
            </a:r>
            <a:br>
              <a:rPr lang="en-IN" dirty="0"/>
            </a:br>
            <a:r>
              <a:rPr lang="en-IN" dirty="0"/>
              <a:t>-&gt; </a:t>
            </a:r>
            <a:r>
              <a:rPr lang="en-IN" dirty="0" err="1"/>
              <a:t>Avg</a:t>
            </a:r>
            <a:r>
              <a:rPr lang="en-IN" dirty="0"/>
              <a:t> </a:t>
            </a:r>
            <a:r>
              <a:rPr lang="en-IN" dirty="0" err="1"/>
              <a:t>num_offsprings</a:t>
            </a:r>
            <a:br>
              <a:rPr lang="en-IN" dirty="0"/>
            </a:br>
            <a:r>
              <a:rPr lang="en-IN" dirty="0"/>
              <a:t>-&gt; Std </a:t>
            </a:r>
            <a:r>
              <a:rPr lang="en-IN" dirty="0" err="1"/>
              <a:t>num_offsprings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33F352-258B-E897-9A12-2C1C6E2E3078}"/>
              </a:ext>
            </a:extLst>
          </p:cNvPr>
          <p:cNvSpPr txBox="1"/>
          <p:nvPr/>
        </p:nvSpPr>
        <p:spPr>
          <a:xfrm>
            <a:off x="4141656" y="2293054"/>
            <a:ext cx="311299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Dead Nest update:</a:t>
            </a:r>
            <a:br>
              <a:rPr lang="en-IN" dirty="0"/>
            </a:br>
            <a:r>
              <a:rPr lang="en-IN" dirty="0"/>
              <a:t>-&gt; </a:t>
            </a:r>
            <a:r>
              <a:rPr lang="en-IN" dirty="0" err="1"/>
              <a:t>gtime</a:t>
            </a:r>
            <a:br>
              <a:rPr lang="en-IN" dirty="0"/>
            </a:br>
            <a:r>
              <a:rPr lang="en-IN" dirty="0"/>
              <a:t>-&gt; </a:t>
            </a:r>
            <a:r>
              <a:rPr lang="en-IN" dirty="0" err="1"/>
              <a:t>tdeath</a:t>
            </a:r>
            <a:br>
              <a:rPr lang="en-IN" dirty="0"/>
            </a:br>
            <a:r>
              <a:rPr lang="en-IN" dirty="0"/>
              <a:t>-&gt; </a:t>
            </a:r>
            <a:r>
              <a:rPr lang="en-IN" dirty="0" err="1"/>
              <a:t>nest_id</a:t>
            </a:r>
            <a:br>
              <a:rPr lang="en-IN" dirty="0"/>
            </a:br>
            <a:r>
              <a:rPr lang="en-IN" dirty="0"/>
              <a:t>-&gt; </a:t>
            </a:r>
            <a:r>
              <a:rPr lang="en-IN" dirty="0" err="1"/>
              <a:t>mom_id</a:t>
            </a:r>
            <a:br>
              <a:rPr lang="en-IN" dirty="0"/>
            </a:br>
            <a:r>
              <a:rPr lang="en-IN" dirty="0"/>
              <a:t>-&gt; </a:t>
            </a:r>
            <a:r>
              <a:rPr lang="en-IN" dirty="0" err="1"/>
              <a:t>tbirth</a:t>
            </a:r>
            <a:endParaRPr lang="en-IN" dirty="0"/>
          </a:p>
          <a:p>
            <a:r>
              <a:rPr lang="en-IN" dirty="0"/>
              <a:t>-&gt; </a:t>
            </a:r>
            <a:r>
              <a:rPr lang="en-IN" dirty="0" err="1"/>
              <a:t>num_steal</a:t>
            </a:r>
            <a:r>
              <a:rPr lang="en-IN" dirty="0"/>
              <a:t> &amp; success</a:t>
            </a:r>
          </a:p>
          <a:p>
            <a:r>
              <a:rPr lang="en-IN" dirty="0"/>
              <a:t>-&gt; </a:t>
            </a:r>
            <a:r>
              <a:rPr lang="en-IN" dirty="0" err="1"/>
              <a:t>num_forage</a:t>
            </a:r>
            <a:r>
              <a:rPr lang="en-IN" dirty="0"/>
              <a:t> &amp; success</a:t>
            </a:r>
          </a:p>
          <a:p>
            <a:r>
              <a:rPr lang="en-IN" dirty="0"/>
              <a:t>-&gt; </a:t>
            </a:r>
            <a:r>
              <a:rPr lang="en-IN" dirty="0" err="1"/>
              <a:t>num_actions</a:t>
            </a:r>
            <a:br>
              <a:rPr lang="en-IN" dirty="0"/>
            </a:br>
            <a:r>
              <a:rPr lang="en-IN" dirty="0"/>
              <a:t>-&gt; Cues</a:t>
            </a:r>
            <a:br>
              <a:rPr lang="en-IN" dirty="0"/>
            </a:br>
            <a:r>
              <a:rPr lang="en-IN" dirty="0"/>
              <a:t>-&gt; intercept &amp; slope</a:t>
            </a:r>
          </a:p>
          <a:p>
            <a:r>
              <a:rPr lang="en-IN" dirty="0"/>
              <a:t>-&gt; </a:t>
            </a:r>
            <a:r>
              <a:rPr lang="en-IN" dirty="0" err="1"/>
              <a:t>num_offsprings</a:t>
            </a:r>
            <a:br>
              <a:rPr lang="en-IN" dirty="0"/>
            </a:br>
            <a:r>
              <a:rPr lang="en-IN" dirty="0"/>
              <a:t>-&gt; Neutral gene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7B58D4-94B5-C0A0-B4A2-D87BF8745053}"/>
              </a:ext>
            </a:extLst>
          </p:cNvPr>
          <p:cNvSpPr txBox="1"/>
          <p:nvPr/>
        </p:nvSpPr>
        <p:spPr>
          <a:xfrm>
            <a:off x="7520990" y="2293054"/>
            <a:ext cx="31129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Individual update??</a:t>
            </a:r>
            <a:br>
              <a:rPr lang="en-IN" b="1" dirty="0"/>
            </a:br>
            <a:r>
              <a:rPr lang="en-IN" dirty="0"/>
              <a:t>&lt; Code for it &gt;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667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9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4095</TotalTime>
  <Words>306</Words>
  <Application>Microsoft Office PowerPoint</Application>
  <PresentationFormat>Widescreen</PresentationFormat>
  <Paragraphs>60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1_Office Theme</vt:lpstr>
      <vt:lpstr>2_Office Theme</vt:lpstr>
      <vt:lpstr>PowerPoint Presentation</vt:lpstr>
      <vt:lpstr>Global parameters and relevance</vt:lpstr>
      <vt:lpstr>Input parameters and relevance</vt:lpstr>
      <vt:lpstr>Output values (3 files)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</dc:title>
  <dc:creator>Lakshya Chauhan</dc:creator>
  <cp:lastModifiedBy>Lakshya Chauhan</cp:lastModifiedBy>
  <cp:revision>1055</cp:revision>
  <dcterms:created xsi:type="dcterms:W3CDTF">2022-04-27T02:57:17Z</dcterms:created>
  <dcterms:modified xsi:type="dcterms:W3CDTF">2024-06-27T09:53:43Z</dcterms:modified>
</cp:coreProperties>
</file>