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74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8" r:id="rId30"/>
    <p:sldId id="286" r:id="rId31"/>
    <p:sldId id="283" r:id="rId32"/>
    <p:sldId id="285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AB3A-9483-A31B-7E1D-61E010448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22A5C-6898-049D-1112-63076AA8E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56553-EDB1-504A-286A-3778AA41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0D22-8597-8651-5E1E-6E89434E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0073-0864-442A-C151-C24F9587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0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263-6F66-D898-3148-0CCD858E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7414C-AE83-E4F5-1639-7D5744C6C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5612-5FFF-A464-58EE-DE851A02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4833-AE9D-C7B5-415A-31E5C3B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1D81-96A2-6BF0-5FAA-D820A108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EE483-8C4B-AD91-4578-0C4D4971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8D944-D072-15B4-B83A-5F3B1E42D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2E51-5A44-3F5F-17C7-A2CC5DF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DD2A-8E49-3047-D34D-2EEF5DB3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0A9F-C4D1-0890-816A-848E1F96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7BEA-3C9E-542F-1444-0568B19A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EA6D-EAC4-3B02-D5A1-ABFE62DE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BB32-AC51-1665-40A9-6EEFA48C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8862-2439-2ADE-E0E8-412E10FE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97B2-E59E-8F17-59BC-B2CFCF9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C392-BC08-074E-44FD-C829021D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A75B-94AC-4B87-0AEF-CF3FD945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5A19-37BA-D3E8-2EEB-1069F117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8A26-59E9-C879-A3BA-373A6B6E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75F7-54E5-9907-B67B-84035F82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C51C-55D7-38C8-1234-A3894EFB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043D-1FE8-919B-92D5-6ED6DCD22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941F7-2600-5839-9D2D-3F182F72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09DC-E968-7355-B07F-C8D70A01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77E40-59A1-9B6E-5FF3-6E539BB6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7B3C-45E6-E4AF-6D33-6308000D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91C7-065C-E4C3-8A22-D7B17BF9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E7A05-AC9D-5DE8-619D-F0233EDE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8D255-5BDB-F946-4AAB-48CF6FA6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45558-88A6-A1ED-EDC1-6A31C4834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41CC7-9BB3-9D31-59A4-888824D77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9AE72-CEE8-E16D-FF54-2C877FC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C55B4-B14F-01BC-AB73-2B2FED6B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21E3C-09BA-4A13-B538-778B93DD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79FE-839E-7449-4767-15AEDC9C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CE4AE-FAF9-EDAD-C9A5-7EA94FD2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95CF9-5C30-E373-BCFA-190BAED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4363C-3786-B646-9B7B-F337D619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53C76-95D7-D11C-4960-77F2795C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F9F7B-B4B1-81E2-B10D-3C6F2C8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0A7F8-9143-9579-2721-0BDDAA9B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FCAE-2BE4-99AE-D0E0-ABE4A2C9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8EB3-8B50-5008-1C37-EEBECA29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B26FF-5622-F857-356F-5EB7C40FF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A4762-014D-9882-4937-C8E2A104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368A-A45B-BCA1-8C1D-72C4710A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C9215-A43A-48E7-A52F-98BB16A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9B23-653D-1DDE-3E9A-FB19A27E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A82DE-1519-58B9-336B-5EB4DB8F9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26D8-CD47-DD5D-A06B-9B39ABF79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5EBCE-41FA-D723-D33C-8B6A3085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4D4E-5C42-DA40-5F26-8BC0829E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7D992-6CFC-C103-623C-F5A8FCC3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BC4C1-7927-EE46-3C45-D5510867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3E6C-C058-9455-37BE-F1FA2329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2575-437C-B473-9056-3A99E5DBD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41966-388F-466A-8B9C-4EA0EE9ED84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A96A-5CAD-E70F-01DC-E4FD66A49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3059-824C-3881-E7E5-5DFAC94A1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D48EF-B56E-4CF3-B882-118D0C5D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E846-BE37-8B0C-2FC7-2321571DA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65C7E-1FD9-F687-0958-2C83C8E51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B66206-16B2-C4F2-22FF-C460A804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78" y="455049"/>
            <a:ext cx="7848600" cy="337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55B3A-0813-F2EB-CD51-674C872FD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15"/>
          <a:stretch/>
        </p:blipFill>
        <p:spPr>
          <a:xfrm>
            <a:off x="549378" y="3136490"/>
            <a:ext cx="7848600" cy="30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8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935ED-7CDE-1448-EB06-3D064F8E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78" y="278068"/>
            <a:ext cx="7848600" cy="337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D3DAE-600F-3CB1-A1EB-875E7603B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8" y="3011436"/>
            <a:ext cx="7848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473B-086A-92AC-0A82-425F732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9DFB-E337-3F32-15A2-99DDA072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0CB00-9E71-0045-A50C-D188AE8C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52400"/>
            <a:ext cx="116395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473B-086A-92AC-0A82-425F732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9DFB-E337-3F32-15A2-99DDA072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0CB00-9E71-0045-A50C-D188AE8C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52400"/>
            <a:ext cx="116395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84E2-2CA1-86D0-E35E-6B04CBDD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C783-5EF6-77F8-B759-3B3A360E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647FC-FC35-38CE-4AC9-CA9E0505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670" y="1347404"/>
            <a:ext cx="4783005" cy="4971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03B53-A02D-1B97-251D-225C036CE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25" y="1347404"/>
            <a:ext cx="4022733" cy="51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8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466C-9D52-36FF-7260-1CF6F7F4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ECA7-963D-D308-7859-57531201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9BE6-BC9D-EC55-FBD4-521C5A6C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59" y="0"/>
            <a:ext cx="8753475" cy="378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5C2-18D8-B1B2-243E-945C25A30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20"/>
          <a:stretch/>
        </p:blipFill>
        <p:spPr>
          <a:xfrm>
            <a:off x="1719258" y="3063875"/>
            <a:ext cx="8753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3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3FD0-3B17-C819-B594-9D4CC77E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ABC6-5E3D-F597-E2F4-6B63E92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AC3B-F5F1-9CB2-F004-62203CE1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88" y="3076575"/>
            <a:ext cx="8753475" cy="378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A8F8B-7BCF-CF1E-D645-0CF3B2B76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76"/>
          <a:stretch/>
        </p:blipFill>
        <p:spPr>
          <a:xfrm>
            <a:off x="1788087" y="297477"/>
            <a:ext cx="8753475" cy="30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5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1822-DCE7-B7EF-27A6-C51EFB5C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0A8B-CD20-65F0-3BCA-E18148D6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5C8FE-985E-34D4-9E74-9CBE7C77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76212"/>
            <a:ext cx="121348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92F0-8F4B-23CB-A515-352D40FB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0709-7D6F-1F34-8639-A37BF342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790CB-8009-2B1E-BAF3-929C7F66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76212"/>
            <a:ext cx="121348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7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7FD0-1D28-0F40-5D66-AAC65099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Metabolic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1535-0A93-9727-E3E9-C7A2F670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B1AE2-1315-5B5E-FAE1-21FBC056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24" y="1257481"/>
            <a:ext cx="3673158" cy="5235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62453-CA97-B3D3-4C91-C7AFE391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27" y="1257481"/>
            <a:ext cx="496105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1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768E-426C-EDE4-1DC4-473BA6F5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A047F-DC39-C58B-8848-4218EF1D5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22926" cy="4562628"/>
          </a:xfrm>
        </p:spPr>
      </p:pic>
    </p:spTree>
    <p:extLst>
      <p:ext uri="{BB962C8B-B14F-4D97-AF65-F5344CB8AC3E}">
        <p14:creationId xmlns:p14="http://schemas.microsoft.com/office/powerpoint/2010/main" val="392179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769F-48EB-234A-2002-E6E82AF8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FB68-5CB9-8F19-1FC9-36A22B26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88E96-19C8-BB8E-37BD-D36E6663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39" y="0"/>
            <a:ext cx="8753475" cy="378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C0413-EFCA-0B60-00AA-AA170363B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20"/>
          <a:stretch/>
        </p:blipFill>
        <p:spPr>
          <a:xfrm>
            <a:off x="1620938" y="3063875"/>
            <a:ext cx="8753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5ABC-47DB-7E60-2F1D-1AB6E178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A02-6BB3-B4A5-9774-5424DF68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2F30E-D607-0406-C397-87CC34F3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0"/>
            <a:ext cx="8753475" cy="378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0A1BB-DDF6-8DF8-A868-378226907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5"/>
          <a:stretch/>
        </p:blipFill>
        <p:spPr>
          <a:xfrm>
            <a:off x="1719262" y="3130626"/>
            <a:ext cx="8753475" cy="34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2E67-13F5-ACE6-BD06-33DD9772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6081-F46B-797E-CAD3-A70BAB02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2E088-1CB4-4D2D-03B8-AF59CEA3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76212"/>
            <a:ext cx="121348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7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11DD-DFF1-F6DC-D55E-485DB7FF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89DA-2592-7070-C75B-F2B9E48B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BD36-43B6-5890-35AC-45261792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76212"/>
            <a:ext cx="121348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DE65-76E1-586A-7F32-5D97C21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Food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2DD47-C888-9F07-7B3A-BE58A5DF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48" y="1504334"/>
            <a:ext cx="4482012" cy="4400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DC198-BA8D-2054-B738-99A40D1C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6" y="1504335"/>
            <a:ext cx="4482012" cy="44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93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CEC6-DCE6-D48E-3913-CA6E52C7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7F6E-5B1E-642E-B3F2-B6D4FD7E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2E55B-D410-36E9-EC90-A43021CE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15" y="1415633"/>
            <a:ext cx="4328498" cy="4249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EB7C6-426E-6E31-098A-B119BB51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28" y="1415634"/>
            <a:ext cx="4328497" cy="42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0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4507-EEEF-A49D-E7D4-5186F1EB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1325563"/>
          </a:xfrm>
        </p:spPr>
        <p:txBody>
          <a:bodyPr/>
          <a:lstStyle/>
          <a:p>
            <a:r>
              <a:rPr lang="en-US" dirty="0"/>
              <a:t>Linear Co-evolve condition</a:t>
            </a:r>
          </a:p>
        </p:txBody>
      </p:sp>
    </p:spTree>
    <p:extLst>
      <p:ext uri="{BB962C8B-B14F-4D97-AF65-F5344CB8AC3E}">
        <p14:creationId xmlns:p14="http://schemas.microsoft.com/office/powerpoint/2010/main" val="466231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FE9E-C27B-5F1F-7B84-09187135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293F-098C-5438-F54F-EA8A619D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4A1C4-22DA-3D55-474B-F020C6B6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29" y="-96515"/>
            <a:ext cx="8076739" cy="4097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8155B-77E0-A58F-799B-B8865E8A4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1"/>
          <a:stretch/>
        </p:blipFill>
        <p:spPr>
          <a:xfrm>
            <a:off x="2010115" y="3248165"/>
            <a:ext cx="8171768" cy="36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4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41BC69-C259-AC33-1D88-96983672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28" y="396312"/>
            <a:ext cx="3261534" cy="3490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C0556-F9AB-7522-ED18-EA03A9EFB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62" y="396312"/>
            <a:ext cx="3261534" cy="3490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A978F5-48D0-CCA5-F1F0-A36626BB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3" b="8516"/>
          <a:stretch/>
        </p:blipFill>
        <p:spPr>
          <a:xfrm>
            <a:off x="1359628" y="3277943"/>
            <a:ext cx="3261534" cy="2985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06230-583B-D305-8776-59BC57EE3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63" b="8516"/>
          <a:stretch/>
        </p:blipFill>
        <p:spPr>
          <a:xfrm>
            <a:off x="4621162" y="3277943"/>
            <a:ext cx="3261534" cy="2985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F857C5-FBAF-B1DB-71B6-8F0730B22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348" y="1787760"/>
            <a:ext cx="3067066" cy="32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8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57CF-1CCE-50ED-9A56-D842DA3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4465-E637-E46F-878C-8ACB5657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C237D4-F360-6CA6-E306-3EA5FF29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1" y="171450"/>
            <a:ext cx="88868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67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7EB9-5594-F9D2-6F62-B675F61F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Strength Cues</a:t>
            </a:r>
          </a:p>
        </p:txBody>
      </p:sp>
    </p:spTree>
    <p:extLst>
      <p:ext uri="{BB962C8B-B14F-4D97-AF65-F5344CB8AC3E}">
        <p14:creationId xmlns:p14="http://schemas.microsoft.com/office/powerpoint/2010/main" val="196732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05F9-3E88-9139-4F19-8B516FB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EB38AB-E09F-C0C0-3556-448BB723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-236538"/>
            <a:ext cx="9877425" cy="412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5F08F0-03F2-E164-0991-C05A2D445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9"/>
          <a:stretch/>
        </p:blipFill>
        <p:spPr>
          <a:xfrm>
            <a:off x="1157287" y="3130575"/>
            <a:ext cx="9877425" cy="3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7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9728-DECB-E5FC-04A2-60D22995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AB505-F5B0-9364-490C-D4E58654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80" y="0"/>
            <a:ext cx="9877425" cy="412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F5EAB-02E3-3CEB-3701-DD3A8D1DB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8"/>
          <a:stretch/>
        </p:blipFill>
        <p:spPr>
          <a:xfrm>
            <a:off x="911480" y="3318080"/>
            <a:ext cx="9877425" cy="36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32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3879-5555-2C56-5A2C-0B3AD93F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7E90-FE84-585A-00AF-42B399CC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E5E37-7008-E4A2-34DD-60C97299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366837"/>
            <a:ext cx="9877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67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5CB3-65E8-C90E-31D2-678FCBC9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AF36-874D-C7AD-D79E-A2B772AE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6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285-8264-E756-E96D-360EE3D7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2F2A-ABD8-D21A-395C-9881373F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DAEB6-CC6B-1A65-D08A-20C773B9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68" y="-123031"/>
            <a:ext cx="9877425" cy="412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A9EC2-D648-C8B3-6E18-39931D156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46"/>
          <a:stretch/>
        </p:blipFill>
        <p:spPr>
          <a:xfrm>
            <a:off x="1029468" y="3185652"/>
            <a:ext cx="9877425" cy="34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95EE-7E32-8F48-FDB9-A679B825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2CA9-C531-4904-0195-B28B2606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33F33-0A7F-16F8-8D34-C854A17D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-123031"/>
            <a:ext cx="9877425" cy="412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11EE9-4E25-266F-247A-82BF41010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59"/>
          <a:stretch/>
        </p:blipFill>
        <p:spPr>
          <a:xfrm>
            <a:off x="1245777" y="3252019"/>
            <a:ext cx="9877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95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D8CD-C616-0DE9-F55B-088077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E5D1-1C25-AEFC-2FF8-366B5F15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D8793-4FE8-8AFC-0B4B-EDAB6C31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366837"/>
            <a:ext cx="9877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4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5A-845D-260A-89E0-0DEA6E15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Metabolic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73B0-303B-37F8-471B-FED0B6B8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E35E-1342-741B-F32C-1C921CE4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2BDC-B9DD-7CC6-B972-DC4697AC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A8EFA-531D-2F5A-CA1F-CC01F94C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45" y="-236538"/>
            <a:ext cx="9877425" cy="412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0EA7A-A770-DAAC-3A29-560C4BBAF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39"/>
          <a:stretch/>
        </p:blipFill>
        <p:spPr>
          <a:xfrm>
            <a:off x="1235944" y="3116826"/>
            <a:ext cx="9877425" cy="3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3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211F4C-E2FC-EA82-46B3-A3801DA1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0" y="171450"/>
            <a:ext cx="88868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97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9A1D-2DE6-FD19-B6F9-550C6538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1A43-EA40-3575-DFF9-241BA772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DA7AA-62C1-341F-8222-6358997A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0"/>
            <a:ext cx="9877425" cy="4124325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B77C9A92-F9B4-1F6D-58F4-639813340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70BE13-8671-FBD7-BB5B-C372DB48E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26"/>
          <a:stretch/>
        </p:blipFill>
        <p:spPr>
          <a:xfrm>
            <a:off x="1156826" y="3298978"/>
            <a:ext cx="9877425" cy="34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6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095D-5608-7ECA-1EC0-F9441855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AF9C-981B-10EC-C158-C93A70A5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8732-E749-9ED2-72D1-B741A24C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366837"/>
            <a:ext cx="9877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23D6-DE8E-C923-D0F1-344BD4A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Food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ACDA-9D9A-BD8A-F0E9-4337C8D1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8F0C8-1F51-C262-6921-7DE033BA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22439"/>
            <a:ext cx="5769078" cy="5193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4C791-FECC-7299-D696-83C690D0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" y="1322438"/>
            <a:ext cx="5769078" cy="51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8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E929F2-A11B-9C56-90C6-7EB5E2CD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" y="654049"/>
            <a:ext cx="5405153" cy="486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5D93-A086-ED1A-BBB6-4E79F3FD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4049"/>
            <a:ext cx="5405154" cy="48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41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D1CB-4108-1DE8-5AB3-FFA1C527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EC0C-6068-226F-65E3-3A745106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4FDBF-F5A7-C4DD-2BA5-C7D25DC6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509587"/>
            <a:ext cx="64865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5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E934-6E26-ED13-9FE4-79B682C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C722-41B0-398A-6DE1-BD1F8563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A1AB7-A07C-8244-4608-76AD1B5C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" y="0"/>
            <a:ext cx="9877425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06AC8-8D2E-7855-1A8C-C04F7A1D0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7"/>
          <a:stretch/>
        </p:blipFill>
        <p:spPr>
          <a:xfrm>
            <a:off x="995517" y="3067664"/>
            <a:ext cx="9877425" cy="35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29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A44B-F9C8-B25C-571B-16D9419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7FFA-960C-1088-FDB7-017F2E3E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60095"/>
            <a:ext cx="9877425" cy="3752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EF871-7145-D4F5-17C0-98F38755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6" y="3076575"/>
            <a:ext cx="9877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42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6905-1096-9911-7511-B75CB011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0AEF-5A8C-8F56-0DA6-27003B03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46A1B-5741-BEB9-EB3E-438BB285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44" y="-49442"/>
            <a:ext cx="9877425" cy="375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2DC2D-C8E8-AE8D-A5CC-217A1135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35" y="2995383"/>
            <a:ext cx="9877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56BD-652B-86AD-42D9-0298DE30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719A-3382-1C92-AA6D-FF12E171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1943B-CA8B-3E03-3328-222C5B89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4" y="1085373"/>
            <a:ext cx="9762491" cy="46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6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DEF-3B54-3EFA-9A7D-16DD85B7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9E4-C462-3944-6F6D-08DD85D2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86DFB-0B9A-9299-5CDB-25D6E92C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46" y="1090074"/>
            <a:ext cx="9742907" cy="46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470-960E-7014-2996-C3E34ACA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6750-9C57-E92B-A730-578D3F95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72F12-69D2-3FF0-BAC6-AD53DF07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909637"/>
            <a:ext cx="77438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9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041C-730F-9B0B-4F2A-D7DC261D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5380-92BE-223F-FE2D-D92B3634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B0517-57FB-BA3E-AD49-08413612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909637"/>
            <a:ext cx="77438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7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B2B9-9F66-6818-B9D9-9BBA81EB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Strength Cues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33F6B-F836-B451-1DEF-E7B572E7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1" y="1788483"/>
            <a:ext cx="3487994" cy="4452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5AD33-134E-61F0-DD6B-F98B9540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55" y="1788483"/>
            <a:ext cx="4091804" cy="43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Aptos</vt:lpstr>
      <vt:lpstr>Aptos Display</vt:lpstr>
      <vt:lpstr>Arial</vt:lpstr>
      <vt:lpstr>Office Theme</vt:lpstr>
      <vt:lpstr>PowerPoint Presentation</vt:lpstr>
      <vt:lpstr>Base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Mutation Strength Cues</vt:lpstr>
      <vt:lpstr>PowerPoint Presentation</vt:lpstr>
      <vt:lpstr>PowerPoint Presentation</vt:lpstr>
      <vt:lpstr>PowerPoint Presentation</vt:lpstr>
      <vt:lpstr>PowerPoint Presentation</vt:lpstr>
      <vt:lpstr>Selection Strength</vt:lpstr>
      <vt:lpstr>PowerPoint Presentation</vt:lpstr>
      <vt:lpstr>PowerPoint Presentation</vt:lpstr>
      <vt:lpstr>PowerPoint Presentation</vt:lpstr>
      <vt:lpstr>PowerPoint Presentation</vt:lpstr>
      <vt:lpstr>Metabolic Cost</vt:lpstr>
      <vt:lpstr>PowerPoint Presentation</vt:lpstr>
      <vt:lpstr>PowerPoint Presentation</vt:lpstr>
      <vt:lpstr>PowerPoint Presentation</vt:lpstr>
      <vt:lpstr>PowerPoint Presentation</vt:lpstr>
      <vt:lpstr>Constant Food Condition</vt:lpstr>
      <vt:lpstr>PowerPoint Presentation</vt:lpstr>
      <vt:lpstr>Linear Co-evolve condition</vt:lpstr>
      <vt:lpstr>PowerPoint Presentation</vt:lpstr>
      <vt:lpstr>PowerPoint Presentation</vt:lpstr>
      <vt:lpstr>PowerPoint Presentation</vt:lpstr>
      <vt:lpstr>Mutation Strength Cues</vt:lpstr>
      <vt:lpstr>PowerPoint Presentation</vt:lpstr>
      <vt:lpstr>PowerPoint Presentation</vt:lpstr>
      <vt:lpstr>PowerPoint Presentation</vt:lpstr>
      <vt:lpstr>Selection Strength</vt:lpstr>
      <vt:lpstr>PowerPoint Presentation</vt:lpstr>
      <vt:lpstr>PowerPoint Presentation</vt:lpstr>
      <vt:lpstr>PowerPoint Presentation</vt:lpstr>
      <vt:lpstr>Metabolic Costs</vt:lpstr>
      <vt:lpstr>PowerPoint Presentation</vt:lpstr>
      <vt:lpstr>PowerPoint Presentation</vt:lpstr>
      <vt:lpstr>PowerPoint Presentation</vt:lpstr>
      <vt:lpstr>Constant Food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Chauhan, Lakshya</dc:creator>
  <cp:lastModifiedBy>Chauhan, Lakshya</cp:lastModifiedBy>
  <cp:revision>92</cp:revision>
  <dcterms:created xsi:type="dcterms:W3CDTF">2024-08-05T14:58:48Z</dcterms:created>
  <dcterms:modified xsi:type="dcterms:W3CDTF">2024-08-06T16:07:21Z</dcterms:modified>
</cp:coreProperties>
</file>