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61" r:id="rId3"/>
    <p:sldId id="260" r:id="rId4"/>
    <p:sldId id="262" r:id="rId5"/>
    <p:sldId id="263" r:id="rId6"/>
    <p:sldId id="264" r:id="rId7"/>
    <p:sldId id="265" r:id="rId8"/>
    <p:sldId id="268" r:id="rId9"/>
    <p:sldId id="271" r:id="rId10"/>
    <p:sldId id="270" r:id="rId11"/>
    <p:sldId id="266" r:id="rId12"/>
    <p:sldId id="267" r:id="rId13"/>
    <p:sldId id="272" r:id="rId14"/>
    <p:sldId id="276" r:id="rId15"/>
    <p:sldId id="274" r:id="rId16"/>
    <p:sldId id="275" r:id="rId17"/>
    <p:sldId id="283" r:id="rId18"/>
    <p:sldId id="281" r:id="rId19"/>
    <p:sldId id="282" r:id="rId20"/>
    <p:sldId id="277" r:id="rId21"/>
    <p:sldId id="278" r:id="rId22"/>
    <p:sldId id="279" r:id="rId23"/>
    <p:sldId id="280" r:id="rId24"/>
    <p:sldId id="286" r:id="rId25"/>
    <p:sldId id="287" r:id="rId26"/>
    <p:sldId id="285" r:id="rId27"/>
    <p:sldId id="288" r:id="rId28"/>
    <p:sldId id="289" r:id="rId29"/>
    <p:sldId id="290" r:id="rId30"/>
    <p:sldId id="291" r:id="rId31"/>
    <p:sldId id="292" r:id="rId32"/>
    <p:sldId id="294" r:id="rId33"/>
    <p:sldId id="295" r:id="rId34"/>
    <p:sldId id="293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8" r:id="rId46"/>
    <p:sldId id="306" r:id="rId47"/>
    <p:sldId id="307" r:id="rId48"/>
    <p:sldId id="309" r:id="rId49"/>
    <p:sldId id="310" r:id="rId50"/>
    <p:sldId id="311" r:id="rId51"/>
    <p:sldId id="312" r:id="rId52"/>
    <p:sldId id="31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B8FF1-2611-4970-AE3E-B0FD3A5186C0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665D9-F2B1-44B3-9334-973FCDC9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82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dTickTime</a:t>
            </a:r>
            <a:r>
              <a:rPr lang="en-US" dirty="0"/>
              <a:t>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665D9-F2B1-44B3-9334-973FCDC98F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90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dtickTime</a:t>
            </a:r>
            <a:r>
              <a:rPr lang="en-US" dirty="0"/>
              <a:t>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665D9-F2B1-44B3-9334-973FCDC98F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1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55BB-BAFE-CE26-75C5-E77057EB4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EE41A-A647-01F9-EFB7-367BE6968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40E47-D778-4D95-EA61-8EC57586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33ED-4CA4-4274-9C3C-AEB29F156C3C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AF9B0-1340-6C82-731A-944C3274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4C0BC-84D7-A760-78B4-1D7BAF47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CAA3-00D5-4FFD-87AE-7BD69CC2A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71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1603-2F9C-F695-AB1F-905E8282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B4B02-0DBE-1476-DDE9-CEA349D02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AE124-05AF-73DA-32CE-D57B9F9D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33ED-4CA4-4274-9C3C-AEB29F156C3C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3C5C2-7B47-1F1C-AF08-8AB065AD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3B025-FE01-CB30-E75F-2E3381D5D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CAA3-00D5-4FFD-87AE-7BD69CC2A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52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D83773-F825-6AEB-2212-7CBC8E1BC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47B3F-DE80-7C0B-559E-27863758C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72209-7D05-BBE6-9715-B1670FB1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33ED-4CA4-4274-9C3C-AEB29F156C3C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B3353-870F-5CC7-E79E-0A1DBE6B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43007-E883-56BA-A35C-9ABC9D53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CAA3-00D5-4FFD-87AE-7BD69CC2A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75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CD20-2108-5761-6468-01B87944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3C421-78A8-A48B-78E2-706153CA4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A3AAE-07CF-4D0A-5D6E-6790BC7C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33ED-4CA4-4274-9C3C-AEB29F156C3C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F7AE2-4BD9-6552-9A2A-8A4F6664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5DDFD-790B-1875-ECF1-FCF913AB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CAA3-00D5-4FFD-87AE-7BD69CC2A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59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1025B-93A8-4009-44DB-C5ADE785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1E8FF-4F19-7CEE-56AB-B2A8E0A46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7B2C8-D8E0-59F8-D494-9D5510F8B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33ED-4CA4-4274-9C3C-AEB29F156C3C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5B1ED-6ABD-183E-2D42-A9CEE994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8C912-7BD9-8810-DC8E-13946862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CAA3-00D5-4FFD-87AE-7BD69CC2A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03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43F10-A81A-2EA6-7DAB-E8A207A71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7D3DA-A9C7-22C1-316A-4CA15F31E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85441-BFDF-B862-9868-8F38F930D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74846-FB2C-9F96-878B-C85EFFEF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33ED-4CA4-4274-9C3C-AEB29F156C3C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F125C-7851-F073-75EF-1E029CA2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89769-F816-7033-9785-9E9C50AF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CAA3-00D5-4FFD-87AE-7BD69CC2A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44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A160-D34B-AB04-AA10-BB7B6E50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007CC-F067-0ED1-356B-C0E2BA1F7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F44E6-FF54-44F2-D010-B2D026F5B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C851D-8170-93D0-C12A-A4F0A3DF5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3462D-2487-5A00-84BA-0D008F316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DDB1A9-CFC8-D979-4925-9DABB8DE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33ED-4CA4-4274-9C3C-AEB29F156C3C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D87164-802A-4326-F644-3849E4ED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7478C5-4A60-D125-044D-77A03141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CAA3-00D5-4FFD-87AE-7BD69CC2A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74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32B2F-9AC9-662D-49CD-9D92E418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C744C-FEC4-E7DD-52D3-51419739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33ED-4CA4-4274-9C3C-AEB29F156C3C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04AC7-4E78-9CEC-9917-F7C3623A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A4AB4-4628-FD3E-BBEE-7D861755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CAA3-00D5-4FFD-87AE-7BD69CC2A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79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AA169A-0CD9-327F-3D36-096C42A3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33ED-4CA4-4274-9C3C-AEB29F156C3C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642FB-C5A4-6993-717E-8BBCFCC3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3914A-77C1-0728-7EBF-03E7EDA2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CAA3-00D5-4FFD-87AE-7BD69CC2A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22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15AE-8F84-56A4-BD5B-EF16A223D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3179E-1277-E12A-8608-BC71DBC33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E9905-7521-F1C6-71E5-4FEE12105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C750F-01BD-79BC-B31D-7987E864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33ED-4CA4-4274-9C3C-AEB29F156C3C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0FD63-E0A3-0F16-1217-620C92E5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95912-9820-C06E-27DF-1CA10889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CAA3-00D5-4FFD-87AE-7BD69CC2A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27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C282-FB7F-DF38-7219-F4761A78C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81BDC0-FB71-1C04-5215-2072CADC0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C3D34-2437-AF48-0717-FDC96CE29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3380F-6257-6730-1E52-1D4B5C3F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33ED-4CA4-4274-9C3C-AEB29F156C3C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B147E-060A-6C1A-0C4F-6FA041C3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618FA-CC19-8F29-25F9-D1A29F4E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CAA3-00D5-4FFD-87AE-7BD69CC2A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56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3BE766-7314-B466-B5C2-C42CE35C9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C794C-0F6E-FBFD-D5CA-F4CFE0784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8A56B-F342-8F66-AF21-95E438F5C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5833ED-4CA4-4274-9C3C-AEB29F156C3C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3DB78-3866-C939-4B0B-563192443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F5EE4-1BD0-AB8D-DAF6-1C2C913BA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53CAA3-00D5-4FFD-87AE-7BD69CC2A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50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C6E06-792B-AA4F-1F4A-0F643BBB2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Figures</a:t>
            </a:r>
          </a:p>
        </p:txBody>
      </p:sp>
    </p:spTree>
    <p:extLst>
      <p:ext uri="{BB962C8B-B14F-4D97-AF65-F5344CB8AC3E}">
        <p14:creationId xmlns:p14="http://schemas.microsoft.com/office/powerpoint/2010/main" val="1834008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C87A8-8964-DB92-16EA-0F92FE7F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B7371-2D15-B76A-B956-F1538A419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5E96D-6122-5156-E258-E70DF22C2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79" y="0"/>
            <a:ext cx="11720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00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810E-8156-297D-3614-D8D6F5EA5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dExpParam</a:t>
            </a:r>
            <a:r>
              <a:rPr lang="en-US" dirty="0"/>
              <a:t>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ECF0-A604-7843-9B4E-F0BB2CF4F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= {0.001, 0.01, 0.1, 1/30, 1/50}</a:t>
            </a:r>
          </a:p>
          <a:p>
            <a:r>
              <a:rPr lang="en-US" dirty="0"/>
              <a:t>Population extinction happens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196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08DBEAA-BA62-7901-4B06-1AF12E053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69" b="18117"/>
          <a:stretch/>
        </p:blipFill>
        <p:spPr>
          <a:xfrm>
            <a:off x="659764" y="193040"/>
            <a:ext cx="5233035" cy="29211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E8D30E-8880-A993-9F3F-845067D6C0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89"/>
          <a:stretch/>
        </p:blipFill>
        <p:spPr>
          <a:xfrm>
            <a:off x="659763" y="3114195"/>
            <a:ext cx="5233035" cy="35731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EBADE1-7BF7-9E14-B64B-6EAC5FDC3D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842"/>
          <a:stretch/>
        </p:blipFill>
        <p:spPr>
          <a:xfrm>
            <a:off x="6299204" y="3217632"/>
            <a:ext cx="5110476" cy="3479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913293C-E0F0-2F2C-675D-C72E9A65B1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788" b="19014"/>
          <a:stretch/>
        </p:blipFill>
        <p:spPr>
          <a:xfrm>
            <a:off x="6299203" y="260353"/>
            <a:ext cx="5110476" cy="2786528"/>
          </a:xfrm>
          <a:prstGeom prst="rect">
            <a:avLst/>
          </a:prstGeom>
        </p:spPr>
      </p:pic>
      <p:pic>
        <p:nvPicPr>
          <p:cNvPr id="21" name="Graphic 20" descr="Star with solid fill">
            <a:extLst>
              <a:ext uri="{FF2B5EF4-FFF2-40B4-BE49-F238E27FC236}">
                <a16:creationId xmlns:a16="http://schemas.microsoft.com/office/drawing/2014/main" id="{429157D2-DEDF-93A5-1C5D-AAF51F48A7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75036" y="31753"/>
            <a:ext cx="457200" cy="4572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09D8A7-E212-75AC-188E-3464831B12B7}"/>
              </a:ext>
            </a:extLst>
          </p:cNvPr>
          <p:cNvCxnSpPr/>
          <p:nvPr/>
        </p:nvCxnSpPr>
        <p:spPr>
          <a:xfrm>
            <a:off x="6096000" y="193040"/>
            <a:ext cx="0" cy="6390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461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EC830-2563-3DD6-81FD-D534FE15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dMutationStrengthCues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3545D-DCB0-A026-074F-41CBF9627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1451550"/>
            <a:ext cx="9305925" cy="472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76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2C9C-7C92-E65E-0B7B-F53DAF48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83DA6-AE9C-6801-80C1-9572E9B5C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6D98E-1736-A4BD-CA50-6BFD392D0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370" y="498475"/>
            <a:ext cx="4265461" cy="52256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BCF613-235A-7FEE-D16A-F0661A4037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3"/>
          <a:stretch/>
        </p:blipFill>
        <p:spPr>
          <a:xfrm>
            <a:off x="6096000" y="681037"/>
            <a:ext cx="4271104" cy="480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9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88D6435-1233-4EAE-32F5-1B915A75C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633412"/>
            <a:ext cx="110109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05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7C14-183E-7EF6-401E-FC07FD1E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139D9-BB72-A423-83B5-56612CFD7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67DF2A-8A66-857D-08DA-A53960B74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633412"/>
            <a:ext cx="110109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8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CE99-9301-71B7-F4EE-95EE0AF5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1880D-2448-C7DB-AE8D-4F5CFD6A3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957DB8-5A5A-EF63-6979-18F72769C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22" y="0"/>
            <a:ext cx="10102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00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7F58-0F84-1AF9-A68F-5C81E534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A5C4927-B261-78B1-4D6B-647D20822A7C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3484B2-2200-719F-D821-DF0924B57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1025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07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1270A-4E32-E305-C500-BCD2165E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DF00-2A01-BC8E-9EDC-C03EF2A25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5FB4EF-E55A-C226-AF9B-9FACAB52A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102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8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810E-8156-297D-3614-D8D6F5EA5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ECF0-A604-7843-9B4E-F0BB2CF4F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previous results to new ones</a:t>
            </a:r>
          </a:p>
          <a:p>
            <a:r>
              <a:rPr lang="en-US" dirty="0"/>
              <a:t>Redefining control definitions</a:t>
            </a:r>
          </a:p>
          <a:p>
            <a:r>
              <a:rPr lang="en-US" dirty="0"/>
              <a:t>Comparing old formulae models to new ones</a:t>
            </a:r>
          </a:p>
        </p:txBody>
      </p:sp>
    </p:spTree>
    <p:extLst>
      <p:ext uri="{BB962C8B-B14F-4D97-AF65-F5344CB8AC3E}">
        <p14:creationId xmlns:p14="http://schemas.microsoft.com/office/powerpoint/2010/main" val="2987935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77B8-B411-56F2-B9E6-2216F236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368A9-7151-D392-7765-DBBDA9FC2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F4D9A1-D1BA-B4FD-E373-0B94EE8A6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1156"/>
            <a:ext cx="12192000" cy="613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73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3897-ABEB-C305-EB26-C61B36A7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A0E09-3758-7C2F-65A3-048684A4D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1156"/>
            <a:ext cx="12192000" cy="613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87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40B3-788B-90E4-0D07-CC3BCC21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775F1-C5C6-3C49-3350-F527C2819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6AB0B2-D1AB-D6FF-5377-405BDF1BA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156"/>
            <a:ext cx="12192000" cy="613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75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57C8-3A75-D9DD-FE24-0884619B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71633-ECE9-712E-A23C-647CA1118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3DF00-AC19-9715-C87E-28EE5EC5F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156"/>
            <a:ext cx="12192000" cy="613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31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47FCC-ABEC-0FF3-C369-E88DA6C8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dMetablicCost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C453FB-23C0-D313-77FF-61C6E90F5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82" y="1581764"/>
            <a:ext cx="2950968" cy="42519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7AC5AE-676E-F49A-4A9D-894B74A46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239" y="1581764"/>
            <a:ext cx="4046571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75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C90F-9CB0-4D8C-1892-305674F3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D6EA42-5791-1E7E-684A-CCBFD6AF8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40"/>
            <a:ext cx="12192000" cy="676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68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CC13-7468-0B23-F581-302CC091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21F2F-07C7-2641-8B81-1961849EF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AEEE1-407F-2E48-EDFE-C1938044F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156"/>
            <a:ext cx="12192000" cy="613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81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3FF6-3500-160A-1140-A41CBC37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0F363-710D-66CA-7CE4-92293CD71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BEE52-E1EE-04E8-12EF-4809A7A35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85" y="0"/>
            <a:ext cx="10479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97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E5C5C-5F7B-E095-3F88-8969D031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C986B-9FD0-C9D0-74CA-854EDE9B9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16BB06-4375-40F3-8A61-0EFD43268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935" y="0"/>
            <a:ext cx="9700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50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3C03-555F-9AD9-6A52-44C14C23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5FAB7-79ED-5CAB-B585-605752027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7CFF8-40DD-B98E-7420-CBBAE8B3B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935" y="0"/>
            <a:ext cx="9700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4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8C1F36-A713-3368-6AF1-9DB817EF5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20" y="3311013"/>
            <a:ext cx="5086962" cy="3183070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0E7154-826C-5F75-5E96-593281340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20" y="127942"/>
            <a:ext cx="5086801" cy="3183071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97A5C4-B69B-EF49-9E99-E4A9C8F0E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313" y="1321887"/>
            <a:ext cx="3276884" cy="421422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714630-B5D1-D169-99BA-CB58D5F02E49}"/>
              </a:ext>
            </a:extLst>
          </p:cNvPr>
          <p:cNvCxnSpPr/>
          <p:nvPr/>
        </p:nvCxnSpPr>
        <p:spPr>
          <a:xfrm flipH="1">
            <a:off x="9530200" y="2025446"/>
            <a:ext cx="452284" cy="3441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04E33A-BA70-FC63-1DFB-CA2BE62DD5E5}"/>
              </a:ext>
            </a:extLst>
          </p:cNvPr>
          <p:cNvCxnSpPr/>
          <p:nvPr/>
        </p:nvCxnSpPr>
        <p:spPr>
          <a:xfrm flipH="1">
            <a:off x="9613775" y="3311013"/>
            <a:ext cx="452284" cy="3441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888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BFDA1-FCF8-CA4D-5C27-1BE6CAC6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358B0-1285-2890-7E34-8DF11AF93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983F88-EC74-E66B-5472-2E6AB8944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935" y="0"/>
            <a:ext cx="9700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78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67750-C5B4-0D5B-0D10-25AC98DE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CB280-9826-AD77-6FD9-6691DFF49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2A020-4F74-94E9-069C-DF0899EBD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156"/>
            <a:ext cx="12192000" cy="613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60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05B0-65D3-BC0A-0B56-B41D5F8EE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36A47-B19A-9978-852D-3244D7DAD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8182C-1E3C-7960-8397-B89498728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156"/>
            <a:ext cx="12192000" cy="613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229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A1B40-4827-E69E-15D2-B23E8059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45D55-573E-C4A7-7AA5-98D6BBE81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50F8C0-6C3A-0662-E279-FF23D3E40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156"/>
            <a:ext cx="12192000" cy="613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45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784E3-9D7A-7DB7-3F51-6F2C2B34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dFracKilled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352B8-0D55-7EB4-06C5-305E73BFB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47" y="1690688"/>
            <a:ext cx="3292125" cy="43056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06842A-3DF5-6DB7-FB8B-8D1BF7E72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833" y="1294414"/>
            <a:ext cx="4092295" cy="47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17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BFC8-5909-8770-78FF-F3DBFB29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EB4FD-05D8-064C-D5F3-CC200B9B5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E2440-E6EE-0401-0063-149441BBE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261937"/>
            <a:ext cx="1102042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2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21B8-6A93-F75A-648A-1DEDE8D9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78FDD-23E1-F36A-A629-0BEF9846C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42D66-8CC9-F255-5C60-D5DA37A04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261937"/>
            <a:ext cx="1102042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97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1C38-3E23-139C-AA9E-4F72E3328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8A955-D0A7-CEE9-E80B-8BEBCFBF4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5D750-3542-4349-3097-2FC4FD7F9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261937"/>
            <a:ext cx="1102042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85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97D75-F4EE-C6DB-5F08-D0906DE8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EFE33-B738-CD4C-1D18-85AD41680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8BB31F-931B-A753-C5A1-7CEDCCA80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5275"/>
            <a:ext cx="1127760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97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80A0-D1B6-F366-ED58-1AF47AEBF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0ABC-ACA2-D263-6CCA-F640BF7B3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5DB40-2A37-7BDB-6B47-02AEC2075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261937"/>
            <a:ext cx="1102042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750E-6C55-FFCF-CFBE-38B14840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5DDB9-6F05-927A-EB1D-8E6B4540C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E70738-6D52-9D9E-B9F6-1FF342765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4721"/>
            <a:ext cx="12192000" cy="608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440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15A6-D2FE-2F46-E9FF-6E70DDA8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8DCDCB-DA39-4CAD-DEC2-5991A71B7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981" y="624348"/>
            <a:ext cx="11694451" cy="5868527"/>
          </a:xfrm>
        </p:spPr>
      </p:pic>
    </p:spTree>
    <p:extLst>
      <p:ext uri="{BB962C8B-B14F-4D97-AF65-F5344CB8AC3E}">
        <p14:creationId xmlns:p14="http://schemas.microsoft.com/office/powerpoint/2010/main" val="3870722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6B46-DF78-FBC1-63D1-78633815E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204EE-D454-5C3B-E8FE-6DE64A408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FFD13-D762-6317-9059-CB17D5B28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804862"/>
            <a:ext cx="1045845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478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7D8E-CA6F-58BE-5A6C-E205D61F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D1863-6359-78EA-E6E9-6660D55DA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75B87-AFF2-58F6-3F03-071E9F920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804862"/>
            <a:ext cx="1045845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147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194F-1524-AB28-91AA-7CDA9148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Food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F99C5-227F-FC11-3597-400A52EB5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155" y="1377252"/>
            <a:ext cx="9799689" cy="436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777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CA09-A96F-963E-743D-BEE91369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EA0ED-4919-27DE-AC9D-BE8F47339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849E37-D38E-8AB0-4460-928B4007D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197" y="0"/>
            <a:ext cx="8595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844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06F9-C7CF-EB85-4B0D-4D335DE8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5A5B0-8586-B661-58FC-BD42F9A3B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693E3-9BB8-7CC0-735F-2FE04BE72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197" y="0"/>
            <a:ext cx="8595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915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CCB85-F3AE-5B5B-9190-1EB5E763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72844-8549-1BE6-9F82-0D18868CA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CF836-8DA0-8DF2-D442-7636FDEE4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197" y="0"/>
            <a:ext cx="8595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791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86DD-0B64-4D4C-F681-4C7C965F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6C411-CD89-EA8B-0BD0-774715B2B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CF493-227B-952D-E47B-88AD08DED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197" y="0"/>
            <a:ext cx="8595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691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1F55-99CB-E598-E715-D79EED8B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55B88-9116-EA2B-AA60-5F7B920A6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BA2B7E-8088-E817-BAD0-FA3B58A2D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197" y="0"/>
            <a:ext cx="8595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747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FFA96-BBD0-CFA7-43A1-309F0D65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79BA1-9F96-108D-C9AA-DD79AD000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BC316-586C-9F77-F4AF-56EFF9BCC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147762"/>
            <a:ext cx="110109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8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1CD4-8280-A72E-296E-FB7233AD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B5A44-4398-89A0-29AE-71BB9EA64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DAF52-09AB-54BA-8485-56C696268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5" y="0"/>
            <a:ext cx="12131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691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5519-BBD3-9D57-1C25-7C804597D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3A57C-0345-AE3C-2033-0C234D791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FA386-E12C-35D7-4D61-9EA1128BA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147762"/>
            <a:ext cx="110109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7112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D17D-EFF8-DE61-4830-A68C25C7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AF749-DBFD-33C2-51C0-EBA5CFCDC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F0251-D3B0-5192-4B13-F17FD382D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147762"/>
            <a:ext cx="110109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595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1A625-8F60-7F71-4C11-514A99BC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40537-D42B-5A09-ED69-9B5AB832F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3F69A-BC95-FFBE-6228-420AC124B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147762"/>
            <a:ext cx="110109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0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8641E3-52A4-3CF4-2A6C-FC5E2ACAC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10" y="0"/>
            <a:ext cx="767961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B536F4-5A88-0F67-3B57-CB9BBEC94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208" y="2050714"/>
            <a:ext cx="3231551" cy="275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77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D520-D83C-6F4E-AFB8-6B5EFB47E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0AED7-2254-B898-AAD1-BD4E9F966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60806-79D5-2302-96FC-73E910A07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641" y="2306853"/>
            <a:ext cx="3452159" cy="23395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7DF5D6-BE86-53B3-7A7D-37BBBEEAD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52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3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501141-7FE7-C764-C95F-DA94F0905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97" y="1424146"/>
            <a:ext cx="5416861" cy="40097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487752-DAD3-014A-7822-D5E8F87EE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41" y="1424146"/>
            <a:ext cx="5416862" cy="400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53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C87A8-8964-DB92-16EA-0F92FE7F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B7371-2D15-B76A-B956-F1538A419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BC2646-B797-67EF-39F7-05546BEC4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79" y="0"/>
            <a:ext cx="11720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25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Widescreen</PresentationFormat>
  <Paragraphs>17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Aptos</vt:lpstr>
      <vt:lpstr>Aptos Display</vt:lpstr>
      <vt:lpstr>Arial</vt:lpstr>
      <vt:lpstr>Office Theme</vt:lpstr>
      <vt:lpstr>Figures</vt:lpstr>
      <vt:lpstr>Model Choice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dExpParam Exploration</vt:lpstr>
      <vt:lpstr>PowerPoint Presentation</vt:lpstr>
      <vt:lpstr>dMutationStrengthCues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dMetablicCost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dFracKilled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Constant Food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Lakshya Chauhan</dc:creator>
  <cp:lastModifiedBy>Chauhan, Lakshya</cp:lastModifiedBy>
  <cp:revision>90</cp:revision>
  <dcterms:created xsi:type="dcterms:W3CDTF">2024-07-24T08:39:19Z</dcterms:created>
  <dcterms:modified xsi:type="dcterms:W3CDTF">2024-08-05T09:36:43Z</dcterms:modified>
</cp:coreProperties>
</file>