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7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A33CD-910B-455F-BB82-5D8A1C0470E1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BA759-26EC-42FB-A99D-58A81BCBB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0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BA759-26EC-42FB-A99D-58A81BCBBCB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35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E22C-A9E4-491E-B663-7DD3EEC34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14A3E-7ED0-4FD9-9AB9-A00396374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25C6-247C-4FFF-B4A4-56B9B76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38377-DA83-4C4E-AE45-9FA63EF4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7EF8-1CBA-42A7-A101-79943126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8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02A2-F456-42BE-9D90-D57EE7DD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4DCE-8A89-42FC-9B89-A94C19C5C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9E4A-1CBB-41CB-9D44-103E10D0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49D6-3BC2-4AFF-B30F-495C5E0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D050D-10A6-4700-AA10-5CA7199F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1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6CE19-3350-4E33-9DFE-4E32CBDD0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0FB4-0CD5-4C62-84AC-F73A19414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694F-EDC0-47C8-A48A-CE507850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3575-CA16-4517-8654-5FE1B5BA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96421-76A8-407D-BC90-766827CE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3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2858-E7B9-4534-AD1F-40A2B1A6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03BC-220A-44BB-8917-C3AF3F5D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AAB1-323D-45E4-BAC3-09DD4DBD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E187-F0FD-4CDE-82EF-F3C40144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745D-D355-4DED-9B0D-3EFBE437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3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E6B3-BA41-422E-B41F-08F586B8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CD4D-9BD0-4BC6-B673-F7AF4895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8ABA7-0E58-49B9-9242-32FB17CD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1071-86C8-43DB-A005-21A7BAEB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9E8E-6057-4CE9-9FC4-DBBB9B59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1706-C280-4F03-90A5-EC7E521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A6F0-7438-4760-BECB-68B7F795E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AAEBB-BABD-40DD-98A4-7E46C0BC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347AA-3023-41F6-8946-861AA681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349F8-DC3C-49EB-8072-A2E2F26E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3CF21-BC92-49D4-847C-B22DDCD5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84FF-D3A7-4184-8917-7F383D6A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D341-0359-42BB-8F8A-9BC34E89B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C2B42-E192-4967-A0AE-87DF5544C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02E62-9B8E-4687-B640-F3B32C09A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9A723-8096-401A-A972-B86F5563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FD9F3-3F83-4F05-A08B-94D065D4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36986-3E08-460C-A81A-462B3821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BB01E-48FF-4FF4-8F80-3BA87961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9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C971-77D8-405B-B9F6-A48ECFD5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D3266-3297-4970-A964-F0DE9792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9CA3F-155A-43B8-B541-047F6864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72E6E-1150-447D-BBA5-41E78542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81326-BBAF-4B08-B0D5-3AB8AF31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A9646-6B56-44B3-83DC-034E5DB9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184F-23D0-4782-93C8-4383340D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8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EF96-91B7-4B3D-87B7-AEF0E98A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C571-73AD-47F3-8615-9FA5CC26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B858B-D4E0-45E4-9D6B-4B40193C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CB489-CAE3-464B-824F-17A20C79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E5FB7-A539-4A32-B64E-9D7548C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3F9B6-5A70-4E0F-AC79-5455852A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3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5FED-CF3C-44E1-AE6F-40C6EEE3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1F56A-003B-4BB5-BAD4-65776F90C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C822-80C5-4CEB-9B0E-82A7E6A6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296C-8AA5-427F-ABD3-7AA51FB3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47F9-DF9A-49D4-BD72-503929D7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7D8F5-134D-436D-9CE3-615DB91A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9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F3C86-A649-4D5A-B0A4-21CF7FD5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1F55A-EC39-4525-AEAA-75399729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3DFB-8CF0-4241-BA0B-1B5FB7DFD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D283-AF18-42E9-9D02-618A3C2C3C07}" type="datetimeFigureOut">
              <a:rPr lang="en-IN" smtClean="0"/>
              <a:t>25-06-2021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35F6-FE89-492F-9C15-B84EFE7CB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5C14-9F6C-40AC-A811-A0DB544D8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774B3-BBE5-481A-955F-C96CEA08B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0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3435-03E7-4D05-A077-911291C63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C57C5-4B64-4B27-A600-F0F38B66B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A4A908-482E-473D-B810-7A11344C0E52}"/>
              </a:ext>
            </a:extLst>
          </p:cNvPr>
          <p:cNvGrpSpPr/>
          <p:nvPr/>
        </p:nvGrpSpPr>
        <p:grpSpPr>
          <a:xfrm>
            <a:off x="2038031" y="2043020"/>
            <a:ext cx="5998357" cy="2691130"/>
            <a:chOff x="2038031" y="2043020"/>
            <a:chExt cx="5998357" cy="2691130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7F2A3FEB-30D0-436E-BB78-FAFB1EBAF6A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38031" y="2048735"/>
              <a:ext cx="2973070" cy="2679700"/>
            </a:xfrm>
            <a:prstGeom prst="rect">
              <a:avLst/>
            </a:prstGeom>
          </p:spPr>
        </p:pic>
        <p:pic>
          <p:nvPicPr>
            <p:cNvPr id="5" name="Picture 4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923D508E-D4A2-4FD5-9ADB-F98F3CEE752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03298" y="2043020"/>
              <a:ext cx="3133090" cy="2691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8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BDB0-2ACC-416C-BF69-6E567473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003D24-77AD-40F7-A408-8AE88B957C31}"/>
              </a:ext>
            </a:extLst>
          </p:cNvPr>
          <p:cNvGrpSpPr/>
          <p:nvPr/>
        </p:nvGrpSpPr>
        <p:grpSpPr>
          <a:xfrm>
            <a:off x="752211" y="1599383"/>
            <a:ext cx="10397785" cy="4084228"/>
            <a:chOff x="752211" y="1599383"/>
            <a:chExt cx="10397785" cy="40842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BFC42F-5AB0-4A5E-9686-5D3D7448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2211" y="1599383"/>
              <a:ext cx="5193733" cy="40385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8ACBAC-7B66-4301-84A2-BA827B966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0166" y="1645036"/>
              <a:ext cx="5279830" cy="4038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253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BBD6-3001-42B5-A78E-2AA21F76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9E48F8-F102-4ECD-A215-B5804B3B3BAD}"/>
              </a:ext>
            </a:extLst>
          </p:cNvPr>
          <p:cNvGrpSpPr/>
          <p:nvPr/>
        </p:nvGrpSpPr>
        <p:grpSpPr>
          <a:xfrm>
            <a:off x="1677027" y="465744"/>
            <a:ext cx="7444525" cy="5770762"/>
            <a:chOff x="1689371" y="492318"/>
            <a:chExt cx="7444525" cy="57707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3210AE-2C8F-43D8-8C82-ED5653BCD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9371" y="3340313"/>
              <a:ext cx="3753245" cy="29227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549304-1BBB-4E7E-A9F9-C17BE85B0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2616" y="3296947"/>
              <a:ext cx="3691280" cy="292867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0F5F174-353E-43B7-A5FD-24C80B535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2615" y="492318"/>
              <a:ext cx="3666594" cy="2879524"/>
            </a:xfrm>
            <a:prstGeom prst="rect">
              <a:avLst/>
            </a:prstGeom>
          </p:spPr>
        </p:pic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2BE1C7D-8F6A-45FC-9942-0BC0DF8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4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9EE-A213-4462-9DAC-D3A50E8F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030F-A643-4E9F-BE85-3F943D85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36CB90-E0F5-404C-A2F8-D344A73554A3}"/>
              </a:ext>
            </a:extLst>
          </p:cNvPr>
          <p:cNvGrpSpPr/>
          <p:nvPr/>
        </p:nvGrpSpPr>
        <p:grpSpPr>
          <a:xfrm>
            <a:off x="1677027" y="465744"/>
            <a:ext cx="7444525" cy="5770762"/>
            <a:chOff x="1677027" y="465744"/>
            <a:chExt cx="7444525" cy="5770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756F56-3C1B-4E5C-8FA6-72341E31AF57}"/>
                </a:ext>
              </a:extLst>
            </p:cNvPr>
            <p:cNvGrpSpPr/>
            <p:nvPr/>
          </p:nvGrpSpPr>
          <p:grpSpPr>
            <a:xfrm>
              <a:off x="1677027" y="465744"/>
              <a:ext cx="7444525" cy="5770762"/>
              <a:chOff x="1689371" y="492318"/>
              <a:chExt cx="7444525" cy="57707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5815D28-043A-4F46-BDDA-793D7FE76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89371" y="3340313"/>
                <a:ext cx="3753245" cy="292276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7F45B54-49DA-41A2-91F1-7D75600F39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2616" y="3296947"/>
                <a:ext cx="3691280" cy="292867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923DF21-4439-478B-A460-D19E87A6D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615" y="492318"/>
                <a:ext cx="3666594" cy="2879524"/>
              </a:xfrm>
              <a:prstGeom prst="rect">
                <a:avLst/>
              </a:prstGeom>
            </p:spPr>
          </p:pic>
        </p:grpSp>
        <p:pic>
          <p:nvPicPr>
            <p:cNvPr id="8" name="Content Placeholder 16">
              <a:extLst>
                <a:ext uri="{FF2B5EF4-FFF2-40B4-BE49-F238E27FC236}">
                  <a16:creationId xmlns:a16="http://schemas.microsoft.com/office/drawing/2014/main" id="{1215ADDE-6829-4417-AF92-DF10DA2F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2696" y="492318"/>
              <a:ext cx="3666594" cy="2858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87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1CE65B-3923-499C-856C-A8751691B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4224" y="1288479"/>
            <a:ext cx="2202405" cy="37988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1FAA4-612C-4795-ABDF-C2A525CD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47" y="1293532"/>
            <a:ext cx="2320061" cy="3816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7CD73-E5E2-4C05-AFA8-8FA9ED0F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382" y="1293531"/>
            <a:ext cx="2306231" cy="3798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875744-5FD8-49DB-8DFB-FFB582F9E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8600" y="1331274"/>
            <a:ext cx="2230886" cy="3750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7FDD88-F9E1-41D3-9E65-B80975933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9486" y="1293532"/>
            <a:ext cx="2105473" cy="3816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15C17B-5A59-4E9F-A264-45F3A09DE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73536"/>
            <a:ext cx="12192000" cy="43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6FF9-F785-47FF-B225-FD349D18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91439D-7677-48EB-BFA1-D2A3A6B5C550}"/>
              </a:ext>
            </a:extLst>
          </p:cNvPr>
          <p:cNvGrpSpPr/>
          <p:nvPr/>
        </p:nvGrpSpPr>
        <p:grpSpPr>
          <a:xfrm>
            <a:off x="719874" y="1734918"/>
            <a:ext cx="10868025" cy="4286250"/>
            <a:chOff x="719874" y="1734918"/>
            <a:chExt cx="10868025" cy="42862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92B6E7-60B2-485A-9B48-56D7C632A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874" y="1734918"/>
              <a:ext cx="5457825" cy="4267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7EABFA-5958-4176-B61C-1E04E504F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7699" y="1734918"/>
              <a:ext cx="5410200" cy="428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0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Lakshya Chauhan</dc:creator>
  <cp:lastModifiedBy>Lakshya Chauhan</cp:lastModifiedBy>
  <cp:revision>8</cp:revision>
  <dcterms:created xsi:type="dcterms:W3CDTF">2021-06-24T19:52:38Z</dcterms:created>
  <dcterms:modified xsi:type="dcterms:W3CDTF">2021-06-25T02:21:05Z</dcterms:modified>
</cp:coreProperties>
</file>