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B19-CE61-AB79-4787-4166D3A2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E34D2-3444-800D-C6BB-1D197A58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A626-115B-800E-19BB-EA3C10CA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0636-A428-C7A2-7B96-83F06227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7740-3BA0-CF77-0A71-4AC95F7A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B34-9B03-E260-BB23-30C6F05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05F5-E548-08C6-D46D-FE832B2D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A432-38A6-FA46-0C45-E6331081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6364-AA65-0674-6947-3122C6A4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F77A-05DA-6170-D30E-DB8EFD5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F1741-136B-CC97-ECE4-0F5D48C42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E7927-AE89-654F-AE3E-AEAD5209B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BEB5-37CA-DA44-66A9-09ECF574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5818-5DD0-67CA-07FF-0120583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0EE1-88F6-F6CD-C6B1-8C21B2CB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C493-66B2-0FC3-B8A2-D6AB4B4A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E324-4303-18A8-6B73-6D291DAB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9EE9-FD3C-D196-F34D-2688D61B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C183-164E-B541-B866-D9DE49B0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61D2-BE5F-7561-FAF3-4596639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C65-CCCA-84BE-D536-7018EA4C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DE7F3-DE28-020C-99AB-06818445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D167-E1FC-A905-28CA-771ECD0D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5BE3-FC11-C113-BF2D-4AF6C9B0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125F-4F26-E615-200E-8C8C0D18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BAAC-9433-AFEA-ED6A-77AD1DF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C84D-395E-0945-D052-F035E11D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8AD02-1976-E9BB-CB65-633107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8CCC-2384-6E21-378E-71409198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196-70BA-57FC-EE84-596C7EEA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2395-4E12-0B17-1E99-F266B955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BC1B-B0A5-CEB8-14C1-459B3AB1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9344C-320E-408F-CE9A-134E3583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0AF9-34AB-E32A-F335-EBB8BD83F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18E0B-5EC1-6BCB-86F7-FA44B2F7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B7652-2C7B-D637-7127-BC67E764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998BA-8B32-0C67-2812-0AF8E04B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F5C44-7A79-ED3E-C542-87BD1544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F9D5F-E883-4C7B-21C2-62893BEA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22E-6D65-ABF2-AD0D-5AA582D0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5949E-3696-BFC6-D4FD-C2841270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0695-FE4F-9BF9-0099-5B65296B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9AE69-366F-C9D0-FD55-6F009BA3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468ED-0E5D-4025-E341-25C3614D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4F17B-64E2-19EC-19C5-5FB900A0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91B4B-5590-6B2F-EC75-FEB2B540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9BF5-6D7A-959D-F5F1-FDFAA8E7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AB22-6501-195B-E5B1-A8990B98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3EA97-9433-7FD8-180D-063B27E7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C8C02-E6E9-91FC-3A60-23788D3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BF96-A976-24D6-DAA1-F7A50A05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8523-02FE-E680-52BE-E18E7473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2FFC-1269-117C-3BC9-D16E6B97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61609-F5D1-5C7E-1C44-4E23B2661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7A8B-E2DA-1FF7-271C-69002011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CBB7C-DCC7-9A8D-3BEA-9342F84E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213F-FDCE-5040-DD28-2F4C4E11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065D5-8275-DD23-4D37-99C41946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37C3C-88EF-AA78-D3B7-DDAC97F9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4C2D6-2E42-F573-712D-2CF5A844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F6B5-9709-ED66-44DF-9947B1E4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0107-6A7E-44A2-A6EA-4D808C0D6997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B393-7FB6-2C05-750A-672D46C9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90F0-1F10-E36D-7A7A-C787A5C0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FED2-1DC9-40B6-B82A-EA33E6BF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FCDB-4FE0-2451-5595-12AC2ACC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61" y="0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40A56-1D74-C988-4366-E2D897381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5"/>
            <a:ext cx="9144000" cy="2717800"/>
          </a:xfrm>
        </p:spPr>
        <p:txBody>
          <a:bodyPr/>
          <a:lstStyle/>
          <a:p>
            <a:r>
              <a:rPr lang="en-US" sz="3200" b="1" u="sng" dirty="0">
                <a:latin typeface="+mj-lt"/>
              </a:rPr>
              <a:t>Made By </a:t>
            </a:r>
            <a:r>
              <a:rPr lang="en-US" sz="3200" b="1" dirty="0">
                <a:latin typeface="+mj-lt"/>
              </a:rPr>
              <a:t>– Lakshya Singh(201901248)</a:t>
            </a:r>
          </a:p>
          <a:p>
            <a:r>
              <a:rPr lang="en-US" sz="3200" b="1" u="sng" dirty="0">
                <a:latin typeface="+mj-lt"/>
              </a:rPr>
              <a:t>Topic </a:t>
            </a:r>
            <a:r>
              <a:rPr lang="en-US" sz="3200" b="1" dirty="0">
                <a:latin typeface="+mj-lt"/>
              </a:rPr>
              <a:t>– Image Processing Edge Detection</a:t>
            </a:r>
          </a:p>
          <a:p>
            <a:r>
              <a:rPr lang="en-US" sz="3200" b="1" u="sng" dirty="0">
                <a:latin typeface="+mj-lt"/>
              </a:rPr>
              <a:t>Course</a:t>
            </a:r>
            <a:r>
              <a:rPr lang="en-US" sz="3200" b="1" dirty="0">
                <a:latin typeface="+mj-lt"/>
              </a:rPr>
              <a:t> – EL467 (Digital Programming)</a:t>
            </a:r>
          </a:p>
          <a:p>
            <a:r>
              <a:rPr lang="en-US" sz="3200" b="1" u="sng" dirty="0">
                <a:latin typeface="+mj-lt"/>
              </a:rPr>
              <a:t>Guided By </a:t>
            </a:r>
            <a:r>
              <a:rPr lang="en-US" sz="3200" b="1" dirty="0">
                <a:latin typeface="+mj-lt"/>
              </a:rPr>
              <a:t>– Prof. Yash Agrawal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25B013-EB54-9140-255C-8E6FDB43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40" y="605155"/>
            <a:ext cx="981931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4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606-76B9-0B37-4491-53EE6F60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6BC8-BBBB-D5E9-F73C-48D71EF8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 is an image processing technique for finding the boundaries of the object within an image. </a:t>
            </a:r>
          </a:p>
          <a:p>
            <a:r>
              <a:rPr lang="en-US" dirty="0"/>
              <a:t>Edge detection is an image processing technique for finding the boundaries of the object within an image. </a:t>
            </a:r>
          </a:p>
          <a:p>
            <a:r>
              <a:rPr lang="en-US" dirty="0"/>
              <a:t>Edge detection is one of the most common preprocessing steps in image processing algorithms such as image enhancement , image segmentation, tracking and image/video coding ,it provokes great interest in the research fraternity.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59A8-9BE0-9708-0A9C-4F5AABA1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EDGE DETECTION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5B84-0221-B27E-CC9E-8A3D4B0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edge detection algorithms. I have focused to the following three algorithm-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u="sng" dirty="0"/>
              <a:t>Sobel Operator </a:t>
            </a: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/>
              <a:t>Sobel edge detection gives an averaging and smoothing effect over the image therefore it also takes care of the noise present in the image.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u="sng" dirty="0" err="1"/>
              <a:t>Canny’s</a:t>
            </a:r>
            <a:r>
              <a:rPr lang="en-US" u="sng" dirty="0"/>
              <a:t> Operator</a:t>
            </a: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A Canny edge detector is a multi-step algorithm to detect the edges for any input image.</a:t>
            </a:r>
          </a:p>
          <a:p>
            <a:pPr marL="0" indent="0">
              <a:buNone/>
            </a:pPr>
            <a:r>
              <a:rPr lang="en-US" dirty="0"/>
              <a:t>Steps are Smoothing , Finding gradients, Non-maximum suppression , Double thresholding , Edge tracking by hysteresis.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F7E8-6DAA-2306-4EDB-06F776BF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Hysteresis Thresholding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D8C3C-1DEE-FBE5-0202-B5047B6C2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2024743"/>
            <a:ext cx="8097380" cy="3685591"/>
          </a:xfrm>
        </p:spPr>
      </p:pic>
    </p:spTree>
    <p:extLst>
      <p:ext uri="{BB962C8B-B14F-4D97-AF65-F5344CB8AC3E}">
        <p14:creationId xmlns:p14="http://schemas.microsoft.com/office/powerpoint/2010/main" val="418385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C93-3FDB-9874-FB35-6B037D2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Sobel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8802-5B07-24F8-9B78-898F8BF6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applying edging we have used MATLAB and Xilinx System.</a:t>
            </a:r>
          </a:p>
          <a:p>
            <a:pPr marL="0" indent="0">
              <a:buNone/>
            </a:pPr>
            <a:r>
              <a:rPr lang="en-US" dirty="0"/>
              <a:t>Result-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EB302-73B8-D6FE-D3C8-009802505F18}"/>
              </a:ext>
            </a:extLst>
          </p:cNvPr>
          <p:cNvSpPr txBox="1"/>
          <p:nvPr/>
        </p:nvSpPr>
        <p:spPr>
          <a:xfrm>
            <a:off x="3718560" y="5318441"/>
            <a:ext cx="1554480" cy="37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544E8-DB0A-E158-6F34-803DC1ECBE54}"/>
              </a:ext>
            </a:extLst>
          </p:cNvPr>
          <p:cNvSpPr txBox="1"/>
          <p:nvPr/>
        </p:nvSpPr>
        <p:spPr>
          <a:xfrm>
            <a:off x="7353300" y="532757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17277-9D66-40BD-8CF1-03B626879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58" y="2873200"/>
            <a:ext cx="2367292" cy="2362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73AA7-684B-0554-0520-9539BAFA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1" y="2864693"/>
            <a:ext cx="2367293" cy="24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8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53E0-C09C-2B1F-455E-587A84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b="1" u="sng" dirty="0"/>
              <a:t>Graphical Representation(Sobel)</a:t>
            </a:r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18F0BC74-1FDD-F807-C1A7-5347C788E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2270" y="1690688"/>
            <a:ext cx="9241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4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FE01-EEB7-0B88-5817-33DCF10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" y="-4480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err="1"/>
              <a:t>Canny’s</a:t>
            </a:r>
            <a:r>
              <a:rPr lang="en-US" b="1" u="sng" dirty="0"/>
              <a:t>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94DF6-7048-ADB0-C44C-4758C0D80449}"/>
              </a:ext>
            </a:extLst>
          </p:cNvPr>
          <p:cNvSpPr txBox="1"/>
          <p:nvPr/>
        </p:nvSpPr>
        <p:spPr>
          <a:xfrm>
            <a:off x="1444690" y="430903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E6761-4293-A3B5-B1EB-970C18F09331}"/>
              </a:ext>
            </a:extLst>
          </p:cNvPr>
          <p:cNvSpPr txBox="1"/>
          <p:nvPr/>
        </p:nvSpPr>
        <p:spPr>
          <a:xfrm>
            <a:off x="9820003" y="430903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170BC-AC31-016E-1F8F-D5C60996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2472445"/>
            <a:ext cx="2558336" cy="1719538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5592154-B1BA-7D5B-F26E-33A053A2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9" y="2457185"/>
            <a:ext cx="2579371" cy="173479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0931C6-1A25-5AA1-9885-BD8387799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4" y="2457185"/>
            <a:ext cx="2394846" cy="17347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E90584-8F33-C41E-D87B-A1394B6E2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00" y="2472445"/>
            <a:ext cx="2149326" cy="17195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4E0CF7-D1C4-BE67-0D1D-A2255890A33C}"/>
              </a:ext>
            </a:extLst>
          </p:cNvPr>
          <p:cNvSpPr txBox="1"/>
          <p:nvPr/>
        </p:nvSpPr>
        <p:spPr>
          <a:xfrm>
            <a:off x="4021494" y="4309037"/>
            <a:ext cx="179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Sobel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9625F-66FD-5A7C-4AB6-65080065C68C}"/>
              </a:ext>
            </a:extLst>
          </p:cNvPr>
          <p:cNvSpPr txBox="1"/>
          <p:nvPr/>
        </p:nvSpPr>
        <p:spPr>
          <a:xfrm>
            <a:off x="7105883" y="4299787"/>
            <a:ext cx="14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Sobel</a:t>
            </a:r>
          </a:p>
        </p:txBody>
      </p:sp>
    </p:spTree>
    <p:extLst>
      <p:ext uri="{BB962C8B-B14F-4D97-AF65-F5344CB8AC3E}">
        <p14:creationId xmlns:p14="http://schemas.microsoft.com/office/powerpoint/2010/main" val="17027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48A6-8C9F-FBF6-39D2-21024CCF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u="sng" dirty="0"/>
              <a:t>Graphical Representation(</a:t>
            </a:r>
            <a:r>
              <a:rPr lang="en-US" b="1" u="sng" dirty="0" err="1"/>
              <a:t>Canny’s</a:t>
            </a:r>
            <a:r>
              <a:rPr lang="en-US" b="1" u="sng" dirty="0"/>
              <a:t>)</a:t>
            </a: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647DC575-9C1E-4081-2B6E-631172C36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6300" y="2034381"/>
            <a:ext cx="10439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D24C-70F7-98A3-5E18-6250AD19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3768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430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234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EDGE DETECTION ALGORITHMS</vt:lpstr>
      <vt:lpstr>Hysteresis Thresholding</vt:lpstr>
      <vt:lpstr>Sobel Operator</vt:lpstr>
      <vt:lpstr>               Graphical Representation(Sobel)</vt:lpstr>
      <vt:lpstr>Canny’s Operator</vt:lpstr>
      <vt:lpstr>           Graphical Representation(Canny’s)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lakshya singh</dc:creator>
  <cp:lastModifiedBy>lakshya singh</cp:lastModifiedBy>
  <cp:revision>4</cp:revision>
  <dcterms:created xsi:type="dcterms:W3CDTF">2022-12-13T14:39:58Z</dcterms:created>
  <dcterms:modified xsi:type="dcterms:W3CDTF">2022-12-15T08:53:10Z</dcterms:modified>
</cp:coreProperties>
</file>