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258" r:id="rId3"/>
    <p:sldId id="259" r:id="rId4"/>
    <p:sldId id="257" r:id="rId5"/>
    <p:sldId id="260" r:id="rId6"/>
    <p:sldId id="261" r:id="rId7"/>
    <p:sldId id="262" r:id="rId8"/>
    <p:sldId id="3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94845-4339-402F-9BFC-EBD6227E3D22}" type="datetimeFigureOut">
              <a:rPr lang="en-US" smtClean="0"/>
              <a:pPr/>
              <a:t>6/19/2024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98E7-9BEC-4865-A4D0-91F30610CC0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C7A8-1FF8-DEE5-6D62-50BF97D38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Amazon Web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937DB-F2AE-8F4A-8358-78F3336C0B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35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337654"/>
            <a:ext cx="8229600" cy="305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AWS has 3 Certification Tracks for Associate Level: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/>
              <a:t> AWS Certified Solutions Architect – Associate Level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/>
              <a:t>AWS Certified Developer – Associate Level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/>
              <a:t>AWS Certified </a:t>
            </a:r>
            <a:r>
              <a:rPr lang="en-IN" sz="2600" dirty="0" err="1"/>
              <a:t>SysOps</a:t>
            </a:r>
            <a:r>
              <a:rPr lang="en-IN" sz="2600" dirty="0"/>
              <a:t> Administrator – Associate Level</a:t>
            </a:r>
          </a:p>
          <a:p>
            <a:r>
              <a:rPr lang="en-IN" b="1" dirty="0"/>
              <a:t>AWS has 2 Certification Tracks for Professional Level:</a:t>
            </a:r>
          </a:p>
          <a:p>
            <a:pPr>
              <a:buFont typeface="Wingdings" pitchFamily="2" charset="2"/>
              <a:buChar char="Ø"/>
            </a:pPr>
            <a:r>
              <a:rPr lang="en-IN" sz="2900" dirty="0"/>
              <a:t>AWS Certified Solutions Architect – Professional Level (Architect Associate Certification is a prerequisite)</a:t>
            </a:r>
          </a:p>
          <a:p>
            <a:pPr>
              <a:buFont typeface="Wingdings" pitchFamily="2" charset="2"/>
              <a:buChar char="Ø"/>
            </a:pPr>
            <a:r>
              <a:rPr lang="en-IN" sz="2900" dirty="0"/>
              <a:t>AWS Certified </a:t>
            </a:r>
            <a:r>
              <a:rPr lang="en-IN" sz="2900" dirty="0" err="1"/>
              <a:t>DevOps</a:t>
            </a:r>
            <a:r>
              <a:rPr lang="en-IN" sz="2900" dirty="0"/>
              <a:t> Engineer  – Professional Level (Developer or </a:t>
            </a:r>
            <a:r>
              <a:rPr lang="en-IN" sz="2900" dirty="0" err="1"/>
              <a:t>SysOps</a:t>
            </a:r>
            <a:r>
              <a:rPr lang="en-IN" sz="2900" dirty="0"/>
              <a:t> Associate Certification is a prerequisite</a:t>
            </a:r>
            <a:r>
              <a:rPr lang="en-IN" dirty="0"/>
              <a:t>)</a:t>
            </a:r>
          </a:p>
          <a:p>
            <a:r>
              <a:rPr lang="en-IN" b="1" dirty="0"/>
              <a:t>AWS offer following Specialty Certifications which can be taken up after clearing any of the Associate Certifications.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Advanced Networking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Big Data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Security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 EC2</a:t>
            </a:r>
          </a:p>
          <a:p>
            <a:pPr>
              <a:buNone/>
            </a:pPr>
            <a:r>
              <a:rPr lang="en-US" sz="2400" dirty="0"/>
              <a:t>	  	</a:t>
            </a:r>
            <a:r>
              <a:rPr lang="en-US" sz="2000" dirty="0"/>
              <a:t>Launch Instance       	 </a:t>
            </a:r>
          </a:p>
          <a:p>
            <a:pPr>
              <a:buNone/>
            </a:pPr>
            <a:r>
              <a:rPr lang="en-US" sz="2000" dirty="0"/>
              <a:t>      	AMI</a:t>
            </a:r>
            <a:endParaRPr lang="en-IN" sz="2000" dirty="0"/>
          </a:p>
          <a:p>
            <a:pPr>
              <a:buNone/>
            </a:pPr>
            <a:r>
              <a:rPr lang="en-US" sz="2000" dirty="0"/>
              <a:t>		Elastic Block storage</a:t>
            </a:r>
          </a:p>
          <a:p>
            <a:pPr>
              <a:buNone/>
            </a:pPr>
            <a:r>
              <a:rPr lang="en-US" sz="2000" dirty="0"/>
              <a:t>		Networking and security</a:t>
            </a:r>
          </a:p>
          <a:p>
            <a:pPr>
              <a:buNone/>
            </a:pPr>
            <a:r>
              <a:rPr lang="en-US" sz="2000" dirty="0"/>
              <a:t>		Load balancer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Autoscaling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Storage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sz="2000" dirty="0"/>
              <a:t>S3(Simple storage service)</a:t>
            </a:r>
          </a:p>
          <a:p>
            <a:pPr>
              <a:buNone/>
            </a:pPr>
            <a:r>
              <a:rPr lang="en-US" sz="2000" dirty="0"/>
              <a:t>		EFS (Elastic File System)</a:t>
            </a:r>
          </a:p>
          <a:p>
            <a:pPr>
              <a:buNone/>
            </a:pPr>
            <a:r>
              <a:rPr lang="en-US" sz="2000" dirty="0"/>
              <a:t>		Glacier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sz="2800" dirty="0"/>
              <a:t>Networking and content Delivery</a:t>
            </a:r>
          </a:p>
          <a:p>
            <a:pPr>
              <a:buNone/>
            </a:pPr>
            <a:r>
              <a:rPr lang="en-US" dirty="0"/>
              <a:t> 		</a:t>
            </a:r>
            <a:r>
              <a:rPr lang="en-US" sz="2000" dirty="0"/>
              <a:t>Subnet </a:t>
            </a:r>
          </a:p>
          <a:p>
            <a:pPr>
              <a:buNone/>
            </a:pPr>
            <a:r>
              <a:rPr lang="en-US" sz="2000" dirty="0"/>
              <a:t>		Route table</a:t>
            </a:r>
          </a:p>
          <a:p>
            <a:pPr>
              <a:buNone/>
            </a:pPr>
            <a:r>
              <a:rPr lang="en-US" sz="2000" dirty="0"/>
              <a:t>		Internet Gateways</a:t>
            </a:r>
          </a:p>
          <a:p>
            <a:pPr>
              <a:buNone/>
            </a:pPr>
            <a:r>
              <a:rPr lang="en-US" sz="2000" dirty="0"/>
              <a:t>		Elastic </a:t>
            </a:r>
            <a:r>
              <a:rPr lang="en-US" sz="2000" dirty="0" err="1"/>
              <a:t>ip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NAT Gateway</a:t>
            </a:r>
          </a:p>
          <a:p>
            <a:pPr>
              <a:buNone/>
            </a:pPr>
            <a:r>
              <a:rPr lang="en-US" sz="2000" dirty="0"/>
              <a:t>		Peering Connection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Route53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IAM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Database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000" dirty="0"/>
              <a:t>RDS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Dynamodb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Amazon </a:t>
            </a:r>
            <a:r>
              <a:rPr lang="en-US" sz="2000" dirty="0" err="1"/>
              <a:t>Redshift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Management tool</a:t>
            </a:r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Clouwatch</a:t>
            </a: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 Application Integration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sz="2200" dirty="0"/>
              <a:t>SQS</a:t>
            </a:r>
          </a:p>
          <a:p>
            <a:pPr lvl="2">
              <a:buNone/>
            </a:pPr>
            <a:r>
              <a:rPr lang="en-US" sz="2200" dirty="0"/>
              <a:t>SNS</a:t>
            </a:r>
            <a:endParaRPr lang="en-I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Basic Type of Cloud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three basic types of cloud services are:</a:t>
            </a:r>
          </a:p>
          <a:p>
            <a:r>
              <a:rPr lang="en-US" dirty="0">
                <a:solidFill>
                  <a:srgbClr val="FF0000"/>
                </a:solidFill>
              </a:rPr>
              <a:t>Computing</a:t>
            </a:r>
          </a:p>
          <a:p>
            <a:r>
              <a:rPr lang="en-US" dirty="0">
                <a:solidFill>
                  <a:srgbClr val="FF0000"/>
                </a:solidFill>
              </a:rPr>
              <a:t>Storage</a:t>
            </a:r>
          </a:p>
          <a:p>
            <a:r>
              <a:rPr lang="en-US" dirty="0">
                <a:solidFill>
                  <a:srgbClr val="FF0000"/>
                </a:solidFill>
              </a:rPr>
              <a:t>Networking</a:t>
            </a:r>
          </a:p>
          <a:p>
            <a:r>
              <a:rPr lang="en-US" dirty="0"/>
              <a:t>Here are some of the AWS products that are built based on the three cloud service types:</a:t>
            </a:r>
          </a:p>
          <a:p>
            <a:r>
              <a:rPr lang="en-US" dirty="0">
                <a:solidFill>
                  <a:srgbClr val="FF0000"/>
                </a:solidFill>
              </a:rPr>
              <a:t>Computing</a:t>
            </a:r>
            <a:r>
              <a:rPr lang="en-US" dirty="0"/>
              <a:t> - These include EC2, Elastic Beanstalk, Lambda, Auto-Scaling, and </a:t>
            </a:r>
            <a:r>
              <a:rPr lang="en-US" dirty="0" err="1"/>
              <a:t>Lightsat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Storage</a:t>
            </a:r>
            <a:r>
              <a:rPr lang="en-US" dirty="0"/>
              <a:t> - These include S3, Glacier, Elastic Block Storage, Elastic File System.</a:t>
            </a:r>
          </a:p>
          <a:p>
            <a:r>
              <a:rPr lang="en-US" dirty="0">
                <a:solidFill>
                  <a:srgbClr val="FF0000"/>
                </a:solidFill>
              </a:rPr>
              <a:t>Networking</a:t>
            </a:r>
            <a:r>
              <a:rPr lang="en-US" dirty="0"/>
              <a:t> - These include VPC, Amazon </a:t>
            </a:r>
            <a:r>
              <a:rPr lang="en-US" dirty="0" err="1"/>
              <a:t>CloudFront</a:t>
            </a:r>
            <a:r>
              <a:rPr lang="en-US" dirty="0"/>
              <a:t>, Route53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+mj-lt"/>
              </a:rPr>
              <a:t>Job Opportunity</a:t>
            </a:r>
            <a:endParaRPr lang="en-US" sz="40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CA36-0021-4C73-BFF7-55AD7B0C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58" y="959642"/>
            <a:ext cx="7596602" cy="5349677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36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36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5500" dirty="0">
                <a:latin typeface="+mn-lt"/>
              </a:rPr>
              <a:t>Cloud Engineer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5500" dirty="0">
                <a:latin typeface="+mn-lt"/>
              </a:rPr>
              <a:t>Cloud Solution Architect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500" dirty="0">
                <a:latin typeface="+mn-lt"/>
              </a:rPr>
              <a:t>Cloud Systems Administrator</a:t>
            </a:r>
            <a:endParaRPr lang="en-IN" sz="55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5500" dirty="0">
                <a:latin typeface="+mn-lt"/>
              </a:rPr>
              <a:t>Cloud DevOps Engineer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500" dirty="0">
                <a:latin typeface="+mn-lt"/>
              </a:rPr>
              <a:t>Cloud Developer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500" dirty="0">
                <a:latin typeface="+mn-lt"/>
              </a:rPr>
              <a:t>Cloud Security Engineer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500" dirty="0">
                <a:latin typeface="+mn-lt"/>
              </a:rPr>
              <a:t>Cloud Network Engineer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500" dirty="0">
                <a:latin typeface="+mn-lt"/>
              </a:rPr>
              <a:t>Cloud Data Architect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5500" dirty="0">
                <a:latin typeface="+mn-lt"/>
              </a:rPr>
              <a:t>Cloud Consultant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</a:pPr>
            <a:r>
              <a:rPr lang="en-IN" sz="2000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pPr defTabSz="685800">
              <a:buClrTx/>
            </a:pPr>
            <a:endParaRPr lang="en-US" kern="1200" dirty="0">
              <a:solidFill>
                <a:srgbClr val="243FFF"/>
              </a:solidFill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313</Words>
  <Application>Microsoft Office PowerPoint</Application>
  <PresentationFormat>On-screen Show 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Univers</vt:lpstr>
      <vt:lpstr>Wingdings</vt:lpstr>
      <vt:lpstr>Office Theme</vt:lpstr>
      <vt:lpstr>Amazon Web Service</vt:lpstr>
      <vt:lpstr>Exam</vt:lpstr>
      <vt:lpstr>PowerPoint Presentation</vt:lpstr>
      <vt:lpstr>Contents</vt:lpstr>
      <vt:lpstr>Contents</vt:lpstr>
      <vt:lpstr>Contents</vt:lpstr>
      <vt:lpstr>Basic Type of Cloud Service</vt:lpstr>
      <vt:lpstr>Job Opportunity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Web Service</dc:title>
  <dc:creator>admin</dc:creator>
  <cp:lastModifiedBy>Mrunal Nanoty</cp:lastModifiedBy>
  <cp:revision>15</cp:revision>
  <dcterms:created xsi:type="dcterms:W3CDTF">2020-05-15T12:12:32Z</dcterms:created>
  <dcterms:modified xsi:type="dcterms:W3CDTF">2024-06-19T04:19:07Z</dcterms:modified>
</cp:coreProperties>
</file>