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706a6e3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706a6e3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706a6e3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706a6e3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706a6e3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706a6e3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706a6e3c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706a6e3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706a6e3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706a6e3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38de279e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38de279e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9dedba3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9dedba3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dedba3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dedba3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8de279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8de279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8de279e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8de279e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8de279e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8de279e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706a6e3c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706a6e3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706a6e3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706a6e3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135478" y="16383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00FF"/>
                </a:solidFill>
              </a:rPr>
              <a:t>NAT Gateway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4934" l="0" r="0" t="13903"/>
          <a:stretch/>
        </p:blipFill>
        <p:spPr>
          <a:xfrm>
            <a:off x="377750" y="408250"/>
            <a:ext cx="8273952" cy="41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326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Testing</a:t>
            </a:r>
            <a:r>
              <a:rPr lang="en-GB" u="sng"/>
              <a:t> of NAT Gateway configuration</a:t>
            </a:r>
            <a:endParaRPr u="sng"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125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Creating two instances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4172" l="0" r="0" t="13536"/>
          <a:stretch/>
        </p:blipFill>
        <p:spPr>
          <a:xfrm>
            <a:off x="1463000" y="1515375"/>
            <a:ext cx="6861850" cy="33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523575"/>
            <a:ext cx="7505700" cy="3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Checking whether Private instance having internet access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13005" l="8131" r="10395" t="12333"/>
          <a:stretch/>
        </p:blipFill>
        <p:spPr>
          <a:xfrm>
            <a:off x="982575" y="1100200"/>
            <a:ext cx="7449998" cy="344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422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u="sng"/>
              <a:t>3. As we can see google can accessed through private subnet.</a:t>
            </a:r>
            <a:endParaRPr sz="2000" u="sng"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13286" l="8094" r="10226" t="12236"/>
          <a:stretch/>
        </p:blipFill>
        <p:spPr>
          <a:xfrm>
            <a:off x="819150" y="1091200"/>
            <a:ext cx="7613424" cy="34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182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THANK YOU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460650" y="445200"/>
            <a:ext cx="8222700" cy="4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NAT gateway is a Network Address Translation (NAT) service. You can use a NAT gateway so that instances in a private subnet can connect to services outside your VPC but external services cannot initiate a connection with those instances.</a:t>
            </a:r>
            <a:endParaRPr sz="14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 NAT Gateway is heavily charged.</a:t>
            </a:r>
            <a:endParaRPr sz="14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avoid billing, we can use NAT Instance instead of NAT Gateway, provided we have less number of servers in private subnet and their need to access Internet is also less.</a:t>
            </a:r>
            <a:endParaRPr sz="14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you create a NAT gateway, you specify one of the following connectivity types:</a:t>
            </a:r>
            <a:endParaRPr sz="14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Font typeface="Arial"/>
              <a:buChar char="●"/>
            </a:pPr>
            <a:r>
              <a:rPr lang="en-GB" sz="1400" u="sng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GB" sz="14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-Instances in private subnets can connect to the internet through a public NAT gateway, but cannot receive unsolicited inbound connections from the internet. 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-You create a public NAT gateway in a public subnet and must associate an elastic IP address with the NAT gateway at creation.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-You can use a public NAT gateway to connect to other VPCs or your on-premises network.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446900" y="437950"/>
            <a:ext cx="8073000" cy="4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●"/>
            </a:pPr>
            <a:r>
              <a:rPr lang="en-GB" sz="1200" u="sng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-Instances in private subnets can connect to other VPCs or your on-premises network through a private NAT              gateway. 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-You can route traffic from the NAT gateway through a transit gateway or a virtual private gateway. 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-You cannot associate an elastic IP address with a private NAT gateway. 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-You can attach an internet gateway to a VPC with a private NAT gateway, but if you route traffic from the private    NAT gateway to the internet gateway, the internet gateway drops the traffic.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 configuring NAT gateway , NAT gateway are placed at public subnet only 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rules are written in private subnet route table.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 gateway is costly as compare to igw because NAT gateway provide high security by allowing one way 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communication</a:t>
            </a: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elastic ip gets assign to the NAT gateways.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819150" y="431350"/>
            <a:ext cx="75057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 Creating NAT Gateway</a:t>
            </a:r>
            <a:endParaRPr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 u="sng"/>
              <a:t>Create NAT Gateway</a:t>
            </a:r>
            <a:endParaRPr sz="2000" u="sng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 u="sng"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4599" l="0" r="0" t="14429"/>
          <a:stretch/>
        </p:blipFill>
        <p:spPr>
          <a:xfrm>
            <a:off x="1381125" y="1538450"/>
            <a:ext cx="6519773" cy="28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726900" y="430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581775" y="569700"/>
            <a:ext cx="8095800" cy="4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4483" l="0" r="0" t="18611"/>
          <a:stretch/>
        </p:blipFill>
        <p:spPr>
          <a:xfrm>
            <a:off x="423900" y="419825"/>
            <a:ext cx="8095800" cy="39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475125" y="537650"/>
            <a:ext cx="80151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2. Adding routes to the route table  of the private subnet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4932" l="0" r="0" t="13674"/>
          <a:stretch/>
        </p:blipFill>
        <p:spPr>
          <a:xfrm>
            <a:off x="486925" y="1123250"/>
            <a:ext cx="8170152" cy="36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761500" y="479975"/>
            <a:ext cx="75057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3. VPC Configuration - VPC , Subnet , Route tables , Internet gateway</a:t>
            </a:r>
            <a:endParaRPr sz="20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4331" l="0" r="0" t="13942"/>
          <a:stretch/>
        </p:blipFill>
        <p:spPr>
          <a:xfrm>
            <a:off x="777800" y="1134800"/>
            <a:ext cx="7588402" cy="360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4352" l="0" r="0" t="14438"/>
          <a:stretch/>
        </p:blipFill>
        <p:spPr>
          <a:xfrm>
            <a:off x="885875" y="608875"/>
            <a:ext cx="7505702" cy="351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4234" l="0" r="0" t="14964"/>
          <a:stretch/>
        </p:blipFill>
        <p:spPr>
          <a:xfrm>
            <a:off x="819150" y="500500"/>
            <a:ext cx="7797950" cy="40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