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OADACCIDENTDASHBOARD-Lakshya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F157A3-97C7-4705-B85D-B68A2BB2C75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ROAD ACCIDENT DASHBOARD-Lakshya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242541-7311-4CE1-AFFB-CA86E9E152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10/24/2024 5:19:31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6D56E01-0BB9-4996-98C9-00DD8C15B9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2024-10-24T17:19:32Z</dcterms:created>
  <dcterms:modified xsi:type="dcterms:W3CDTF">2024-10-24T17:19:32Z</dcterms:modified>
</cp:coreProperties>
</file>