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f0c7311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f0c7311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f0c7311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f0c7311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fd30bf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fd30bf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02f9e24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02f9e24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f0c7311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f0c7311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BTech Journey Comparison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By- Lakshya Duhoon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62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BTech at ISU vs BTech at NMIMS Kharghar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117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8644" lvl="0" marL="457200" rtl="0" algn="l">
              <a:spcBef>
                <a:spcPts val="0"/>
              </a:spcBef>
              <a:spcAft>
                <a:spcPts val="0"/>
              </a:spcAft>
              <a:buSzPts val="1890"/>
              <a:buChar char="●"/>
            </a:pPr>
            <a:r>
              <a:rPr lang="en" sz="1890"/>
              <a:t>Focused on subjects related to computers like Python, C++, no code platform, SRS, etc. </a:t>
            </a:r>
            <a:endParaRPr sz="1890"/>
          </a:p>
          <a:p>
            <a:pPr indent="-348644" lvl="0" marL="457200" rtl="0" algn="l">
              <a:spcBef>
                <a:spcPts val="0"/>
              </a:spcBef>
              <a:spcAft>
                <a:spcPts val="0"/>
              </a:spcAft>
              <a:buSzPts val="1890"/>
              <a:buChar char="●"/>
            </a:pPr>
            <a:r>
              <a:rPr lang="en" sz="1890"/>
              <a:t>Topics like Git and GitHub are covered which isn’t taught in other colleges.</a:t>
            </a:r>
            <a:endParaRPr sz="1890"/>
          </a:p>
          <a:p>
            <a:pPr indent="-348644" lvl="0" marL="457200" rtl="0" algn="l">
              <a:spcBef>
                <a:spcPts val="0"/>
              </a:spcBef>
              <a:spcAft>
                <a:spcPts val="0"/>
              </a:spcAft>
              <a:buSzPts val="1890"/>
              <a:buChar char="●"/>
            </a:pPr>
            <a:r>
              <a:rPr lang="en" sz="1890"/>
              <a:t>Practical knowledge is important; every subject is taught with practical example to understand it better and understand why it is important in real life.</a:t>
            </a:r>
            <a:endParaRPr sz="189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2" type="body"/>
          </p:nvPr>
        </p:nvSpPr>
        <p:spPr>
          <a:xfrm>
            <a:off x="4832400" y="1152475"/>
            <a:ext cx="4260300" cy="3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Has subjects which are not related to computers like Physics and Biology, BEE.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Topics like Git and GitHub is not present in the syllabus at all.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No emphasis on practical knowledge, only </a:t>
            </a:r>
            <a:r>
              <a:rPr lang="en" sz="1900"/>
              <a:t>theoretical</a:t>
            </a:r>
            <a:r>
              <a:rPr lang="en" sz="1900"/>
              <a:t> learning is given and rote learning is encouraged.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40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😎 vs 🤓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311700" y="1152475"/>
            <a:ext cx="3999900" cy="39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Huge emphasis on meetups and networking, meeting people from the industry and getting insights on how the industry works.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from the industry experts and getting valuable tips on how to get a headstart in the industry.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strong updated LinkedIn and GitHub profile is a must, which will showcase our projects to employers and industry leaders and make us ready for top roles in the industry.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15"/>
          <p:cNvSpPr txBox="1"/>
          <p:nvPr>
            <p:ph idx="2" type="body"/>
          </p:nvPr>
        </p:nvSpPr>
        <p:spPr>
          <a:xfrm>
            <a:off x="4832400" y="1152475"/>
            <a:ext cx="41874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Not much emphasis is given to meetups, students need to register to the meetups on their own and college doesn’t inform them about upcoming meetups.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 interaction with industry leaders. No face to face conversation with them and learning about the industry.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 requirements for LinkedIn and GitHub profiles, which will make it difficult to show practical understanding to the employers and other people in the industry.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775025" y="360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393950"/>
            <a:ext cx="3686100" cy="3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Sprint model and regular exams helps in retaining all that we study.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8 LPA package guarantee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MacBooks for getting a headstart in the tech journey.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6-months paid internship programme.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Python is taught in first sem, OS,Java and DSA in second sem,DBMS in third sem, cloud computing in fourth sem.</a:t>
            </a:r>
            <a:endParaRPr sz="1600"/>
          </a:p>
        </p:txBody>
      </p:sp>
      <p:sp>
        <p:nvSpPr>
          <p:cNvPr id="150" name="Google Shape;150;p16"/>
          <p:cNvSpPr txBox="1"/>
          <p:nvPr>
            <p:ph idx="2" type="body"/>
          </p:nvPr>
        </p:nvSpPr>
        <p:spPr>
          <a:xfrm>
            <a:off x="4638675" y="1393950"/>
            <a:ext cx="3686100" cy="3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regular exams; only mid-sem and  end-sem exams are held, which makes it harder to retain all the information that is being taught.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8 LPA package guarantee; average package is </a:t>
            </a:r>
            <a:r>
              <a:rPr lang="en" sz="1500"/>
              <a:t>13 LPA</a:t>
            </a:r>
            <a:r>
              <a:rPr lang="en" sz="1500"/>
              <a:t>, highest is </a:t>
            </a:r>
            <a:r>
              <a:rPr lang="en" sz="1500"/>
              <a:t>18 LPA, 46 companies visited.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internship programme offered.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Python is taught in second sem and DSA in third sem, Java and DBMS in </a:t>
            </a:r>
            <a:r>
              <a:rPr lang="en" sz="1500"/>
              <a:t>fourth sem, OS in fifth sem, cloud computing in seventh sem</a:t>
            </a:r>
            <a:r>
              <a:rPr lang="en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395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can upgrade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085175"/>
            <a:ext cx="3686100" cy="3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Lack of workshops and quiz competitions.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 committees and and student clubs, student council.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 sports area, music room or other activities room.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Mini-library in lounge area.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Limited reach; not many students know about us.</a:t>
            </a:r>
            <a:endParaRPr sz="1700"/>
          </a:p>
        </p:txBody>
      </p:sp>
      <p:sp>
        <p:nvSpPr>
          <p:cNvPr id="157" name="Google Shape;157;p17"/>
          <p:cNvSpPr txBox="1"/>
          <p:nvPr>
            <p:ph idx="2" type="body"/>
          </p:nvPr>
        </p:nvSpPr>
        <p:spPr>
          <a:xfrm>
            <a:off x="4638675" y="1085175"/>
            <a:ext cx="3686100" cy="3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Lots of workshops and competitions on various kinds of topics like debate competitions, workshops on AI, Robotics, and programming quiz competitions.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Lots of committees and student clubs like Music clubs, Sports committee, cultural committee, library committee, etc.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are sports room, music room, etc.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