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9" r:id="rId9"/>
    <p:sldId id="262" r:id="rId10"/>
    <p:sldId id="263" r:id="rId11"/>
    <p:sldId id="268" r:id="rId12"/>
    <p:sldId id="265" r:id="rId13"/>
    <p:sldId id="264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>
      <p:cViewPr>
        <p:scale>
          <a:sx n="112" d="100"/>
          <a:sy n="112" d="100"/>
        </p:scale>
        <p:origin x="576" y="-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8FB9B-99A7-8F42-B9EE-63A239F610CF}" type="datetimeFigureOut">
              <a:rPr lang="en-US" smtClean="0"/>
              <a:t>9/20/24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2D35D-EAEC-FC46-AB45-4C4B4B55A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31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an improved version of the text:</a:t>
            </a:r>
          </a:p>
          <a:p>
            <a:endParaRPr lang="en-US" dirty="0"/>
          </a:p>
          <a:p>
            <a:r>
              <a:rPr lang="en-US" dirty="0"/>
              <a:t>---</a:t>
            </a:r>
          </a:p>
          <a:p>
            <a:endParaRPr lang="en-US" dirty="0"/>
          </a:p>
          <a:p>
            <a:r>
              <a:rPr lang="en-US" dirty="0"/>
              <a:t>- **Who We Are**</a:t>
            </a:r>
          </a:p>
          <a:p>
            <a:r>
              <a:rPr lang="en-US" dirty="0"/>
              <a:t>- **Code of Conduct**</a:t>
            </a:r>
          </a:p>
          <a:p>
            <a:r>
              <a:rPr lang="en-US" dirty="0"/>
              <a:t>- **For Your Safety**:</a:t>
            </a:r>
          </a:p>
          <a:p>
            <a:r>
              <a:rPr lang="en-US" dirty="0"/>
              <a:t>  - If you feel unwell, please refrain from coming to the classroom. Contact us, and we will arrange for you to participate online.</a:t>
            </a:r>
          </a:p>
          <a:p>
            <a:r>
              <a:rPr lang="en-US" dirty="0"/>
              <a:t>  - Please wear a mask if necessary.</a:t>
            </a:r>
          </a:p>
          <a:p>
            <a:endParaRPr lang="en-US" dirty="0"/>
          </a:p>
          <a:p>
            <a:r>
              <a:rPr lang="en-US" dirty="0"/>
              <a:t>---</a:t>
            </a:r>
          </a:p>
          <a:p>
            <a:endParaRPr lang="en-US" dirty="0"/>
          </a:p>
          <a:p>
            <a:r>
              <a:rPr lang="en-US" dirty="0"/>
              <a:t>This revision improves clarity and corrects small grammatical errors. Let me know if you’d like any further adjustments!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2D35D-EAEC-FC46-AB45-4C4B4B55A2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26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9/20/24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9/20/24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9/20/24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9/20/24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9/20/24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ASER-Lab/AI4SG-Hackatho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ASER-Lab/AI4SG-Hackathon/blob/main/CODE_OF_CONDUCT.md" TargetMode="External"/><Relationship Id="rId2" Type="http://schemas.openxmlformats.org/officeDocument/2006/relationships/hyperlink" Target="https://discord.gg/Cn4Xtqy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gema.rodriguezperez@ubc.c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chforgoodCAST/awesome-techforgood?tab=readme-ov-file" TargetMode="External"/><Relationship Id="rId2" Type="http://schemas.openxmlformats.org/officeDocument/2006/relationships/hyperlink" Target="https://globalgoals.withgoogle.com/globalgoal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A57F3-5A3A-0273-F55D-5DFE7C8414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 for Social Good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A2224F-7833-07A0-90B7-074F240A40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Hackathon, Sept 21 and 22nd</a:t>
            </a:r>
          </a:p>
        </p:txBody>
      </p:sp>
    </p:spTree>
    <p:extLst>
      <p:ext uri="{BB962C8B-B14F-4D97-AF65-F5344CB8AC3E}">
        <p14:creationId xmlns:p14="http://schemas.microsoft.com/office/powerpoint/2010/main" val="193170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3A52F-C9E3-3F9D-94C5-8A92EB3AE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Hackathon 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F8FD8-0827-D17B-801F-F9E860841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start, clone this repo </a:t>
            </a:r>
            <a:r>
              <a:rPr lang="en-US" dirty="0">
                <a:hlinkClick r:id="rId2"/>
              </a:rPr>
              <a:t>https://github.com/STASER-Lab/AI4SG-Hackathon</a:t>
            </a:r>
            <a:r>
              <a:rPr lang="en-US" dirty="0"/>
              <a:t> </a:t>
            </a:r>
          </a:p>
          <a:p>
            <a:r>
              <a:rPr lang="en-US" dirty="0"/>
              <a:t>Submissions requirements</a:t>
            </a:r>
          </a:p>
          <a:p>
            <a:pPr lvl="1"/>
            <a:r>
              <a:rPr lang="en-US" dirty="0"/>
              <a:t>Should contain all the code in the GitHub repo</a:t>
            </a:r>
          </a:p>
          <a:p>
            <a:pPr lvl="1"/>
            <a:r>
              <a:rPr lang="en-US" dirty="0"/>
              <a:t>Add all the required info to the </a:t>
            </a:r>
            <a:r>
              <a:rPr lang="en-US" dirty="0" err="1"/>
              <a:t>README.md</a:t>
            </a:r>
            <a:r>
              <a:rPr lang="en-US" dirty="0"/>
              <a:t> and </a:t>
            </a:r>
            <a:r>
              <a:rPr lang="en-US" dirty="0" err="1"/>
              <a:t>documentation.md</a:t>
            </a:r>
            <a:endParaRPr lang="en-US" dirty="0"/>
          </a:p>
          <a:p>
            <a:pPr lvl="1"/>
            <a:r>
              <a:rPr lang="en-US" dirty="0"/>
              <a:t>Make sure you describe with high detail the use of AI in the </a:t>
            </a:r>
            <a:r>
              <a:rPr lang="en-US" dirty="0" err="1"/>
              <a:t>documentation.md</a:t>
            </a:r>
            <a:endParaRPr lang="en-US" dirty="0"/>
          </a:p>
          <a:p>
            <a:pPr lvl="1"/>
            <a:r>
              <a:rPr lang="en-US" dirty="0"/>
              <a:t>Submit everything before 3PM on Sep 22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132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9B55D-CCE5-FD67-0B98-F11D839BB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AECFA-4130-B8D1-DA44-954283111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Sunday 3.05 PM</a:t>
            </a:r>
          </a:p>
          <a:p>
            <a:r>
              <a:rPr lang="en-US" dirty="0"/>
              <a:t>At least three judges will be there</a:t>
            </a:r>
          </a:p>
          <a:p>
            <a:r>
              <a:rPr lang="en-US" dirty="0"/>
              <a:t>Each project needs to do a presentation (10 min each)</a:t>
            </a:r>
          </a:p>
          <a:p>
            <a:r>
              <a:rPr lang="en-US" dirty="0"/>
              <a:t>Presentation should cover (in any order)</a:t>
            </a:r>
          </a:p>
          <a:p>
            <a:pPr lvl="1"/>
            <a:r>
              <a:rPr lang="en-US" dirty="0"/>
              <a:t>Demo of the project</a:t>
            </a:r>
          </a:p>
          <a:p>
            <a:pPr lvl="1"/>
            <a:r>
              <a:rPr lang="en-US" dirty="0"/>
              <a:t>Problem statement</a:t>
            </a:r>
          </a:p>
          <a:p>
            <a:pPr lvl="1"/>
            <a:r>
              <a:rPr lang="en-US" dirty="0"/>
              <a:t>Solution</a:t>
            </a:r>
          </a:p>
          <a:p>
            <a:pPr lvl="1"/>
            <a:r>
              <a:rPr lang="en-US" dirty="0"/>
              <a:t>Technical implementation</a:t>
            </a:r>
          </a:p>
          <a:p>
            <a:pPr lvl="1"/>
            <a:r>
              <a:rPr lang="en-US" dirty="0"/>
              <a:t>Use of AI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1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39E86-ECF5-0C5B-600E-EDF1E8E5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496A4-13B8-93A5-6925-0E4C40655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project will be evaluated based on the following criteria:</a:t>
            </a:r>
          </a:p>
          <a:p>
            <a:pPr lvl="1"/>
            <a:r>
              <a:rPr lang="en-US" dirty="0"/>
              <a:t>Innovation and creativity (0-20)</a:t>
            </a:r>
          </a:p>
          <a:p>
            <a:pPr lvl="1"/>
            <a:r>
              <a:rPr lang="en-US" dirty="0"/>
              <a:t>Importance and relevance (0-20)</a:t>
            </a:r>
          </a:p>
          <a:p>
            <a:pPr lvl="1"/>
            <a:r>
              <a:rPr lang="en-US" dirty="0"/>
              <a:t>Technical implementation/ completion (0-30)</a:t>
            </a:r>
          </a:p>
          <a:p>
            <a:pPr lvl="1"/>
            <a:r>
              <a:rPr lang="en-US" dirty="0"/>
              <a:t>Team collaboration (0-15)</a:t>
            </a:r>
          </a:p>
          <a:p>
            <a:pPr lvl="1"/>
            <a:r>
              <a:rPr lang="en-US" dirty="0"/>
              <a:t>Documentation (0-15)</a:t>
            </a:r>
          </a:p>
          <a:p>
            <a:pPr lvl="1"/>
            <a:r>
              <a:rPr lang="en-US" dirty="0"/>
              <a:t>Inclusive Bonus 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829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4129-F4F4-73E9-E0AC-25D939803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AB5C3-06C5-8A0F-D15B-7ED4E7B92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3 projects that score the highest after the evaluation will obtained the following prices: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CAD$1000 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CAD$700</a:t>
            </a:r>
          </a:p>
          <a:p>
            <a:pPr lvl="1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 CAD$400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15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A1283-50D0-A22B-465B-2E54D7B07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Discord Channel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A1392-6A13-9A09-A3C6-B84381AAE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join us in the discord channel.</a:t>
            </a:r>
          </a:p>
          <a:p>
            <a:pPr lvl="1"/>
            <a:r>
              <a:rPr lang="en-US" dirty="0">
                <a:hlinkClick r:id="rId2"/>
              </a:rPr>
              <a:t>https://discord.gg/Cn4Xtqy4</a:t>
            </a:r>
            <a:r>
              <a:rPr lang="en-US" dirty="0"/>
              <a:t> </a:t>
            </a:r>
          </a:p>
          <a:p>
            <a:r>
              <a:rPr lang="en-US" dirty="0"/>
              <a:t>Feel free to reach out and ask questions</a:t>
            </a:r>
          </a:p>
          <a:p>
            <a:r>
              <a:rPr lang="en-US" dirty="0"/>
              <a:t>We will be monitoring the discord, be respectful.</a:t>
            </a:r>
          </a:p>
          <a:p>
            <a:pPr lvl="1"/>
            <a:r>
              <a:rPr lang="en-US" dirty="0"/>
              <a:t>We have a CoC for the hackathon</a:t>
            </a:r>
          </a:p>
          <a:p>
            <a:pPr lvl="2"/>
            <a:r>
              <a:rPr lang="en-US" dirty="0">
                <a:hlinkClick r:id="rId3"/>
              </a:rPr>
              <a:t>https://github.com/STASER-Lab/AI4SG-Hackathon/blob/main/CODE_OF_CONDUCT.md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7FBF95-A556-9D0E-1093-4592122DF9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1970" y="2686050"/>
            <a:ext cx="3014980" cy="301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940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4AF7B-CA85-EA30-A65C-499146C2C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58B36-7AD2-E5AB-9B0A-F5F9259BA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We want to thank IEEE computer society for sponsoring this hackathon</a:t>
            </a:r>
          </a:p>
        </p:txBody>
      </p:sp>
    </p:spTree>
    <p:extLst>
      <p:ext uri="{BB962C8B-B14F-4D97-AF65-F5344CB8AC3E}">
        <p14:creationId xmlns:p14="http://schemas.microsoft.com/office/powerpoint/2010/main" val="173451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591C1-30F0-397A-12F8-1E33286AF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Club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AF5FD7-5B45-838E-357A-AE828942A3AC}"/>
              </a:ext>
            </a:extLst>
          </p:cNvPr>
          <p:cNvSpPr txBox="1">
            <a:spLocks/>
          </p:cNvSpPr>
          <p:nvPr/>
        </p:nvSpPr>
        <p:spPr>
          <a:xfrm>
            <a:off x="1307354" y="2755900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4400" dirty="0"/>
              <a:t>We want to thank the AI club @UBCO for advertising and help us organizing this hackathon</a:t>
            </a:r>
          </a:p>
        </p:txBody>
      </p:sp>
    </p:spTree>
    <p:extLst>
      <p:ext uri="{BB962C8B-B14F-4D97-AF65-F5344CB8AC3E}">
        <p14:creationId xmlns:p14="http://schemas.microsoft.com/office/powerpoint/2010/main" val="4257640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70BE-9F13-BE0C-DA95-D60BB147A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479DF-6011-4B58-5BCB-2241E85CE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 21</a:t>
            </a:r>
          </a:p>
          <a:p>
            <a:pPr lvl="1"/>
            <a:r>
              <a:rPr lang="en-US" dirty="0"/>
              <a:t>9: 00 AM -- Welcome and introductions</a:t>
            </a:r>
          </a:p>
          <a:p>
            <a:pPr lvl="1"/>
            <a:r>
              <a:rPr lang="en-US" dirty="0"/>
              <a:t>9.05 AM -- Research explanation</a:t>
            </a:r>
          </a:p>
          <a:p>
            <a:pPr lvl="1"/>
            <a:r>
              <a:rPr lang="en-US" dirty="0"/>
              <a:t>9: 15 AM – Hackathon logistics</a:t>
            </a:r>
          </a:p>
          <a:p>
            <a:pPr lvl="1"/>
            <a:r>
              <a:rPr lang="en-US" dirty="0"/>
              <a:t>10:00 AM – Signing forms and consent.</a:t>
            </a:r>
          </a:p>
          <a:p>
            <a:pPr lvl="1"/>
            <a:r>
              <a:rPr lang="en-US" dirty="0"/>
              <a:t>10:30 AM – Hackathon starts</a:t>
            </a:r>
          </a:p>
          <a:p>
            <a:pPr lvl="1"/>
            <a:r>
              <a:rPr lang="en-US" dirty="0"/>
              <a:t>12:00 PM – Lunch Time</a:t>
            </a:r>
          </a:p>
          <a:p>
            <a:pPr lvl="1"/>
            <a:r>
              <a:rPr lang="en-US" dirty="0"/>
              <a:t>7:00 PM – Dinner Time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183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630DD-080E-9617-C000-12E6F10B5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94AE8-7E28-A761-4CBA-862AB1E7E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 22</a:t>
            </a:r>
          </a:p>
          <a:p>
            <a:pPr lvl="1"/>
            <a:r>
              <a:rPr lang="en-US" dirty="0"/>
              <a:t>10 AM light snacks and coffee </a:t>
            </a:r>
          </a:p>
          <a:p>
            <a:pPr lvl="1"/>
            <a:r>
              <a:rPr lang="en-US" dirty="0"/>
              <a:t>3 PM – Project submissions</a:t>
            </a:r>
          </a:p>
          <a:p>
            <a:pPr lvl="1"/>
            <a:r>
              <a:rPr lang="en-US" dirty="0"/>
              <a:t>3 .05 PM – Project presentations starts</a:t>
            </a:r>
          </a:p>
          <a:p>
            <a:pPr lvl="1"/>
            <a:r>
              <a:rPr lang="en-US" dirty="0"/>
              <a:t>5.30 PM – Judges discussion</a:t>
            </a:r>
          </a:p>
          <a:p>
            <a:pPr lvl="1"/>
            <a:r>
              <a:rPr lang="en-US" dirty="0"/>
              <a:t>6 PM – Prices Announcement</a:t>
            </a:r>
          </a:p>
        </p:txBody>
      </p:sp>
    </p:spTree>
    <p:extLst>
      <p:ext uri="{BB962C8B-B14F-4D97-AF65-F5344CB8AC3E}">
        <p14:creationId xmlns:p14="http://schemas.microsoft.com/office/powerpoint/2010/main" val="2362438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CC63D-02A0-A678-101A-400D3CFD3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and 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B1ED4-B9E4-6ABE-7EB9-693C3AB69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we are</a:t>
            </a:r>
          </a:p>
          <a:p>
            <a:r>
              <a:rPr lang="en-US" dirty="0"/>
              <a:t>For your safety: </a:t>
            </a:r>
          </a:p>
          <a:p>
            <a:pPr lvl="1"/>
            <a:r>
              <a:rPr lang="en-US" dirty="0"/>
              <a:t>If you feel unwell, please refrain from coming to the classroom. </a:t>
            </a:r>
          </a:p>
          <a:p>
            <a:pPr lvl="1"/>
            <a:r>
              <a:rPr lang="en-US" dirty="0"/>
              <a:t>Please, wear a mask if necessary.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37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6F90-502E-A222-DB4C-09E915900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Hackathon 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514D5-50F7-3BD8-A11B-88ACC3AF8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Hackathon topic: AI for Social Good</a:t>
            </a:r>
          </a:p>
          <a:p>
            <a:pPr lvl="1"/>
            <a:r>
              <a:rPr lang="en-US" dirty="0"/>
              <a:t>Goal: Use AI to create software for helping communities</a:t>
            </a:r>
          </a:p>
          <a:p>
            <a:r>
              <a:rPr lang="en-US" dirty="0"/>
              <a:t>Participation in Teams</a:t>
            </a:r>
          </a:p>
          <a:p>
            <a:pPr lvl="1"/>
            <a:r>
              <a:rPr lang="en-US" dirty="0"/>
              <a:t>One English as second language person</a:t>
            </a:r>
          </a:p>
          <a:p>
            <a:r>
              <a:rPr lang="en-US" dirty="0"/>
              <a:t>Code of conduct (CoC)</a:t>
            </a:r>
          </a:p>
          <a:p>
            <a:pPr lvl="1"/>
            <a:r>
              <a:rPr lang="en-US" dirty="0"/>
              <a:t>Contact </a:t>
            </a:r>
            <a:r>
              <a:rPr lang="en-US" dirty="0">
                <a:hlinkClick r:id="rId2"/>
              </a:rPr>
              <a:t>gema.rodriguezperez@ubc.ca</a:t>
            </a:r>
            <a:r>
              <a:rPr lang="en-US" dirty="0"/>
              <a:t> to report any violations of the CoC</a:t>
            </a:r>
          </a:p>
          <a:p>
            <a:r>
              <a:rPr lang="en-US" dirty="0"/>
              <a:t>To participate:</a:t>
            </a:r>
          </a:p>
          <a:p>
            <a:pPr lvl="1"/>
            <a:r>
              <a:rPr lang="en-US" dirty="0"/>
              <a:t>sign up the consent form and answer a short demographic survey</a:t>
            </a:r>
          </a:p>
          <a:p>
            <a:r>
              <a:rPr lang="en-US" dirty="0"/>
              <a:t>Submit you GitHub repo before 3 PM tomorrow.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099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F6D25-5C68-0D37-59C3-B2685BEB6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AI4 Social Good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BA6CF-6634-310F-0003-872C6C2ED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Utilize the power of AI to create impactful software solutions that can address societal challenges and improve the quality of life for individuals and communities</a:t>
            </a:r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hlinkClick r:id="rId2"/>
              </a:rPr>
              <a:t>https://globalgoals.withgoogle.com/globalgoals/</a:t>
            </a:r>
            <a:r>
              <a:rPr lang="en-US" dirty="0"/>
              <a:t>  </a:t>
            </a:r>
          </a:p>
          <a:p>
            <a:pPr lvl="1"/>
            <a:r>
              <a:rPr lang="en-US" dirty="0">
                <a:hlinkClick r:id="rId3"/>
              </a:rPr>
              <a:t>https://github.com/TechforgoodCAST/awesome-techforgood?tab=readme-ov-file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2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C0872-CDEC-D0C2-C380-D4245FEE8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Hackathon software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DE5F8-3E90-34ED-A700-5753B4389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required:</a:t>
            </a:r>
          </a:p>
          <a:p>
            <a:pPr lvl="1"/>
            <a:r>
              <a:rPr lang="en-US" dirty="0" err="1"/>
              <a:t>VSCode</a:t>
            </a:r>
            <a:endParaRPr lang="en-US" dirty="0"/>
          </a:p>
          <a:p>
            <a:pPr lvl="1"/>
            <a:r>
              <a:rPr lang="en-US" dirty="0"/>
              <a:t>GitHub Copilot/ Amazon </a:t>
            </a:r>
            <a:r>
              <a:rPr lang="en-US" dirty="0" err="1"/>
              <a:t>CodeWhisperer</a:t>
            </a:r>
            <a:endParaRPr lang="en-US" dirty="0"/>
          </a:p>
          <a:p>
            <a:pPr lvl="1"/>
            <a:r>
              <a:rPr lang="en-US" dirty="0"/>
              <a:t>(</a:t>
            </a:r>
            <a:r>
              <a:rPr lang="en-US" dirty="0" err="1"/>
              <a:t>CodeWatcher</a:t>
            </a:r>
            <a:r>
              <a:rPr lang="en-US" dirty="0"/>
              <a:t>)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VSCode</a:t>
            </a:r>
            <a:r>
              <a:rPr lang="en-US" dirty="0">
                <a:sym typeface="Wingdings" pitchFamily="2" charset="2"/>
              </a:rPr>
              <a:t> extension</a:t>
            </a:r>
            <a:endParaRPr lang="en-US" dirty="0"/>
          </a:p>
          <a:p>
            <a:r>
              <a:rPr lang="en-US" dirty="0"/>
              <a:t>Submissions will be done through </a:t>
            </a:r>
            <a:r>
              <a:rPr lang="en-US" dirty="0" err="1"/>
              <a:t>DevPost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824C44-018D-1F2C-1F91-A460A3EB4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029" y="3429000"/>
            <a:ext cx="3043127" cy="304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825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904</TotalTime>
  <Words>631</Words>
  <Application>Microsoft Macintosh PowerPoint</Application>
  <PresentationFormat>Widescreen</PresentationFormat>
  <Paragraphs>102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Wingdings</vt:lpstr>
      <vt:lpstr>Wingdings 3</vt:lpstr>
      <vt:lpstr>Ion Boardroom</vt:lpstr>
      <vt:lpstr>AI for Social Good</vt:lpstr>
      <vt:lpstr>Acknowledgements</vt:lpstr>
      <vt:lpstr>AI Club</vt:lpstr>
      <vt:lpstr>Schedule</vt:lpstr>
      <vt:lpstr>Schedule</vt:lpstr>
      <vt:lpstr>Welcome and introductions</vt:lpstr>
      <vt:lpstr>Hackathon logistics</vt:lpstr>
      <vt:lpstr>AI4 Social Good</vt:lpstr>
      <vt:lpstr>Hackathon software requirements</vt:lpstr>
      <vt:lpstr>Hackathon logistics</vt:lpstr>
      <vt:lpstr>Project Presentations</vt:lpstr>
      <vt:lpstr>Evaluation Criteria</vt:lpstr>
      <vt:lpstr>Winners</vt:lpstr>
      <vt:lpstr>Discord Channel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RodriguezPerez, Gema</dc:creator>
  <cp:lastModifiedBy>RodriguezPerez, Gema</cp:lastModifiedBy>
  <cp:revision>8</cp:revision>
  <cp:lastPrinted>2024-09-16T16:38:30Z</cp:lastPrinted>
  <dcterms:created xsi:type="dcterms:W3CDTF">2024-09-16T16:03:14Z</dcterms:created>
  <dcterms:modified xsi:type="dcterms:W3CDTF">2024-09-21T15:44:04Z</dcterms:modified>
</cp:coreProperties>
</file>