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4"/>
  </p:notesMasterIdLst>
  <p:sldIdLst>
    <p:sldId id="256" r:id="rId2"/>
    <p:sldId id="263" r:id="rId3"/>
    <p:sldId id="267" r:id="rId4"/>
    <p:sldId id="265" r:id="rId5"/>
    <p:sldId id="341" r:id="rId6"/>
    <p:sldId id="340" r:id="rId7"/>
    <p:sldId id="342" r:id="rId8"/>
    <p:sldId id="343" r:id="rId9"/>
    <p:sldId id="356" r:id="rId10"/>
    <p:sldId id="355" r:id="rId11"/>
    <p:sldId id="345" r:id="rId12"/>
    <p:sldId id="358" r:id="rId13"/>
    <p:sldId id="357" r:id="rId14"/>
    <p:sldId id="359" r:id="rId15"/>
    <p:sldId id="344" r:id="rId16"/>
    <p:sldId id="346" r:id="rId17"/>
    <p:sldId id="347" r:id="rId18"/>
    <p:sldId id="348" r:id="rId19"/>
    <p:sldId id="349" r:id="rId20"/>
    <p:sldId id="360" r:id="rId21"/>
    <p:sldId id="352" r:id="rId22"/>
    <p:sldId id="361" r:id="rId23"/>
    <p:sldId id="362" r:id="rId24"/>
    <p:sldId id="350" r:id="rId25"/>
    <p:sldId id="363" r:id="rId26"/>
    <p:sldId id="364" r:id="rId27"/>
    <p:sldId id="365" r:id="rId28"/>
    <p:sldId id="366" r:id="rId29"/>
    <p:sldId id="351" r:id="rId30"/>
    <p:sldId id="353" r:id="rId31"/>
    <p:sldId id="354" r:id="rId32"/>
    <p:sldId id="322" r:id="rId33"/>
  </p:sldIdLst>
  <p:sldSz cx="9144000" cy="5143500" type="screen16x9"/>
  <p:notesSz cx="6858000" cy="9144000"/>
  <p:embeddedFontLst>
    <p:embeddedFont>
      <p:font typeface="Bahiana" panose="020B0604020202020204" charset="0"/>
      <p:regular r:id="rId35"/>
    </p:embeddedFont>
    <p:embeddedFont>
      <p:font typeface="Bellota" panose="020B0604020202020204" charset="0"/>
      <p:regular r:id="rId36"/>
      <p:bold r:id="rId37"/>
      <p:italic r:id="rId38"/>
      <p:boldItalic r:id="rId39"/>
    </p:embeddedFont>
    <p:embeddedFont>
      <p:font typeface="Didact Gothic" panose="020B0604020202020204" charset="0"/>
      <p:regular r:id="rId40"/>
    </p:embeddedFont>
    <p:embeddedFont>
      <p:font typeface="Inter" panose="020B0502030000000004" pitchFamily="34" charset="0"/>
      <p:regular r:id="rId41"/>
      <p:bold r:id="rId42"/>
      <p:italic r:id="rId43"/>
      <p:boldItalic r:id="rId44"/>
    </p:embeddedFont>
    <p:embeddedFont>
      <p:font typeface="Roboto Slab Regular" panose="020B060402020202020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9BC7E0-7D12-4BB7-A644-F720737232CF}">
  <a:tblStyle styleId="{499BC7E0-7D12-4BB7-A644-F720737232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207" d="100"/>
          <a:sy n="207" d="100"/>
        </p:scale>
        <p:origin x="3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28743@outlook.com" userId="958cc27fdfc711ea" providerId="LiveId" clId="{23BA8A91-DE2B-40E6-9920-5C9CCF836FC3}"/>
    <pc:docChg chg="undo custSel addSld modSld sldOrd">
      <pc:chgData name="tarun28743@outlook.com" userId="958cc27fdfc711ea" providerId="LiveId" clId="{23BA8A91-DE2B-40E6-9920-5C9CCF836FC3}" dt="2021-04-26T04:23:32.022" v="1205" actId="20577"/>
      <pc:docMkLst>
        <pc:docMk/>
      </pc:docMkLst>
      <pc:sldChg chg="modSp mod">
        <pc:chgData name="tarun28743@outlook.com" userId="958cc27fdfc711ea" providerId="LiveId" clId="{23BA8A91-DE2B-40E6-9920-5C9CCF836FC3}" dt="2021-04-26T04:14:30.423" v="682" actId="20577"/>
        <pc:sldMkLst>
          <pc:docMk/>
          <pc:sldMk cId="3426945368" sldId="348"/>
        </pc:sldMkLst>
        <pc:spChg chg="mod">
          <ac:chgData name="tarun28743@outlook.com" userId="958cc27fdfc711ea" providerId="LiveId" clId="{23BA8A91-DE2B-40E6-9920-5C9CCF836FC3}" dt="2021-04-26T04:05:06.947" v="511" actId="1076"/>
          <ac:spMkLst>
            <pc:docMk/>
            <pc:sldMk cId="3426945368" sldId="348"/>
            <ac:spMk id="1176" creationId="{00000000-0000-0000-0000-000000000000}"/>
          </ac:spMkLst>
        </pc:spChg>
        <pc:spChg chg="mod">
          <ac:chgData name="tarun28743@outlook.com" userId="958cc27fdfc711ea" providerId="LiveId" clId="{23BA8A91-DE2B-40E6-9920-5C9CCF836FC3}" dt="2021-04-26T04:14:30.423" v="682" actId="20577"/>
          <ac:spMkLst>
            <pc:docMk/>
            <pc:sldMk cId="3426945368" sldId="348"/>
            <ac:spMk id="1177" creationId="{00000000-0000-0000-0000-000000000000}"/>
          </ac:spMkLst>
        </pc:spChg>
      </pc:sldChg>
      <pc:sldChg chg="modSp mod">
        <pc:chgData name="tarun28743@outlook.com" userId="958cc27fdfc711ea" providerId="LiveId" clId="{23BA8A91-DE2B-40E6-9920-5C9CCF836FC3}" dt="2021-04-26T03:55:55.914" v="307" actId="20577"/>
        <pc:sldMkLst>
          <pc:docMk/>
          <pc:sldMk cId="3660386583" sldId="349"/>
        </pc:sldMkLst>
        <pc:spChg chg="mod">
          <ac:chgData name="tarun28743@outlook.com" userId="958cc27fdfc711ea" providerId="LiveId" clId="{23BA8A91-DE2B-40E6-9920-5C9CCF836FC3}" dt="2021-04-26T03:55:55.914" v="307" actId="20577"/>
          <ac:spMkLst>
            <pc:docMk/>
            <pc:sldMk cId="3660386583" sldId="349"/>
            <ac:spMk id="1177" creationId="{00000000-0000-0000-0000-000000000000}"/>
          </ac:spMkLst>
        </pc:spChg>
      </pc:sldChg>
      <pc:sldChg chg="addSp modSp new mod">
        <pc:chgData name="tarun28743@outlook.com" userId="958cc27fdfc711ea" providerId="LiveId" clId="{23BA8A91-DE2B-40E6-9920-5C9CCF836FC3}" dt="2021-04-26T03:48:38.388" v="124" actId="14100"/>
        <pc:sldMkLst>
          <pc:docMk/>
          <pc:sldMk cId="2345462606" sldId="355"/>
        </pc:sldMkLst>
        <pc:spChg chg="mod">
          <ac:chgData name="tarun28743@outlook.com" userId="958cc27fdfc711ea" providerId="LiveId" clId="{23BA8A91-DE2B-40E6-9920-5C9CCF836FC3}" dt="2021-04-26T03:41:46.011" v="16" actId="20577"/>
          <ac:spMkLst>
            <pc:docMk/>
            <pc:sldMk cId="2345462606" sldId="355"/>
            <ac:spMk id="2" creationId="{772A1B72-4F32-4119-BDB3-3792D08A3AAB}"/>
          </ac:spMkLst>
        </pc:spChg>
        <pc:spChg chg="mod">
          <ac:chgData name="tarun28743@outlook.com" userId="958cc27fdfc711ea" providerId="LiveId" clId="{23BA8A91-DE2B-40E6-9920-5C9CCF836FC3}" dt="2021-04-26T03:41:49.367" v="21" actId="20577"/>
          <ac:spMkLst>
            <pc:docMk/>
            <pc:sldMk cId="2345462606" sldId="355"/>
            <ac:spMk id="3" creationId="{E7EA4484-99AF-43A9-B65B-7489FCB54F05}"/>
          </ac:spMkLst>
        </pc:spChg>
        <pc:spChg chg="add mod">
          <ac:chgData name="tarun28743@outlook.com" userId="958cc27fdfc711ea" providerId="LiveId" clId="{23BA8A91-DE2B-40E6-9920-5C9CCF836FC3}" dt="2021-04-26T03:48:38.388" v="124" actId="14100"/>
          <ac:spMkLst>
            <pc:docMk/>
            <pc:sldMk cId="2345462606" sldId="355"/>
            <ac:spMk id="6" creationId="{62FDCAC1-440B-4411-8BB1-0E895EC579DC}"/>
          </ac:spMkLst>
        </pc:spChg>
        <pc:picChg chg="add mod">
          <ac:chgData name="tarun28743@outlook.com" userId="958cc27fdfc711ea" providerId="LiveId" clId="{23BA8A91-DE2B-40E6-9920-5C9CCF836FC3}" dt="2021-04-26T03:46:12.077" v="25" actId="1076"/>
          <ac:picMkLst>
            <pc:docMk/>
            <pc:sldMk cId="2345462606" sldId="355"/>
            <ac:picMk id="5" creationId="{2F668513-7EE6-4753-AB4F-62AC6090AB21}"/>
          </ac:picMkLst>
        </pc:picChg>
      </pc:sldChg>
      <pc:sldChg chg="addSp modSp new mod">
        <pc:chgData name="tarun28743@outlook.com" userId="958cc27fdfc711ea" providerId="LiveId" clId="{23BA8A91-DE2B-40E6-9920-5C9CCF836FC3}" dt="2021-04-26T03:47:54.896" v="76" actId="255"/>
        <pc:sldMkLst>
          <pc:docMk/>
          <pc:sldMk cId="581433025" sldId="356"/>
        </pc:sldMkLst>
        <pc:spChg chg="mod">
          <ac:chgData name="tarun28743@outlook.com" userId="958cc27fdfc711ea" providerId="LiveId" clId="{23BA8A91-DE2B-40E6-9920-5C9CCF836FC3}" dt="2021-04-26T03:46:29.715" v="46" actId="20577"/>
          <ac:spMkLst>
            <pc:docMk/>
            <pc:sldMk cId="581433025" sldId="356"/>
            <ac:spMk id="2" creationId="{8FBBC364-E7C4-4252-929B-F8BE9C6D7424}"/>
          </ac:spMkLst>
        </pc:spChg>
        <pc:spChg chg="mod">
          <ac:chgData name="tarun28743@outlook.com" userId="958cc27fdfc711ea" providerId="LiveId" clId="{23BA8A91-DE2B-40E6-9920-5C9CCF836FC3}" dt="2021-04-26T03:46:33.554" v="51" actId="20577"/>
          <ac:spMkLst>
            <pc:docMk/>
            <pc:sldMk cId="581433025" sldId="356"/>
            <ac:spMk id="3" creationId="{9CFC9AB9-B952-41C5-85F9-5043E3ED93A0}"/>
          </ac:spMkLst>
        </pc:spChg>
        <pc:spChg chg="add mod">
          <ac:chgData name="tarun28743@outlook.com" userId="958cc27fdfc711ea" providerId="LiveId" clId="{23BA8A91-DE2B-40E6-9920-5C9CCF836FC3}" dt="2021-04-26T03:47:54.896" v="76" actId="255"/>
          <ac:spMkLst>
            <pc:docMk/>
            <pc:sldMk cId="581433025" sldId="356"/>
            <ac:spMk id="6" creationId="{F4DB329E-6F21-4234-B7D2-E8F0F7B2FB9E}"/>
          </ac:spMkLst>
        </pc:spChg>
        <pc:picChg chg="add mod">
          <ac:chgData name="tarun28743@outlook.com" userId="958cc27fdfc711ea" providerId="LiveId" clId="{23BA8A91-DE2B-40E6-9920-5C9CCF836FC3}" dt="2021-04-26T03:47:20.563" v="54" actId="1076"/>
          <ac:picMkLst>
            <pc:docMk/>
            <pc:sldMk cId="581433025" sldId="356"/>
            <ac:picMk id="5" creationId="{2F84B8BF-A633-4A07-A641-021DC1860EE9}"/>
          </ac:picMkLst>
        </pc:picChg>
      </pc:sldChg>
      <pc:sldChg chg="addSp modSp new mod ord">
        <pc:chgData name="tarun28743@outlook.com" userId="958cc27fdfc711ea" providerId="LiveId" clId="{23BA8A91-DE2B-40E6-9920-5C9CCF836FC3}" dt="2021-04-26T03:53:24.476" v="293" actId="122"/>
        <pc:sldMkLst>
          <pc:docMk/>
          <pc:sldMk cId="127607743" sldId="357"/>
        </pc:sldMkLst>
        <pc:spChg chg="mod">
          <ac:chgData name="tarun28743@outlook.com" userId="958cc27fdfc711ea" providerId="LiveId" clId="{23BA8A91-DE2B-40E6-9920-5C9CCF836FC3}" dt="2021-04-26T03:51:43.384" v="240" actId="1076"/>
          <ac:spMkLst>
            <pc:docMk/>
            <pc:sldMk cId="127607743" sldId="357"/>
            <ac:spMk id="2" creationId="{F1E567A0-12EF-42EC-994A-6EC3FEDDF28D}"/>
          </ac:spMkLst>
        </pc:spChg>
        <pc:spChg chg="mod">
          <ac:chgData name="tarun28743@outlook.com" userId="958cc27fdfc711ea" providerId="LiveId" clId="{23BA8A91-DE2B-40E6-9920-5C9CCF836FC3}" dt="2021-04-26T03:51:40.418" v="239" actId="1076"/>
          <ac:spMkLst>
            <pc:docMk/>
            <pc:sldMk cId="127607743" sldId="357"/>
            <ac:spMk id="3" creationId="{495D64BC-DC9F-4E79-9A25-EF8509EE87B8}"/>
          </ac:spMkLst>
        </pc:spChg>
        <pc:spChg chg="add mod">
          <ac:chgData name="tarun28743@outlook.com" userId="958cc27fdfc711ea" providerId="LiveId" clId="{23BA8A91-DE2B-40E6-9920-5C9CCF836FC3}" dt="2021-04-26T03:53:24.476" v="293" actId="122"/>
          <ac:spMkLst>
            <pc:docMk/>
            <pc:sldMk cId="127607743" sldId="357"/>
            <ac:spMk id="6" creationId="{CEFA5715-E8CE-49C8-8236-34765C0C6654}"/>
          </ac:spMkLst>
        </pc:spChg>
        <pc:picChg chg="add mod">
          <ac:chgData name="tarun28743@outlook.com" userId="958cc27fdfc711ea" providerId="LiveId" clId="{23BA8A91-DE2B-40E6-9920-5C9CCF836FC3}" dt="2021-04-26T03:52:01.561" v="245" actId="14100"/>
          <ac:picMkLst>
            <pc:docMk/>
            <pc:sldMk cId="127607743" sldId="357"/>
            <ac:picMk id="5" creationId="{A8E6FB1A-87FB-4589-9CD8-3C9BB2A189CF}"/>
          </ac:picMkLst>
        </pc:picChg>
      </pc:sldChg>
      <pc:sldChg chg="addSp modSp new mod">
        <pc:chgData name="tarun28743@outlook.com" userId="958cc27fdfc711ea" providerId="LiveId" clId="{23BA8A91-DE2B-40E6-9920-5C9CCF836FC3}" dt="2021-04-26T03:53:36.044" v="295" actId="14100"/>
        <pc:sldMkLst>
          <pc:docMk/>
          <pc:sldMk cId="879521659" sldId="358"/>
        </pc:sldMkLst>
        <pc:spChg chg="mod">
          <ac:chgData name="tarun28743@outlook.com" userId="958cc27fdfc711ea" providerId="LiveId" clId="{23BA8A91-DE2B-40E6-9920-5C9CCF836FC3}" dt="2021-04-26T03:50:21.911" v="195" actId="1076"/>
          <ac:spMkLst>
            <pc:docMk/>
            <pc:sldMk cId="879521659" sldId="358"/>
            <ac:spMk id="2" creationId="{6F071DBB-60EA-4363-831D-A96E2C18E1F7}"/>
          </ac:spMkLst>
        </pc:spChg>
        <pc:spChg chg="mod">
          <ac:chgData name="tarun28743@outlook.com" userId="958cc27fdfc711ea" providerId="LiveId" clId="{23BA8A91-DE2B-40E6-9920-5C9CCF836FC3}" dt="2021-04-26T03:50:19.221" v="194" actId="20577"/>
          <ac:spMkLst>
            <pc:docMk/>
            <pc:sldMk cId="879521659" sldId="358"/>
            <ac:spMk id="3" creationId="{61E20108-798A-4070-9A41-BF9B4DCC6035}"/>
          </ac:spMkLst>
        </pc:spChg>
        <pc:spChg chg="add mod">
          <ac:chgData name="tarun28743@outlook.com" userId="958cc27fdfc711ea" providerId="LiveId" clId="{23BA8A91-DE2B-40E6-9920-5C9CCF836FC3}" dt="2021-04-26T03:53:36.044" v="295" actId="14100"/>
          <ac:spMkLst>
            <pc:docMk/>
            <pc:sldMk cId="879521659" sldId="358"/>
            <ac:spMk id="6" creationId="{E1EFA943-851E-4394-9A5D-98A73DFD560D}"/>
          </ac:spMkLst>
        </pc:spChg>
        <pc:picChg chg="add mod">
          <ac:chgData name="tarun28743@outlook.com" userId="958cc27fdfc711ea" providerId="LiveId" clId="{23BA8A91-DE2B-40E6-9920-5C9CCF836FC3}" dt="2021-04-26T03:50:43.766" v="198" actId="1076"/>
          <ac:picMkLst>
            <pc:docMk/>
            <pc:sldMk cId="879521659" sldId="358"/>
            <ac:picMk id="5" creationId="{9EF7B7F4-4057-4424-A821-DA8EC3AC89DD}"/>
          </ac:picMkLst>
        </pc:picChg>
      </pc:sldChg>
      <pc:sldChg chg="addSp modSp new mod">
        <pc:chgData name="tarun28743@outlook.com" userId="958cc27fdfc711ea" providerId="LiveId" clId="{23BA8A91-DE2B-40E6-9920-5C9CCF836FC3}" dt="2021-04-26T03:53:41.868" v="296" actId="255"/>
        <pc:sldMkLst>
          <pc:docMk/>
          <pc:sldMk cId="2152447801" sldId="359"/>
        </pc:sldMkLst>
        <pc:spChg chg="mod">
          <ac:chgData name="tarun28743@outlook.com" userId="958cc27fdfc711ea" providerId="LiveId" clId="{23BA8A91-DE2B-40E6-9920-5C9CCF836FC3}" dt="2021-04-26T03:48:55.925" v="138" actId="20577"/>
          <ac:spMkLst>
            <pc:docMk/>
            <pc:sldMk cId="2152447801" sldId="359"/>
            <ac:spMk id="2" creationId="{8E706AB6-7118-4F7E-B124-80A761B1210C}"/>
          </ac:spMkLst>
        </pc:spChg>
        <pc:spChg chg="mod">
          <ac:chgData name="tarun28743@outlook.com" userId="958cc27fdfc711ea" providerId="LiveId" clId="{23BA8A91-DE2B-40E6-9920-5C9CCF836FC3}" dt="2021-04-26T03:48:58.610" v="139" actId="20577"/>
          <ac:spMkLst>
            <pc:docMk/>
            <pc:sldMk cId="2152447801" sldId="359"/>
            <ac:spMk id="3" creationId="{79E7940E-2B7B-46A3-A446-4A5516E3644F}"/>
          </ac:spMkLst>
        </pc:spChg>
        <pc:spChg chg="add mod">
          <ac:chgData name="tarun28743@outlook.com" userId="958cc27fdfc711ea" providerId="LiveId" clId="{23BA8A91-DE2B-40E6-9920-5C9CCF836FC3}" dt="2021-04-26T03:53:41.868" v="296" actId="255"/>
          <ac:spMkLst>
            <pc:docMk/>
            <pc:sldMk cId="2152447801" sldId="359"/>
            <ac:spMk id="6" creationId="{4A309C8F-5C91-45EF-B50B-266E33446D31}"/>
          </ac:spMkLst>
        </pc:spChg>
        <pc:picChg chg="add mod">
          <ac:chgData name="tarun28743@outlook.com" userId="958cc27fdfc711ea" providerId="LiveId" clId="{23BA8A91-DE2B-40E6-9920-5C9CCF836FC3}" dt="2021-04-26T03:49:19.060" v="143" actId="14100"/>
          <ac:picMkLst>
            <pc:docMk/>
            <pc:sldMk cId="2152447801" sldId="359"/>
            <ac:picMk id="5" creationId="{4C72C86F-AC42-4F01-B9E3-4335D6BB51FD}"/>
          </ac:picMkLst>
        </pc:picChg>
      </pc:sldChg>
      <pc:sldChg chg="addSp modSp new mod">
        <pc:chgData name="tarun28743@outlook.com" userId="958cc27fdfc711ea" providerId="LiveId" clId="{23BA8A91-DE2B-40E6-9920-5C9CCF836FC3}" dt="2021-04-26T04:04:46.774" v="504" actId="1076"/>
        <pc:sldMkLst>
          <pc:docMk/>
          <pc:sldMk cId="4071257344" sldId="360"/>
        </pc:sldMkLst>
        <pc:spChg chg="mod">
          <ac:chgData name="tarun28743@outlook.com" userId="958cc27fdfc711ea" providerId="LiveId" clId="{23BA8A91-DE2B-40E6-9920-5C9CCF836FC3}" dt="2021-04-26T03:56:28.792" v="341" actId="1076"/>
          <ac:spMkLst>
            <pc:docMk/>
            <pc:sldMk cId="4071257344" sldId="360"/>
            <ac:spMk id="2" creationId="{8A011958-C5D4-44FD-81AC-65E4025E7B16}"/>
          </ac:spMkLst>
        </pc:spChg>
        <pc:spChg chg="mod">
          <ac:chgData name="tarun28743@outlook.com" userId="958cc27fdfc711ea" providerId="LiveId" clId="{23BA8A91-DE2B-40E6-9920-5C9CCF836FC3}" dt="2021-04-26T03:56:45.356" v="346" actId="1076"/>
          <ac:spMkLst>
            <pc:docMk/>
            <pc:sldMk cId="4071257344" sldId="360"/>
            <ac:spMk id="3" creationId="{E9152D3E-1CCC-4F0C-8CA5-E60C1DA0A36E}"/>
          </ac:spMkLst>
        </pc:spChg>
        <pc:picChg chg="add mod">
          <ac:chgData name="tarun28743@outlook.com" userId="958cc27fdfc711ea" providerId="LiveId" clId="{23BA8A91-DE2B-40E6-9920-5C9CCF836FC3}" dt="2021-04-26T04:04:46.774" v="504" actId="1076"/>
          <ac:picMkLst>
            <pc:docMk/>
            <pc:sldMk cId="4071257344" sldId="360"/>
            <ac:picMk id="5" creationId="{B6902BEC-7CED-44CE-A69D-BEF66FD563D4}"/>
          </ac:picMkLst>
        </pc:picChg>
      </pc:sldChg>
      <pc:sldChg chg="modSp new mod">
        <pc:chgData name="tarun28743@outlook.com" userId="958cc27fdfc711ea" providerId="LiveId" clId="{23BA8A91-DE2B-40E6-9920-5C9CCF836FC3}" dt="2021-04-26T04:18:32.320" v="949" actId="14100"/>
        <pc:sldMkLst>
          <pc:docMk/>
          <pc:sldMk cId="1312950785" sldId="361"/>
        </pc:sldMkLst>
        <pc:spChg chg="mod">
          <ac:chgData name="tarun28743@outlook.com" userId="958cc27fdfc711ea" providerId="LiveId" clId="{23BA8A91-DE2B-40E6-9920-5C9CCF836FC3}" dt="2021-04-26T04:15:32.084" v="711" actId="14100"/>
          <ac:spMkLst>
            <pc:docMk/>
            <pc:sldMk cId="1312950785" sldId="361"/>
            <ac:spMk id="2" creationId="{D549D2D3-B409-485E-A71F-388382EC6B98}"/>
          </ac:spMkLst>
        </pc:spChg>
        <pc:spChg chg="mod">
          <ac:chgData name="tarun28743@outlook.com" userId="958cc27fdfc711ea" providerId="LiveId" clId="{23BA8A91-DE2B-40E6-9920-5C9CCF836FC3}" dt="2021-04-26T04:18:32.320" v="949" actId="14100"/>
          <ac:spMkLst>
            <pc:docMk/>
            <pc:sldMk cId="1312950785" sldId="361"/>
            <ac:spMk id="3" creationId="{E839A443-965C-4723-850C-94F67881DCBB}"/>
          </ac:spMkLst>
        </pc:spChg>
      </pc:sldChg>
      <pc:sldChg chg="modSp new mod">
        <pc:chgData name="tarun28743@outlook.com" userId="958cc27fdfc711ea" providerId="LiveId" clId="{23BA8A91-DE2B-40E6-9920-5C9CCF836FC3}" dt="2021-04-26T04:20:35.997" v="1103" actId="20577"/>
        <pc:sldMkLst>
          <pc:docMk/>
          <pc:sldMk cId="4104745235" sldId="362"/>
        </pc:sldMkLst>
        <pc:spChg chg="mod">
          <ac:chgData name="tarun28743@outlook.com" userId="958cc27fdfc711ea" providerId="LiveId" clId="{23BA8A91-DE2B-40E6-9920-5C9CCF836FC3}" dt="2021-04-26T04:19:10.143" v="958" actId="14100"/>
          <ac:spMkLst>
            <pc:docMk/>
            <pc:sldMk cId="4104745235" sldId="362"/>
            <ac:spMk id="2" creationId="{C5DA6A70-A0CF-40D8-AA70-DD70647C175B}"/>
          </ac:spMkLst>
        </pc:spChg>
        <pc:spChg chg="mod">
          <ac:chgData name="tarun28743@outlook.com" userId="958cc27fdfc711ea" providerId="LiveId" clId="{23BA8A91-DE2B-40E6-9920-5C9CCF836FC3}" dt="2021-04-26T04:20:35.997" v="1103" actId="20577"/>
          <ac:spMkLst>
            <pc:docMk/>
            <pc:sldMk cId="4104745235" sldId="362"/>
            <ac:spMk id="3" creationId="{45F25513-F823-4D46-883F-3B5CA4A4C588}"/>
          </ac:spMkLst>
        </pc:spChg>
      </pc:sldChg>
      <pc:sldChg chg="addSp modSp new mod">
        <pc:chgData name="tarun28743@outlook.com" userId="958cc27fdfc711ea" providerId="LiveId" clId="{23BA8A91-DE2B-40E6-9920-5C9CCF836FC3}" dt="2021-04-26T04:21:35.039" v="1139" actId="1076"/>
        <pc:sldMkLst>
          <pc:docMk/>
          <pc:sldMk cId="313215387" sldId="363"/>
        </pc:sldMkLst>
        <pc:spChg chg="mod">
          <ac:chgData name="tarun28743@outlook.com" userId="958cc27fdfc711ea" providerId="LiveId" clId="{23BA8A91-DE2B-40E6-9920-5C9CCF836FC3}" dt="2021-04-26T04:21:35.039" v="1139" actId="1076"/>
          <ac:spMkLst>
            <pc:docMk/>
            <pc:sldMk cId="313215387" sldId="363"/>
            <ac:spMk id="2" creationId="{C73C6A21-6CB3-4C62-ADC1-B66C85DB3212}"/>
          </ac:spMkLst>
        </pc:spChg>
        <pc:picChg chg="add mod">
          <ac:chgData name="tarun28743@outlook.com" userId="958cc27fdfc711ea" providerId="LiveId" clId="{23BA8A91-DE2B-40E6-9920-5C9CCF836FC3}" dt="2021-04-26T04:21:31.512" v="1138" actId="14100"/>
          <ac:picMkLst>
            <pc:docMk/>
            <pc:sldMk cId="313215387" sldId="363"/>
            <ac:picMk id="5" creationId="{1894736E-2373-4101-861E-82E5612877D4}"/>
          </ac:picMkLst>
        </pc:picChg>
      </pc:sldChg>
      <pc:sldChg chg="addSp modSp new mod">
        <pc:chgData name="tarun28743@outlook.com" userId="958cc27fdfc711ea" providerId="LiveId" clId="{23BA8A91-DE2B-40E6-9920-5C9CCF836FC3}" dt="2021-04-26T04:22:28.370" v="1175" actId="14100"/>
        <pc:sldMkLst>
          <pc:docMk/>
          <pc:sldMk cId="3868142839" sldId="364"/>
        </pc:sldMkLst>
        <pc:spChg chg="mod">
          <ac:chgData name="tarun28743@outlook.com" userId="958cc27fdfc711ea" providerId="LiveId" clId="{23BA8A91-DE2B-40E6-9920-5C9CCF836FC3}" dt="2021-04-26T04:22:25.073" v="1174" actId="122"/>
          <ac:spMkLst>
            <pc:docMk/>
            <pc:sldMk cId="3868142839" sldId="364"/>
            <ac:spMk id="2" creationId="{D30120E7-F045-4D6D-94E5-FF181CBFFB4F}"/>
          </ac:spMkLst>
        </pc:spChg>
        <pc:spChg chg="mod">
          <ac:chgData name="tarun28743@outlook.com" userId="958cc27fdfc711ea" providerId="LiveId" clId="{23BA8A91-DE2B-40E6-9920-5C9CCF836FC3}" dt="2021-04-26T04:21:45.864" v="1142" actId="1076"/>
          <ac:spMkLst>
            <pc:docMk/>
            <pc:sldMk cId="3868142839" sldId="364"/>
            <ac:spMk id="3" creationId="{514E186F-6C9D-4742-BADC-E99535CDD63B}"/>
          </ac:spMkLst>
        </pc:spChg>
        <pc:picChg chg="add mod">
          <ac:chgData name="tarun28743@outlook.com" userId="958cc27fdfc711ea" providerId="LiveId" clId="{23BA8A91-DE2B-40E6-9920-5C9CCF836FC3}" dt="2021-04-26T04:22:28.370" v="1175" actId="14100"/>
          <ac:picMkLst>
            <pc:docMk/>
            <pc:sldMk cId="3868142839" sldId="364"/>
            <ac:picMk id="5" creationId="{087D8A86-26FA-4E9B-8A7C-3B6E2C62F819}"/>
          </ac:picMkLst>
        </pc:picChg>
      </pc:sldChg>
      <pc:sldChg chg="addSp modSp new mod">
        <pc:chgData name="tarun28743@outlook.com" userId="958cc27fdfc711ea" providerId="LiveId" clId="{23BA8A91-DE2B-40E6-9920-5C9CCF836FC3}" dt="2021-04-26T04:23:04.825" v="1190" actId="1076"/>
        <pc:sldMkLst>
          <pc:docMk/>
          <pc:sldMk cId="1981680681" sldId="365"/>
        </pc:sldMkLst>
        <pc:spChg chg="mod">
          <ac:chgData name="tarun28743@outlook.com" userId="958cc27fdfc711ea" providerId="LiveId" clId="{23BA8A91-DE2B-40E6-9920-5C9CCF836FC3}" dt="2021-04-26T04:22:49.102" v="1186" actId="122"/>
          <ac:spMkLst>
            <pc:docMk/>
            <pc:sldMk cId="1981680681" sldId="365"/>
            <ac:spMk id="2" creationId="{5E68AFDA-00CF-480E-ACD2-8191CF9AFC70}"/>
          </ac:spMkLst>
        </pc:spChg>
        <pc:spChg chg="mod">
          <ac:chgData name="tarun28743@outlook.com" userId="958cc27fdfc711ea" providerId="LiveId" clId="{23BA8A91-DE2B-40E6-9920-5C9CCF836FC3}" dt="2021-04-26T04:22:58.618" v="1188" actId="14100"/>
          <ac:spMkLst>
            <pc:docMk/>
            <pc:sldMk cId="1981680681" sldId="365"/>
            <ac:spMk id="3" creationId="{A9C11429-3DBF-4456-9DF5-720D415EB129}"/>
          </ac:spMkLst>
        </pc:spChg>
        <pc:picChg chg="add mod">
          <ac:chgData name="tarun28743@outlook.com" userId="958cc27fdfc711ea" providerId="LiveId" clId="{23BA8A91-DE2B-40E6-9920-5C9CCF836FC3}" dt="2021-04-26T04:23:04.825" v="1190" actId="1076"/>
          <ac:picMkLst>
            <pc:docMk/>
            <pc:sldMk cId="1981680681" sldId="365"/>
            <ac:picMk id="5" creationId="{0E006310-F9A8-4D79-ABCE-0F58290BE05A}"/>
          </ac:picMkLst>
        </pc:picChg>
      </pc:sldChg>
      <pc:sldChg chg="addSp modSp new mod">
        <pc:chgData name="tarun28743@outlook.com" userId="958cc27fdfc711ea" providerId="LiveId" clId="{23BA8A91-DE2B-40E6-9920-5C9CCF836FC3}" dt="2021-04-26T04:23:32.022" v="1205" actId="20577"/>
        <pc:sldMkLst>
          <pc:docMk/>
          <pc:sldMk cId="2053074491" sldId="366"/>
        </pc:sldMkLst>
        <pc:spChg chg="mod">
          <ac:chgData name="tarun28743@outlook.com" userId="958cc27fdfc711ea" providerId="LiveId" clId="{23BA8A91-DE2B-40E6-9920-5C9CCF836FC3}" dt="2021-04-26T04:23:32.022" v="1205" actId="20577"/>
          <ac:spMkLst>
            <pc:docMk/>
            <pc:sldMk cId="2053074491" sldId="366"/>
            <ac:spMk id="2" creationId="{441C1839-E311-405D-BDB9-C15C53A089F9}"/>
          </ac:spMkLst>
        </pc:spChg>
        <pc:spChg chg="mod">
          <ac:chgData name="tarun28743@outlook.com" userId="958cc27fdfc711ea" providerId="LiveId" clId="{23BA8A91-DE2B-40E6-9920-5C9CCF836FC3}" dt="2021-04-26T04:23:15.015" v="1194" actId="1076"/>
          <ac:spMkLst>
            <pc:docMk/>
            <pc:sldMk cId="2053074491" sldId="366"/>
            <ac:spMk id="3" creationId="{90CC5CF9-F1FC-49E4-8ED2-D3D0A71EF263}"/>
          </ac:spMkLst>
        </pc:spChg>
        <pc:picChg chg="add mod">
          <ac:chgData name="tarun28743@outlook.com" userId="958cc27fdfc711ea" providerId="LiveId" clId="{23BA8A91-DE2B-40E6-9920-5C9CCF836FC3}" dt="2021-04-26T04:23:25.281" v="1197" actId="1076"/>
          <ac:picMkLst>
            <pc:docMk/>
            <pc:sldMk cId="2053074491" sldId="366"/>
            <ac:picMk id="5" creationId="{0B627D5C-FD44-48A4-81F8-463813872D4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a3df491c16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a3df491c16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211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a3df491c16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a3df491c16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505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a3df491c16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a3df491c16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55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a3df491c16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a3df491c16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962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a3df491c16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a3df491c16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754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a3df491c16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a3df491c16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134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1"/>
        <p:cNvGrpSpPr/>
        <p:nvPr/>
      </p:nvGrpSpPr>
      <p:grpSpPr>
        <a:xfrm>
          <a:off x="0" y="0"/>
          <a:ext cx="0" cy="0"/>
          <a:chOff x="0" y="0"/>
          <a:chExt cx="0" cy="0"/>
        </a:xfrm>
      </p:grpSpPr>
      <p:sp>
        <p:nvSpPr>
          <p:cNvPr id="2992" name="Google Shape;2992;g9d5061c629_0_2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3" name="Google Shape;2993;g9d5061c629_0_2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a3df491c1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a3df491c1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a3df491c16_0_1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a3df491c16_0_1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a3df491c16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a3df491c16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a3df491c16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a3df491c16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404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a3df491c16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a3df491c16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147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a3df491c16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a3df491c16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02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a3df491c16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a3df491c16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396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816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10186" y="-167823"/>
            <a:ext cx="8584855" cy="4986565"/>
            <a:chOff x="210186" y="-167823"/>
            <a:chExt cx="8584855" cy="4986565"/>
          </a:xfrm>
        </p:grpSpPr>
        <p:sp>
          <p:nvSpPr>
            <p:cNvPr id="10" name="Google Shape;10;p2"/>
            <p:cNvSpPr/>
            <p:nvPr/>
          </p:nvSpPr>
          <p:spPr>
            <a:xfrm>
              <a:off x="6591321" y="2717039"/>
              <a:ext cx="1979076" cy="1808664"/>
            </a:xfrm>
            <a:custGeom>
              <a:avLst/>
              <a:gdLst/>
              <a:ahLst/>
              <a:cxnLst/>
              <a:rect l="l" t="t" r="r" b="b"/>
              <a:pathLst>
                <a:path w="18419" h="16833" extrusionOk="0">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75414" y="3337982"/>
              <a:ext cx="65436" cy="42227"/>
            </a:xfrm>
            <a:custGeom>
              <a:avLst/>
              <a:gdLst/>
              <a:ahLst/>
              <a:cxnLst/>
              <a:rect l="l" t="t" r="r" b="b"/>
              <a:pathLst>
                <a:path w="609" h="393" extrusionOk="0">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49485" y="3488625"/>
              <a:ext cx="95736" cy="26862"/>
            </a:xfrm>
            <a:custGeom>
              <a:avLst/>
              <a:gdLst/>
              <a:ahLst/>
              <a:cxnLst/>
              <a:rect l="l" t="t" r="r" b="b"/>
              <a:pathLst>
                <a:path w="891" h="250" extrusionOk="0">
                  <a:moveTo>
                    <a:pt x="548" y="1"/>
                  </a:moveTo>
                  <a:cubicBezTo>
                    <a:pt x="382" y="1"/>
                    <a:pt x="0" y="249"/>
                    <a:pt x="343" y="249"/>
                  </a:cubicBezTo>
                  <a:cubicBezTo>
                    <a:pt x="508" y="249"/>
                    <a:pt x="890"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86589" y="3521826"/>
              <a:ext cx="71775" cy="31912"/>
            </a:xfrm>
            <a:custGeom>
              <a:avLst/>
              <a:gdLst/>
              <a:ahLst/>
              <a:cxnLst/>
              <a:rect l="l" t="t" r="r" b="b"/>
              <a:pathLst>
                <a:path w="668" h="297" extrusionOk="0">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022511" y="3437909"/>
              <a:ext cx="78652" cy="42227"/>
            </a:xfrm>
            <a:custGeom>
              <a:avLst/>
              <a:gdLst/>
              <a:ahLst/>
              <a:cxnLst/>
              <a:rect l="l" t="t" r="r" b="b"/>
              <a:pathLst>
                <a:path w="732" h="393" extrusionOk="0">
                  <a:moveTo>
                    <a:pt x="386" y="1"/>
                  </a:moveTo>
                  <a:cubicBezTo>
                    <a:pt x="91" y="1"/>
                    <a:pt x="1" y="393"/>
                    <a:pt x="346" y="393"/>
                  </a:cubicBezTo>
                  <a:cubicBezTo>
                    <a:pt x="645" y="393"/>
                    <a:pt x="732"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997153" y="3325841"/>
              <a:ext cx="65113" cy="23638"/>
            </a:xfrm>
            <a:custGeom>
              <a:avLst/>
              <a:gdLst/>
              <a:ahLst/>
              <a:cxnLst/>
              <a:rect l="l" t="t" r="r" b="b"/>
              <a:pathLst>
                <a:path w="606" h="220" extrusionOk="0">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08989" y="3898110"/>
              <a:ext cx="93587" cy="37177"/>
            </a:xfrm>
            <a:custGeom>
              <a:avLst/>
              <a:gdLst/>
              <a:ahLst/>
              <a:cxnLst/>
              <a:rect l="l" t="t" r="r" b="b"/>
              <a:pathLst>
                <a:path w="871" h="346" extrusionOk="0">
                  <a:moveTo>
                    <a:pt x="529" y="0"/>
                  </a:moveTo>
                  <a:cubicBezTo>
                    <a:pt x="300" y="0"/>
                    <a:pt x="1" y="345"/>
                    <a:pt x="343" y="345"/>
                  </a:cubicBezTo>
                  <a:cubicBezTo>
                    <a:pt x="572" y="345"/>
                    <a:pt x="871"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00969" y="3810218"/>
              <a:ext cx="95306" cy="27292"/>
            </a:xfrm>
            <a:custGeom>
              <a:avLst/>
              <a:gdLst/>
              <a:ahLst/>
              <a:cxnLst/>
              <a:rect l="l" t="t" r="r" b="b"/>
              <a:pathLst>
                <a:path w="887" h="254" extrusionOk="0">
                  <a:moveTo>
                    <a:pt x="548" y="1"/>
                  </a:moveTo>
                  <a:cubicBezTo>
                    <a:pt x="379" y="1"/>
                    <a:pt x="0" y="254"/>
                    <a:pt x="339" y="254"/>
                  </a:cubicBezTo>
                  <a:cubicBezTo>
                    <a:pt x="505" y="254"/>
                    <a:pt x="887"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06269" y="3570286"/>
              <a:ext cx="81338" cy="38574"/>
            </a:xfrm>
            <a:custGeom>
              <a:avLst/>
              <a:gdLst/>
              <a:ahLst/>
              <a:cxnLst/>
              <a:rect l="l" t="t" r="r" b="b"/>
              <a:pathLst>
                <a:path w="757" h="359" extrusionOk="0">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76789" y="3717490"/>
              <a:ext cx="65543" cy="41152"/>
            </a:xfrm>
            <a:custGeom>
              <a:avLst/>
              <a:gdLst/>
              <a:ahLst/>
              <a:cxnLst/>
              <a:rect l="l" t="t" r="r" b="b"/>
              <a:pathLst>
                <a:path w="610" h="383" extrusionOk="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108061" y="4060465"/>
              <a:ext cx="95413" cy="27292"/>
            </a:xfrm>
            <a:custGeom>
              <a:avLst/>
              <a:gdLst/>
              <a:ahLst/>
              <a:cxnLst/>
              <a:rect l="l" t="t" r="r" b="b"/>
              <a:pathLst>
                <a:path w="888" h="254" extrusionOk="0">
                  <a:moveTo>
                    <a:pt x="548" y="1"/>
                  </a:moveTo>
                  <a:cubicBezTo>
                    <a:pt x="379" y="1"/>
                    <a:pt x="0" y="254"/>
                    <a:pt x="339" y="254"/>
                  </a:cubicBezTo>
                  <a:cubicBezTo>
                    <a:pt x="508" y="254"/>
                    <a:pt x="887"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950971" y="3694603"/>
              <a:ext cx="95091" cy="29763"/>
            </a:xfrm>
            <a:custGeom>
              <a:avLst/>
              <a:gdLst/>
              <a:ahLst/>
              <a:cxnLst/>
              <a:rect l="l" t="t" r="r" b="b"/>
              <a:pathLst>
                <a:path w="885" h="277" extrusionOk="0">
                  <a:moveTo>
                    <a:pt x="542" y="0"/>
                  </a:moveTo>
                  <a:cubicBezTo>
                    <a:pt x="360" y="0"/>
                    <a:pt x="1" y="276"/>
                    <a:pt x="340" y="276"/>
                  </a:cubicBezTo>
                  <a:cubicBezTo>
                    <a:pt x="526" y="276"/>
                    <a:pt x="884"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058420" y="3578559"/>
              <a:ext cx="94339" cy="32986"/>
            </a:xfrm>
            <a:custGeom>
              <a:avLst/>
              <a:gdLst/>
              <a:ahLst/>
              <a:cxnLst/>
              <a:rect l="l" t="t" r="r" b="b"/>
              <a:pathLst>
                <a:path w="878" h="307" extrusionOk="0">
                  <a:moveTo>
                    <a:pt x="536" y="1"/>
                  </a:moveTo>
                  <a:cubicBezTo>
                    <a:pt x="332" y="1"/>
                    <a:pt x="1" y="306"/>
                    <a:pt x="343" y="306"/>
                  </a:cubicBezTo>
                  <a:cubicBezTo>
                    <a:pt x="545" y="306"/>
                    <a:pt x="878" y="1"/>
                    <a:pt x="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08529" y="3995566"/>
              <a:ext cx="72527" cy="28259"/>
            </a:xfrm>
            <a:custGeom>
              <a:avLst/>
              <a:gdLst/>
              <a:ahLst/>
              <a:cxnLst/>
              <a:rect l="l" t="t" r="r" b="b"/>
              <a:pathLst>
                <a:path w="675" h="263" extrusionOk="0">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37433" y="3803448"/>
              <a:ext cx="78974" cy="40830"/>
            </a:xfrm>
            <a:custGeom>
              <a:avLst/>
              <a:gdLst/>
              <a:ahLst/>
              <a:cxnLst/>
              <a:rect l="l" t="t" r="r" b="b"/>
              <a:pathLst>
                <a:path w="735" h="380" extrusionOk="0">
                  <a:moveTo>
                    <a:pt x="389" y="1"/>
                  </a:moveTo>
                  <a:cubicBezTo>
                    <a:pt x="97" y="1"/>
                    <a:pt x="0" y="380"/>
                    <a:pt x="346" y="380"/>
                  </a:cubicBezTo>
                  <a:cubicBezTo>
                    <a:pt x="638" y="380"/>
                    <a:pt x="735" y="1"/>
                    <a:pt x="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6424425" flipH="1">
              <a:off x="7011858" y="520449"/>
              <a:ext cx="1571302" cy="1604437"/>
            </a:xfrm>
            <a:custGeom>
              <a:avLst/>
              <a:gdLst/>
              <a:ahLst/>
              <a:cxnLst/>
              <a:rect l="l" t="t" r="r" b="b"/>
              <a:pathLst>
                <a:path w="39313" h="40142" extrusionOk="0">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6424425" flipH="1">
              <a:off x="7476781" y="726211"/>
              <a:ext cx="761410" cy="814809"/>
            </a:xfrm>
            <a:custGeom>
              <a:avLst/>
              <a:gdLst/>
              <a:ahLst/>
              <a:cxnLst/>
              <a:rect l="l" t="t" r="r" b="b"/>
              <a:pathLst>
                <a:path w="19050" h="20386" extrusionOk="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6424425" flipH="1">
              <a:off x="7308233" y="1596307"/>
              <a:ext cx="34693" cy="16707"/>
            </a:xfrm>
            <a:custGeom>
              <a:avLst/>
              <a:gdLst/>
              <a:ahLst/>
              <a:cxnLst/>
              <a:rect l="l" t="t" r="r" b="b"/>
              <a:pathLst>
                <a:path w="868" h="418" extrusionOk="0">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6424425" flipH="1">
              <a:off x="7191205" y="1474929"/>
              <a:ext cx="37171" cy="13709"/>
            </a:xfrm>
            <a:custGeom>
              <a:avLst/>
              <a:gdLst/>
              <a:ahLst/>
              <a:cxnLst/>
              <a:rect l="l" t="t" r="r" b="b"/>
              <a:pathLst>
                <a:path w="930" h="343" extrusionOk="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6424425" flipH="1">
              <a:off x="7278829" y="1523519"/>
              <a:ext cx="36811" cy="15148"/>
            </a:xfrm>
            <a:custGeom>
              <a:avLst/>
              <a:gdLst/>
              <a:ahLst/>
              <a:cxnLst/>
              <a:rect l="l" t="t" r="r" b="b"/>
              <a:pathLst>
                <a:path w="921" h="379" extrusionOk="0">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6424425" flipH="1">
              <a:off x="7651789" y="680410"/>
              <a:ext cx="36692" cy="25180"/>
            </a:xfrm>
            <a:custGeom>
              <a:avLst/>
              <a:gdLst/>
              <a:ahLst/>
              <a:cxnLst/>
              <a:rect l="l" t="t" r="r" b="b"/>
              <a:pathLst>
                <a:path w="918" h="630" extrusionOk="0">
                  <a:moveTo>
                    <a:pt x="564" y="0"/>
                  </a:moveTo>
                  <a:cubicBezTo>
                    <a:pt x="432" y="0"/>
                    <a:pt x="304" y="64"/>
                    <a:pt x="210" y="158"/>
                  </a:cubicBezTo>
                  <a:lnTo>
                    <a:pt x="120" y="248"/>
                  </a:lnTo>
                  <a:cubicBezTo>
                    <a:pt x="1" y="367"/>
                    <a:pt x="74" y="550"/>
                    <a:pt x="214" y="603"/>
                  </a:cubicBezTo>
                  <a:cubicBezTo>
                    <a:pt x="260" y="621"/>
                    <a:pt x="307" y="630"/>
                    <a:pt x="353" y="630"/>
                  </a:cubicBezTo>
                  <a:cubicBezTo>
                    <a:pt x="486" y="630"/>
                    <a:pt x="615" y="564"/>
                    <a:pt x="709" y="470"/>
                  </a:cubicBezTo>
                  <a:lnTo>
                    <a:pt x="798" y="381"/>
                  </a:lnTo>
                  <a:cubicBezTo>
                    <a:pt x="918" y="261"/>
                    <a:pt x="845" y="82"/>
                    <a:pt x="702" y="25"/>
                  </a:cubicBezTo>
                  <a:cubicBezTo>
                    <a:pt x="656" y="8"/>
                    <a:pt x="610" y="0"/>
                    <a:pt x="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6424425" flipH="1">
              <a:off x="7751819" y="694914"/>
              <a:ext cx="28338" cy="24981"/>
            </a:xfrm>
            <a:custGeom>
              <a:avLst/>
              <a:gdLst/>
              <a:ahLst/>
              <a:cxnLst/>
              <a:rect l="l" t="t" r="r" b="b"/>
              <a:pathLst>
                <a:path w="709" h="625" extrusionOk="0">
                  <a:moveTo>
                    <a:pt x="421" y="1"/>
                  </a:moveTo>
                  <a:cubicBezTo>
                    <a:pt x="408" y="1"/>
                    <a:pt x="395" y="1"/>
                    <a:pt x="383" y="3"/>
                  </a:cubicBezTo>
                  <a:cubicBezTo>
                    <a:pt x="240" y="15"/>
                    <a:pt x="1" y="112"/>
                    <a:pt x="1" y="291"/>
                  </a:cubicBezTo>
                  <a:lnTo>
                    <a:pt x="1" y="381"/>
                  </a:lnTo>
                  <a:cubicBezTo>
                    <a:pt x="1" y="542"/>
                    <a:pt x="145" y="625"/>
                    <a:pt x="294" y="625"/>
                  </a:cubicBezTo>
                  <a:cubicBezTo>
                    <a:pt x="305" y="625"/>
                    <a:pt x="315" y="625"/>
                    <a:pt x="326" y="624"/>
                  </a:cubicBezTo>
                  <a:cubicBezTo>
                    <a:pt x="466" y="607"/>
                    <a:pt x="709" y="510"/>
                    <a:pt x="709" y="334"/>
                  </a:cubicBezTo>
                  <a:lnTo>
                    <a:pt x="709" y="242"/>
                  </a:lnTo>
                  <a:cubicBezTo>
                    <a:pt x="709" y="86"/>
                    <a:pt x="566" y="1"/>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6424425" flipH="1">
              <a:off x="7682302" y="770505"/>
              <a:ext cx="40649" cy="19265"/>
            </a:xfrm>
            <a:custGeom>
              <a:avLst/>
              <a:gdLst/>
              <a:ahLst/>
              <a:cxnLst/>
              <a:rect l="l" t="t" r="r" b="b"/>
              <a:pathLst>
                <a:path w="1017" h="482" extrusionOk="0">
                  <a:moveTo>
                    <a:pt x="542" y="0"/>
                  </a:moveTo>
                  <a:cubicBezTo>
                    <a:pt x="156" y="0"/>
                    <a:pt x="0" y="482"/>
                    <a:pt x="472" y="482"/>
                  </a:cubicBezTo>
                  <a:cubicBezTo>
                    <a:pt x="860" y="482"/>
                    <a:pt x="1017"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6424425" flipH="1">
              <a:off x="7758358" y="780552"/>
              <a:ext cx="40009" cy="21144"/>
            </a:xfrm>
            <a:custGeom>
              <a:avLst/>
              <a:gdLst/>
              <a:ahLst/>
              <a:cxnLst/>
              <a:rect l="l" t="t" r="r" b="b"/>
              <a:pathLst>
                <a:path w="1001" h="529" extrusionOk="0">
                  <a:moveTo>
                    <a:pt x="529" y="1"/>
                  </a:moveTo>
                  <a:cubicBezTo>
                    <a:pt x="124" y="1"/>
                    <a:pt x="1" y="529"/>
                    <a:pt x="472" y="529"/>
                  </a:cubicBezTo>
                  <a:cubicBezTo>
                    <a:pt x="878" y="529"/>
                    <a:pt x="1001" y="1"/>
                    <a:pt x="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6424425" flipH="1">
              <a:off x="7944948" y="1617447"/>
              <a:ext cx="48802" cy="12390"/>
            </a:xfrm>
            <a:custGeom>
              <a:avLst/>
              <a:gdLst/>
              <a:ahLst/>
              <a:cxnLst/>
              <a:rect l="l" t="t" r="r" b="b"/>
              <a:pathLst>
                <a:path w="1221" h="310" extrusionOk="0">
                  <a:moveTo>
                    <a:pt x="758" y="1"/>
                  </a:moveTo>
                  <a:cubicBezTo>
                    <a:pt x="549" y="1"/>
                    <a:pt x="0" y="309"/>
                    <a:pt x="463" y="309"/>
                  </a:cubicBezTo>
                  <a:cubicBezTo>
                    <a:pt x="672" y="309"/>
                    <a:pt x="1220" y="1"/>
                    <a:pt x="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6424425" flipH="1">
              <a:off x="8003150" y="1626669"/>
              <a:ext cx="39889" cy="21943"/>
            </a:xfrm>
            <a:custGeom>
              <a:avLst/>
              <a:gdLst/>
              <a:ahLst/>
              <a:cxnLst/>
              <a:rect l="l" t="t" r="r" b="b"/>
              <a:pathLst>
                <a:path w="998" h="549" extrusionOk="0">
                  <a:moveTo>
                    <a:pt x="525" y="0"/>
                  </a:moveTo>
                  <a:cubicBezTo>
                    <a:pt x="113" y="0"/>
                    <a:pt x="1" y="549"/>
                    <a:pt x="472" y="549"/>
                  </a:cubicBezTo>
                  <a:cubicBezTo>
                    <a:pt x="884" y="549"/>
                    <a:pt x="997"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6424425" flipH="1">
              <a:off x="7954628" y="1694865"/>
              <a:ext cx="33494" cy="20104"/>
            </a:xfrm>
            <a:custGeom>
              <a:avLst/>
              <a:gdLst/>
              <a:ahLst/>
              <a:cxnLst/>
              <a:rect l="l" t="t" r="r" b="b"/>
              <a:pathLst>
                <a:path w="838" h="503" extrusionOk="0">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6424425" flipH="1">
              <a:off x="7250293" y="613776"/>
              <a:ext cx="136015" cy="139852"/>
            </a:xfrm>
            <a:custGeom>
              <a:avLst/>
              <a:gdLst/>
              <a:ahLst/>
              <a:cxnLst/>
              <a:rect l="l" t="t" r="r" b="b"/>
              <a:pathLst>
                <a:path w="3403" h="3499" extrusionOk="0">
                  <a:moveTo>
                    <a:pt x="1703" y="101"/>
                  </a:moveTo>
                  <a:cubicBezTo>
                    <a:pt x="1723" y="101"/>
                    <a:pt x="1756" y="105"/>
                    <a:pt x="1812" y="115"/>
                  </a:cubicBezTo>
                  <a:lnTo>
                    <a:pt x="1812" y="115"/>
                  </a:lnTo>
                  <a:cubicBezTo>
                    <a:pt x="1786" y="120"/>
                    <a:pt x="1761" y="124"/>
                    <a:pt x="1736" y="124"/>
                  </a:cubicBezTo>
                  <a:cubicBezTo>
                    <a:pt x="1714" y="124"/>
                    <a:pt x="1692" y="121"/>
                    <a:pt x="1671" y="115"/>
                  </a:cubicBezTo>
                  <a:cubicBezTo>
                    <a:pt x="1674" y="107"/>
                    <a:pt x="1677" y="101"/>
                    <a:pt x="1703" y="101"/>
                  </a:cubicBezTo>
                  <a:close/>
                  <a:moveTo>
                    <a:pt x="1665" y="0"/>
                  </a:moveTo>
                  <a:cubicBezTo>
                    <a:pt x="1598" y="0"/>
                    <a:pt x="1528" y="13"/>
                    <a:pt x="1455" y="35"/>
                  </a:cubicBezTo>
                  <a:cubicBezTo>
                    <a:pt x="1222" y="101"/>
                    <a:pt x="1100" y="317"/>
                    <a:pt x="943" y="493"/>
                  </a:cubicBezTo>
                  <a:cubicBezTo>
                    <a:pt x="721" y="739"/>
                    <a:pt x="462" y="952"/>
                    <a:pt x="342" y="1271"/>
                  </a:cubicBezTo>
                  <a:cubicBezTo>
                    <a:pt x="160" y="1746"/>
                    <a:pt x="0" y="2370"/>
                    <a:pt x="342" y="2812"/>
                  </a:cubicBezTo>
                  <a:cubicBezTo>
                    <a:pt x="660" y="3221"/>
                    <a:pt x="1249" y="3499"/>
                    <a:pt x="1782" y="3499"/>
                  </a:cubicBezTo>
                  <a:cubicBezTo>
                    <a:pt x="1869" y="3499"/>
                    <a:pt x="1954" y="3491"/>
                    <a:pt x="2037" y="3476"/>
                  </a:cubicBezTo>
                  <a:cubicBezTo>
                    <a:pt x="2518" y="3387"/>
                    <a:pt x="2944" y="2825"/>
                    <a:pt x="3160" y="2424"/>
                  </a:cubicBezTo>
                  <a:cubicBezTo>
                    <a:pt x="3402" y="1965"/>
                    <a:pt x="3249" y="1460"/>
                    <a:pt x="3126" y="992"/>
                  </a:cubicBezTo>
                  <a:cubicBezTo>
                    <a:pt x="3027" y="613"/>
                    <a:pt x="2851" y="463"/>
                    <a:pt x="2575" y="217"/>
                  </a:cubicBezTo>
                  <a:cubicBezTo>
                    <a:pt x="2449" y="104"/>
                    <a:pt x="2349" y="35"/>
                    <a:pt x="2170" y="24"/>
                  </a:cubicBezTo>
                  <a:cubicBezTo>
                    <a:pt x="2166" y="24"/>
                    <a:pt x="2163" y="24"/>
                    <a:pt x="2159" y="24"/>
                  </a:cubicBezTo>
                  <a:cubicBezTo>
                    <a:pt x="2082" y="24"/>
                    <a:pt x="2000" y="56"/>
                    <a:pt x="1919" y="83"/>
                  </a:cubicBezTo>
                  <a:lnTo>
                    <a:pt x="1919" y="83"/>
                  </a:lnTo>
                  <a:cubicBezTo>
                    <a:pt x="1842" y="24"/>
                    <a:pt x="1757" y="0"/>
                    <a:pt x="16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147612">
              <a:off x="1819248" y="180121"/>
              <a:ext cx="1718616" cy="1765895"/>
            </a:xfrm>
            <a:custGeom>
              <a:avLst/>
              <a:gdLst/>
              <a:ahLst/>
              <a:cxnLst/>
              <a:rect l="l" t="t" r="r" b="b"/>
              <a:pathLst>
                <a:path w="32788" h="33690" extrusionOk="0">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147612">
              <a:off x="1416649" y="15706"/>
              <a:ext cx="2157915" cy="2228100"/>
            </a:xfrm>
            <a:custGeom>
              <a:avLst/>
              <a:gdLst/>
              <a:ahLst/>
              <a:cxnLst/>
              <a:rect l="l" t="t" r="r" b="b"/>
              <a:pathLst>
                <a:path w="41169" h="42508" extrusionOk="0">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353954" flipH="1">
              <a:off x="336837" y="160081"/>
              <a:ext cx="1679594" cy="2551073"/>
            </a:xfrm>
            <a:custGeom>
              <a:avLst/>
              <a:gdLst/>
              <a:ahLst/>
              <a:cxnLst/>
              <a:rect l="l" t="t" r="r" b="b"/>
              <a:pathLst>
                <a:path w="40714" h="61839" extrusionOk="0">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353954" flipH="1">
              <a:off x="896829" y="367641"/>
              <a:ext cx="1038597" cy="608035"/>
            </a:xfrm>
            <a:custGeom>
              <a:avLst/>
              <a:gdLst/>
              <a:ahLst/>
              <a:cxnLst/>
              <a:rect l="l" t="t" r="r" b="b"/>
              <a:pathLst>
                <a:path w="25176" h="14739" extrusionOk="0">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353954" flipH="1">
              <a:off x="808540" y="598391"/>
              <a:ext cx="975438" cy="693718"/>
            </a:xfrm>
            <a:custGeom>
              <a:avLst/>
              <a:gdLst/>
              <a:ahLst/>
              <a:cxnLst/>
              <a:rect l="l" t="t" r="r" b="b"/>
              <a:pathLst>
                <a:path w="23645" h="16816" extrusionOk="0">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353954" flipH="1">
              <a:off x="732664" y="795982"/>
              <a:ext cx="836455" cy="827132"/>
            </a:xfrm>
            <a:custGeom>
              <a:avLst/>
              <a:gdLst/>
              <a:ahLst/>
              <a:cxnLst/>
              <a:rect l="l" t="t" r="r" b="b"/>
              <a:pathLst>
                <a:path w="20276" h="20050" extrusionOk="0">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353954" flipH="1">
              <a:off x="608615" y="1003698"/>
              <a:ext cx="616657" cy="974283"/>
            </a:xfrm>
            <a:custGeom>
              <a:avLst/>
              <a:gdLst/>
              <a:ahLst/>
              <a:cxnLst/>
              <a:rect l="l" t="t" r="r" b="b"/>
              <a:pathLst>
                <a:path w="14948" h="23617" extrusionOk="0">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353954" flipH="1">
              <a:off x="349666" y="1186543"/>
              <a:ext cx="616657" cy="974366"/>
            </a:xfrm>
            <a:custGeom>
              <a:avLst/>
              <a:gdLst/>
              <a:ahLst/>
              <a:cxnLst/>
              <a:rect l="l" t="t" r="r" b="b"/>
              <a:pathLst>
                <a:path w="14948" h="23619" extrusionOk="0">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467990" y="4115899"/>
              <a:ext cx="169999" cy="702844"/>
            </a:xfrm>
            <a:custGeom>
              <a:avLst/>
              <a:gdLst/>
              <a:ahLst/>
              <a:cxnLst/>
              <a:rect l="l" t="t" r="r" b="b"/>
              <a:pathLst>
                <a:path w="3765" h="15566" extrusionOk="0">
                  <a:moveTo>
                    <a:pt x="3612" y="1"/>
                  </a:moveTo>
                  <a:cubicBezTo>
                    <a:pt x="3469" y="84"/>
                    <a:pt x="3310" y="310"/>
                    <a:pt x="3213" y="416"/>
                  </a:cubicBezTo>
                  <a:cubicBezTo>
                    <a:pt x="2887" y="768"/>
                    <a:pt x="2599" y="1111"/>
                    <a:pt x="2316" y="1499"/>
                  </a:cubicBezTo>
                  <a:cubicBezTo>
                    <a:pt x="1679" y="2373"/>
                    <a:pt x="1084" y="3323"/>
                    <a:pt x="668" y="4326"/>
                  </a:cubicBezTo>
                  <a:cubicBezTo>
                    <a:pt x="306" y="5203"/>
                    <a:pt x="276" y="6257"/>
                    <a:pt x="236" y="7197"/>
                  </a:cubicBezTo>
                  <a:cubicBezTo>
                    <a:pt x="196" y="8134"/>
                    <a:pt x="84" y="9074"/>
                    <a:pt x="107" y="10017"/>
                  </a:cubicBezTo>
                  <a:cubicBezTo>
                    <a:pt x="137" y="11297"/>
                    <a:pt x="270" y="12565"/>
                    <a:pt x="204" y="13844"/>
                  </a:cubicBezTo>
                  <a:cubicBezTo>
                    <a:pt x="196" y="14004"/>
                    <a:pt x="156" y="14170"/>
                    <a:pt x="164" y="14330"/>
                  </a:cubicBezTo>
                  <a:cubicBezTo>
                    <a:pt x="173" y="14489"/>
                    <a:pt x="213" y="14618"/>
                    <a:pt x="204" y="14781"/>
                  </a:cubicBezTo>
                  <a:cubicBezTo>
                    <a:pt x="200" y="14914"/>
                    <a:pt x="207" y="15120"/>
                    <a:pt x="121" y="15230"/>
                  </a:cubicBezTo>
                  <a:cubicBezTo>
                    <a:pt x="130" y="15250"/>
                    <a:pt x="144" y="15267"/>
                    <a:pt x="1" y="15566"/>
                  </a:cubicBezTo>
                  <a:cubicBezTo>
                    <a:pt x="144" y="15456"/>
                    <a:pt x="133" y="15346"/>
                    <a:pt x="167" y="15176"/>
                  </a:cubicBezTo>
                  <a:cubicBezTo>
                    <a:pt x="283" y="14569"/>
                    <a:pt x="532" y="13964"/>
                    <a:pt x="711" y="13373"/>
                  </a:cubicBezTo>
                  <a:cubicBezTo>
                    <a:pt x="1313" y="11423"/>
                    <a:pt x="1824" y="9456"/>
                    <a:pt x="2293" y="7469"/>
                  </a:cubicBezTo>
                  <a:cubicBezTo>
                    <a:pt x="2692" y="5785"/>
                    <a:pt x="2944" y="4074"/>
                    <a:pt x="3343" y="2393"/>
                  </a:cubicBezTo>
                  <a:cubicBezTo>
                    <a:pt x="3485" y="1798"/>
                    <a:pt x="3618" y="1220"/>
                    <a:pt x="3669" y="609"/>
                  </a:cubicBezTo>
                  <a:cubicBezTo>
                    <a:pt x="3678" y="493"/>
                    <a:pt x="3764" y="58"/>
                    <a:pt x="3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71350" y="4125492"/>
              <a:ext cx="454550" cy="676971"/>
            </a:xfrm>
            <a:custGeom>
              <a:avLst/>
              <a:gdLst/>
              <a:ahLst/>
              <a:cxnLst/>
              <a:rect l="l" t="t" r="r" b="b"/>
              <a:pathLst>
                <a:path w="10067" h="14993" extrusionOk="0">
                  <a:moveTo>
                    <a:pt x="90" y="1"/>
                  </a:moveTo>
                  <a:cubicBezTo>
                    <a:pt x="74" y="1"/>
                    <a:pt x="58" y="4"/>
                    <a:pt x="43" y="12"/>
                  </a:cubicBezTo>
                  <a:cubicBezTo>
                    <a:pt x="0" y="191"/>
                    <a:pt x="63" y="497"/>
                    <a:pt x="77" y="660"/>
                  </a:cubicBezTo>
                  <a:cubicBezTo>
                    <a:pt x="113" y="1198"/>
                    <a:pt x="172" y="1700"/>
                    <a:pt x="272" y="2231"/>
                  </a:cubicBezTo>
                  <a:cubicBezTo>
                    <a:pt x="499" y="3431"/>
                    <a:pt x="821" y="4653"/>
                    <a:pt x="1325" y="5770"/>
                  </a:cubicBezTo>
                  <a:cubicBezTo>
                    <a:pt x="1767" y="6746"/>
                    <a:pt x="2608" y="7583"/>
                    <a:pt x="3349" y="8338"/>
                  </a:cubicBezTo>
                  <a:cubicBezTo>
                    <a:pt x="4093" y="9098"/>
                    <a:pt x="4777" y="9916"/>
                    <a:pt x="5568" y="10623"/>
                  </a:cubicBezTo>
                  <a:cubicBezTo>
                    <a:pt x="6641" y="11587"/>
                    <a:pt x="7787" y="12457"/>
                    <a:pt x="8788" y="13500"/>
                  </a:cubicBezTo>
                  <a:cubicBezTo>
                    <a:pt x="8914" y="13630"/>
                    <a:pt x="9016" y="13789"/>
                    <a:pt x="9156" y="13905"/>
                  </a:cubicBezTo>
                  <a:cubicBezTo>
                    <a:pt x="9292" y="14022"/>
                    <a:pt x="9429" y="14088"/>
                    <a:pt x="9558" y="14221"/>
                  </a:cubicBezTo>
                  <a:cubicBezTo>
                    <a:pt x="9665" y="14330"/>
                    <a:pt x="9840" y="14480"/>
                    <a:pt x="9860" y="14640"/>
                  </a:cubicBezTo>
                  <a:cubicBezTo>
                    <a:pt x="9887" y="14643"/>
                    <a:pt x="9910" y="14649"/>
                    <a:pt x="10047" y="14992"/>
                  </a:cubicBezTo>
                  <a:cubicBezTo>
                    <a:pt x="10066" y="14793"/>
                    <a:pt x="9967" y="14716"/>
                    <a:pt x="9854" y="14557"/>
                  </a:cubicBezTo>
                  <a:cubicBezTo>
                    <a:pt x="9445" y="13996"/>
                    <a:pt x="9139" y="13324"/>
                    <a:pt x="8794" y="12720"/>
                  </a:cubicBezTo>
                  <a:cubicBezTo>
                    <a:pt x="7655" y="10719"/>
                    <a:pt x="6431" y="8779"/>
                    <a:pt x="5163" y="6863"/>
                  </a:cubicBezTo>
                  <a:cubicBezTo>
                    <a:pt x="4087" y="5235"/>
                    <a:pt x="2871" y="3706"/>
                    <a:pt x="1801" y="2079"/>
                  </a:cubicBezTo>
                  <a:cubicBezTo>
                    <a:pt x="1422" y="1501"/>
                    <a:pt x="1050" y="946"/>
                    <a:pt x="585" y="434"/>
                  </a:cubicBezTo>
                  <a:cubicBezTo>
                    <a:pt x="506" y="346"/>
                    <a:pt x="255" y="1"/>
                    <a:pt x="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081579" y="3311751"/>
              <a:ext cx="781409" cy="292633"/>
            </a:xfrm>
            <a:custGeom>
              <a:avLst/>
              <a:gdLst/>
              <a:ahLst/>
              <a:cxnLst/>
              <a:rect l="l" t="t" r="r" b="b"/>
              <a:pathLst>
                <a:path w="17306" h="6481" extrusionOk="0">
                  <a:moveTo>
                    <a:pt x="17306" y="0"/>
                  </a:moveTo>
                  <a:lnTo>
                    <a:pt x="17306" y="0"/>
                  </a:lnTo>
                  <a:cubicBezTo>
                    <a:pt x="14223" y="1127"/>
                    <a:pt x="11140" y="2250"/>
                    <a:pt x="8057" y="3376"/>
                  </a:cubicBezTo>
                  <a:cubicBezTo>
                    <a:pt x="6526" y="3934"/>
                    <a:pt x="4994" y="4496"/>
                    <a:pt x="3443" y="4997"/>
                  </a:cubicBezTo>
                  <a:cubicBezTo>
                    <a:pt x="2373" y="5346"/>
                    <a:pt x="1104" y="5685"/>
                    <a:pt x="1" y="5911"/>
                  </a:cubicBezTo>
                  <a:lnTo>
                    <a:pt x="1" y="5911"/>
                  </a:lnTo>
                  <a:cubicBezTo>
                    <a:pt x="16" y="5911"/>
                    <a:pt x="31" y="5910"/>
                    <a:pt x="47" y="5910"/>
                  </a:cubicBezTo>
                  <a:cubicBezTo>
                    <a:pt x="547" y="5910"/>
                    <a:pt x="1049" y="6070"/>
                    <a:pt x="1546" y="6156"/>
                  </a:cubicBezTo>
                  <a:cubicBezTo>
                    <a:pt x="2133" y="6263"/>
                    <a:pt x="2728" y="6343"/>
                    <a:pt x="3323" y="6396"/>
                  </a:cubicBezTo>
                  <a:cubicBezTo>
                    <a:pt x="3922" y="6451"/>
                    <a:pt x="4524" y="6480"/>
                    <a:pt x="5126" y="6480"/>
                  </a:cubicBezTo>
                  <a:cubicBezTo>
                    <a:pt x="5720" y="6480"/>
                    <a:pt x="6314" y="6452"/>
                    <a:pt x="6905" y="6392"/>
                  </a:cubicBezTo>
                  <a:cubicBezTo>
                    <a:pt x="8927" y="6193"/>
                    <a:pt x="10894" y="5635"/>
                    <a:pt x="12851" y="5080"/>
                  </a:cubicBezTo>
                  <a:cubicBezTo>
                    <a:pt x="13466" y="4908"/>
                    <a:pt x="14084" y="4728"/>
                    <a:pt x="14639" y="4409"/>
                  </a:cubicBezTo>
                  <a:cubicBezTo>
                    <a:pt x="15240" y="4063"/>
                    <a:pt x="15738" y="3556"/>
                    <a:pt x="16140" y="2990"/>
                  </a:cubicBezTo>
                  <a:cubicBezTo>
                    <a:pt x="16767" y="2110"/>
                    <a:pt x="17173" y="1073"/>
                    <a:pt x="17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18663" y="3529110"/>
              <a:ext cx="524401" cy="466064"/>
            </a:xfrm>
            <a:custGeom>
              <a:avLst/>
              <a:gdLst/>
              <a:ahLst/>
              <a:cxnLst/>
              <a:rect l="l" t="t" r="r" b="b"/>
              <a:pathLst>
                <a:path w="11614" h="10322" extrusionOk="0">
                  <a:moveTo>
                    <a:pt x="11321" y="1"/>
                  </a:moveTo>
                  <a:cubicBezTo>
                    <a:pt x="9331" y="1894"/>
                    <a:pt x="7341" y="3788"/>
                    <a:pt x="5351" y="5678"/>
                  </a:cubicBezTo>
                  <a:cubicBezTo>
                    <a:pt x="4361" y="6618"/>
                    <a:pt x="3371" y="7558"/>
                    <a:pt x="2351" y="8466"/>
                  </a:cubicBezTo>
                  <a:cubicBezTo>
                    <a:pt x="1643" y="9087"/>
                    <a:pt x="783" y="9771"/>
                    <a:pt x="13" y="10312"/>
                  </a:cubicBezTo>
                  <a:cubicBezTo>
                    <a:pt x="3" y="10319"/>
                    <a:pt x="0" y="10321"/>
                    <a:pt x="0" y="10321"/>
                  </a:cubicBezTo>
                  <a:cubicBezTo>
                    <a:pt x="1" y="10321"/>
                    <a:pt x="10" y="10315"/>
                    <a:pt x="17" y="10310"/>
                  </a:cubicBezTo>
                  <a:lnTo>
                    <a:pt x="17" y="10310"/>
                  </a:lnTo>
                  <a:cubicBezTo>
                    <a:pt x="411" y="10133"/>
                    <a:pt x="861" y="10090"/>
                    <a:pt x="1281" y="9987"/>
                  </a:cubicBezTo>
                  <a:cubicBezTo>
                    <a:pt x="1767" y="9871"/>
                    <a:pt x="2252" y="9734"/>
                    <a:pt x="2727" y="9578"/>
                  </a:cubicBezTo>
                  <a:cubicBezTo>
                    <a:pt x="3676" y="9263"/>
                    <a:pt x="4601" y="8868"/>
                    <a:pt x="5474" y="8379"/>
                  </a:cubicBezTo>
                  <a:cubicBezTo>
                    <a:pt x="6956" y="7549"/>
                    <a:pt x="8281" y="6465"/>
                    <a:pt x="9597" y="5386"/>
                  </a:cubicBezTo>
                  <a:cubicBezTo>
                    <a:pt x="10009" y="5050"/>
                    <a:pt x="10427" y="4705"/>
                    <a:pt x="10743" y="4276"/>
                  </a:cubicBezTo>
                  <a:cubicBezTo>
                    <a:pt x="11092" y="3808"/>
                    <a:pt x="11304" y="3253"/>
                    <a:pt x="11424" y="2685"/>
                  </a:cubicBezTo>
                  <a:cubicBezTo>
                    <a:pt x="11614" y="1801"/>
                    <a:pt x="11577" y="867"/>
                    <a:pt x="11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287111" y="2954016"/>
              <a:ext cx="499703" cy="1751646"/>
            </a:xfrm>
            <a:custGeom>
              <a:avLst/>
              <a:gdLst/>
              <a:ahLst/>
              <a:cxnLst/>
              <a:rect l="l" t="t" r="r" b="b"/>
              <a:pathLst>
                <a:path w="11067" h="38794" extrusionOk="0">
                  <a:moveTo>
                    <a:pt x="11036" y="0"/>
                  </a:moveTo>
                  <a:cubicBezTo>
                    <a:pt x="10386" y="103"/>
                    <a:pt x="10013" y="807"/>
                    <a:pt x="9681" y="1429"/>
                  </a:cubicBezTo>
                  <a:cubicBezTo>
                    <a:pt x="9548" y="1681"/>
                    <a:pt x="9422" y="1917"/>
                    <a:pt x="9289" y="2093"/>
                  </a:cubicBezTo>
                  <a:cubicBezTo>
                    <a:pt x="8993" y="2486"/>
                    <a:pt x="8671" y="2867"/>
                    <a:pt x="8362" y="3236"/>
                  </a:cubicBezTo>
                  <a:cubicBezTo>
                    <a:pt x="7857" y="3834"/>
                    <a:pt x="7336" y="4455"/>
                    <a:pt x="6897" y="5153"/>
                  </a:cubicBezTo>
                  <a:cubicBezTo>
                    <a:pt x="5575" y="7262"/>
                    <a:pt x="4638" y="9545"/>
                    <a:pt x="3641" y="12325"/>
                  </a:cubicBezTo>
                  <a:cubicBezTo>
                    <a:pt x="1821" y="17396"/>
                    <a:pt x="0" y="23399"/>
                    <a:pt x="280" y="29481"/>
                  </a:cubicBezTo>
                  <a:cubicBezTo>
                    <a:pt x="382" y="31700"/>
                    <a:pt x="960" y="33870"/>
                    <a:pt x="1522" y="35969"/>
                  </a:cubicBezTo>
                  <a:cubicBezTo>
                    <a:pt x="1767" y="36893"/>
                    <a:pt x="2023" y="37853"/>
                    <a:pt x="2229" y="38793"/>
                  </a:cubicBezTo>
                  <a:lnTo>
                    <a:pt x="2402" y="38757"/>
                  </a:lnTo>
                  <a:cubicBezTo>
                    <a:pt x="2193" y="37810"/>
                    <a:pt x="1937" y="36850"/>
                    <a:pt x="1691" y="35923"/>
                  </a:cubicBezTo>
                  <a:cubicBezTo>
                    <a:pt x="1133" y="33833"/>
                    <a:pt x="559" y="31674"/>
                    <a:pt x="455" y="29475"/>
                  </a:cubicBezTo>
                  <a:cubicBezTo>
                    <a:pt x="176" y="23419"/>
                    <a:pt x="1994" y="17439"/>
                    <a:pt x="3808" y="12385"/>
                  </a:cubicBezTo>
                  <a:cubicBezTo>
                    <a:pt x="4800" y="9614"/>
                    <a:pt x="5731" y="7342"/>
                    <a:pt x="7046" y="5246"/>
                  </a:cubicBezTo>
                  <a:cubicBezTo>
                    <a:pt x="7475" y="4559"/>
                    <a:pt x="7994" y="3944"/>
                    <a:pt x="8495" y="3349"/>
                  </a:cubicBezTo>
                  <a:cubicBezTo>
                    <a:pt x="8807" y="2980"/>
                    <a:pt x="9130" y="2595"/>
                    <a:pt x="9432" y="2196"/>
                  </a:cubicBezTo>
                  <a:cubicBezTo>
                    <a:pt x="9572" y="2010"/>
                    <a:pt x="9701" y="1768"/>
                    <a:pt x="9837" y="1512"/>
                  </a:cubicBezTo>
                  <a:cubicBezTo>
                    <a:pt x="10146" y="927"/>
                    <a:pt x="10501" y="263"/>
                    <a:pt x="11067" y="173"/>
                  </a:cubicBezTo>
                  <a:lnTo>
                    <a:pt x="110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476388" y="2423983"/>
              <a:ext cx="869773" cy="703657"/>
            </a:xfrm>
            <a:custGeom>
              <a:avLst/>
              <a:gdLst/>
              <a:ahLst/>
              <a:cxnLst/>
              <a:rect l="l" t="t" r="r" b="b"/>
              <a:pathLst>
                <a:path w="19263" h="15584" extrusionOk="0">
                  <a:moveTo>
                    <a:pt x="1" y="168"/>
                  </a:moveTo>
                  <a:cubicBezTo>
                    <a:pt x="1" y="168"/>
                    <a:pt x="1" y="168"/>
                    <a:pt x="1" y="168"/>
                  </a:cubicBezTo>
                  <a:lnTo>
                    <a:pt x="1" y="168"/>
                  </a:lnTo>
                  <a:cubicBezTo>
                    <a:pt x="1" y="168"/>
                    <a:pt x="1" y="168"/>
                    <a:pt x="1" y="168"/>
                  </a:cubicBezTo>
                  <a:close/>
                  <a:moveTo>
                    <a:pt x="2798" y="0"/>
                  </a:moveTo>
                  <a:cubicBezTo>
                    <a:pt x="2137" y="0"/>
                    <a:pt x="392" y="174"/>
                    <a:pt x="57" y="174"/>
                  </a:cubicBezTo>
                  <a:cubicBezTo>
                    <a:pt x="21" y="174"/>
                    <a:pt x="2" y="172"/>
                    <a:pt x="1" y="168"/>
                  </a:cubicBezTo>
                  <a:lnTo>
                    <a:pt x="1" y="168"/>
                  </a:lnTo>
                  <a:cubicBezTo>
                    <a:pt x="289" y="2437"/>
                    <a:pt x="1556" y="4586"/>
                    <a:pt x="2436" y="6610"/>
                  </a:cubicBezTo>
                  <a:cubicBezTo>
                    <a:pt x="3230" y="8427"/>
                    <a:pt x="3954" y="10278"/>
                    <a:pt x="4605" y="12147"/>
                  </a:cubicBezTo>
                  <a:cubicBezTo>
                    <a:pt x="4818" y="12756"/>
                    <a:pt x="5097" y="13434"/>
                    <a:pt x="4911" y="14061"/>
                  </a:cubicBezTo>
                  <a:cubicBezTo>
                    <a:pt x="4888" y="14145"/>
                    <a:pt x="4854" y="14228"/>
                    <a:pt x="4811" y="14307"/>
                  </a:cubicBezTo>
                  <a:cubicBezTo>
                    <a:pt x="5768" y="13966"/>
                    <a:pt x="6656" y="13727"/>
                    <a:pt x="7646" y="13727"/>
                  </a:cubicBezTo>
                  <a:cubicBezTo>
                    <a:pt x="7842" y="13727"/>
                    <a:pt x="8042" y="13736"/>
                    <a:pt x="8247" y="13756"/>
                  </a:cubicBezTo>
                  <a:cubicBezTo>
                    <a:pt x="9469" y="13872"/>
                    <a:pt x="10655" y="14231"/>
                    <a:pt x="11847" y="14527"/>
                  </a:cubicBezTo>
                  <a:cubicBezTo>
                    <a:pt x="13106" y="14838"/>
                    <a:pt x="14382" y="15082"/>
                    <a:pt x="15668" y="15257"/>
                  </a:cubicBezTo>
                  <a:cubicBezTo>
                    <a:pt x="16071" y="15311"/>
                    <a:pt x="17163" y="15583"/>
                    <a:pt x="17919" y="15583"/>
                  </a:cubicBezTo>
                  <a:cubicBezTo>
                    <a:pt x="18192" y="15583"/>
                    <a:pt x="18422" y="15548"/>
                    <a:pt x="18559" y="15453"/>
                  </a:cubicBezTo>
                  <a:cubicBezTo>
                    <a:pt x="18718" y="15341"/>
                    <a:pt x="18628" y="14998"/>
                    <a:pt x="18598" y="14862"/>
                  </a:cubicBezTo>
                  <a:cubicBezTo>
                    <a:pt x="18389" y="13912"/>
                    <a:pt x="19263" y="9281"/>
                    <a:pt x="18117" y="9058"/>
                  </a:cubicBezTo>
                  <a:cubicBezTo>
                    <a:pt x="17539" y="8945"/>
                    <a:pt x="16858" y="8799"/>
                    <a:pt x="16300" y="8619"/>
                  </a:cubicBezTo>
                  <a:cubicBezTo>
                    <a:pt x="15276" y="8294"/>
                    <a:pt x="17389" y="7527"/>
                    <a:pt x="17429" y="7121"/>
                  </a:cubicBezTo>
                  <a:cubicBezTo>
                    <a:pt x="16323" y="6141"/>
                    <a:pt x="15313" y="5045"/>
                    <a:pt x="14196" y="4059"/>
                  </a:cubicBezTo>
                  <a:cubicBezTo>
                    <a:pt x="13861" y="3763"/>
                    <a:pt x="13183" y="2852"/>
                    <a:pt x="12735" y="2756"/>
                  </a:cubicBezTo>
                  <a:cubicBezTo>
                    <a:pt x="12700" y="2748"/>
                    <a:pt x="12665" y="2745"/>
                    <a:pt x="12631" y="2745"/>
                  </a:cubicBezTo>
                  <a:cubicBezTo>
                    <a:pt x="12085" y="2745"/>
                    <a:pt x="11686" y="3668"/>
                    <a:pt x="11113" y="3700"/>
                  </a:cubicBezTo>
                  <a:cubicBezTo>
                    <a:pt x="11106" y="3700"/>
                    <a:pt x="11100" y="3700"/>
                    <a:pt x="11094" y="3700"/>
                  </a:cubicBezTo>
                  <a:cubicBezTo>
                    <a:pt x="10696" y="3700"/>
                    <a:pt x="10844" y="3093"/>
                    <a:pt x="10814" y="2773"/>
                  </a:cubicBezTo>
                  <a:cubicBezTo>
                    <a:pt x="10781" y="2374"/>
                    <a:pt x="10754" y="1713"/>
                    <a:pt x="10376" y="1540"/>
                  </a:cubicBezTo>
                  <a:cubicBezTo>
                    <a:pt x="10057" y="1394"/>
                    <a:pt x="9503" y="1384"/>
                    <a:pt x="9160" y="1324"/>
                  </a:cubicBezTo>
                  <a:cubicBezTo>
                    <a:pt x="8598" y="1218"/>
                    <a:pt x="8037" y="1115"/>
                    <a:pt x="7476" y="1012"/>
                  </a:cubicBezTo>
                  <a:cubicBezTo>
                    <a:pt x="6967" y="919"/>
                    <a:pt x="6406" y="889"/>
                    <a:pt x="5924" y="693"/>
                  </a:cubicBezTo>
                  <a:cubicBezTo>
                    <a:pt x="5772" y="630"/>
                    <a:pt x="5191" y="321"/>
                    <a:pt x="4872" y="321"/>
                  </a:cubicBezTo>
                  <a:cubicBezTo>
                    <a:pt x="4803" y="321"/>
                    <a:pt x="4746" y="336"/>
                    <a:pt x="4708" y="371"/>
                  </a:cubicBezTo>
                  <a:cubicBezTo>
                    <a:pt x="4619" y="454"/>
                    <a:pt x="4708" y="1281"/>
                    <a:pt x="4722" y="1437"/>
                  </a:cubicBezTo>
                  <a:cubicBezTo>
                    <a:pt x="4765" y="1929"/>
                    <a:pt x="4738" y="2434"/>
                    <a:pt x="4688" y="2922"/>
                  </a:cubicBezTo>
                  <a:cubicBezTo>
                    <a:pt x="4007" y="2294"/>
                    <a:pt x="3941" y="354"/>
                    <a:pt x="3034" y="19"/>
                  </a:cubicBezTo>
                  <a:cubicBezTo>
                    <a:pt x="2999" y="6"/>
                    <a:pt x="2915" y="0"/>
                    <a:pt x="2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290994" y="2915908"/>
              <a:ext cx="199980" cy="531219"/>
            </a:xfrm>
            <a:custGeom>
              <a:avLst/>
              <a:gdLst/>
              <a:ahLst/>
              <a:cxnLst/>
              <a:rect l="l" t="t" r="r" b="b"/>
              <a:pathLst>
                <a:path w="4429" h="11765" extrusionOk="0">
                  <a:moveTo>
                    <a:pt x="429" y="213"/>
                  </a:moveTo>
                  <a:cubicBezTo>
                    <a:pt x="456" y="249"/>
                    <a:pt x="496" y="316"/>
                    <a:pt x="552" y="439"/>
                  </a:cubicBezTo>
                  <a:cubicBezTo>
                    <a:pt x="565" y="462"/>
                    <a:pt x="572" y="479"/>
                    <a:pt x="579" y="492"/>
                  </a:cubicBezTo>
                  <a:cubicBezTo>
                    <a:pt x="781" y="881"/>
                    <a:pt x="921" y="1272"/>
                    <a:pt x="1080" y="1741"/>
                  </a:cubicBezTo>
                  <a:cubicBezTo>
                    <a:pt x="1290" y="2362"/>
                    <a:pt x="1535" y="2987"/>
                    <a:pt x="1768" y="3589"/>
                  </a:cubicBezTo>
                  <a:cubicBezTo>
                    <a:pt x="1997" y="4173"/>
                    <a:pt x="2233" y="4777"/>
                    <a:pt x="2439" y="5379"/>
                  </a:cubicBezTo>
                  <a:cubicBezTo>
                    <a:pt x="3004" y="7033"/>
                    <a:pt x="3432" y="8422"/>
                    <a:pt x="3791" y="9748"/>
                  </a:cubicBezTo>
                  <a:cubicBezTo>
                    <a:pt x="3828" y="9891"/>
                    <a:pt x="3861" y="10033"/>
                    <a:pt x="3897" y="10179"/>
                  </a:cubicBezTo>
                  <a:cubicBezTo>
                    <a:pt x="3921" y="10279"/>
                    <a:pt x="3944" y="10382"/>
                    <a:pt x="3970" y="10486"/>
                  </a:cubicBezTo>
                  <a:cubicBezTo>
                    <a:pt x="3937" y="10435"/>
                    <a:pt x="3911" y="10379"/>
                    <a:pt x="3881" y="10319"/>
                  </a:cubicBezTo>
                  <a:cubicBezTo>
                    <a:pt x="3861" y="10273"/>
                    <a:pt x="3841" y="10226"/>
                    <a:pt x="3814" y="10187"/>
                  </a:cubicBezTo>
                  <a:cubicBezTo>
                    <a:pt x="3506" y="9628"/>
                    <a:pt x="3136" y="9103"/>
                    <a:pt x="2781" y="8598"/>
                  </a:cubicBezTo>
                  <a:cubicBezTo>
                    <a:pt x="2595" y="8336"/>
                    <a:pt x="2406" y="8063"/>
                    <a:pt x="2223" y="7791"/>
                  </a:cubicBezTo>
                  <a:cubicBezTo>
                    <a:pt x="1974" y="7412"/>
                    <a:pt x="1755" y="7004"/>
                    <a:pt x="1545" y="6611"/>
                  </a:cubicBezTo>
                  <a:cubicBezTo>
                    <a:pt x="1425" y="6389"/>
                    <a:pt x="1310" y="6170"/>
                    <a:pt x="1186" y="5954"/>
                  </a:cubicBezTo>
                  <a:lnTo>
                    <a:pt x="1140" y="5874"/>
                  </a:lnTo>
                  <a:cubicBezTo>
                    <a:pt x="811" y="5299"/>
                    <a:pt x="436" y="4648"/>
                    <a:pt x="326" y="3994"/>
                  </a:cubicBezTo>
                  <a:cubicBezTo>
                    <a:pt x="206" y="3290"/>
                    <a:pt x="177" y="2496"/>
                    <a:pt x="243" y="1562"/>
                  </a:cubicBezTo>
                  <a:cubicBezTo>
                    <a:pt x="266" y="1229"/>
                    <a:pt x="309" y="901"/>
                    <a:pt x="379" y="529"/>
                  </a:cubicBezTo>
                  <a:cubicBezTo>
                    <a:pt x="382" y="499"/>
                    <a:pt x="389" y="459"/>
                    <a:pt x="396" y="415"/>
                  </a:cubicBezTo>
                  <a:cubicBezTo>
                    <a:pt x="402" y="352"/>
                    <a:pt x="413" y="276"/>
                    <a:pt x="429" y="213"/>
                  </a:cubicBezTo>
                  <a:close/>
                  <a:moveTo>
                    <a:pt x="396" y="0"/>
                  </a:moveTo>
                  <a:cubicBezTo>
                    <a:pt x="385" y="0"/>
                    <a:pt x="374" y="1"/>
                    <a:pt x="363" y="4"/>
                  </a:cubicBezTo>
                  <a:lnTo>
                    <a:pt x="323" y="13"/>
                  </a:lnTo>
                  <a:lnTo>
                    <a:pt x="303" y="50"/>
                  </a:lnTo>
                  <a:cubicBezTo>
                    <a:pt x="253" y="143"/>
                    <a:pt x="237" y="283"/>
                    <a:pt x="220" y="395"/>
                  </a:cubicBezTo>
                  <a:cubicBezTo>
                    <a:pt x="217" y="432"/>
                    <a:pt x="209" y="469"/>
                    <a:pt x="206" y="495"/>
                  </a:cubicBezTo>
                  <a:cubicBezTo>
                    <a:pt x="134" y="874"/>
                    <a:pt x="90" y="1209"/>
                    <a:pt x="67" y="1548"/>
                  </a:cubicBezTo>
                  <a:cubicBezTo>
                    <a:pt x="1" y="2499"/>
                    <a:pt x="30" y="3306"/>
                    <a:pt x="154" y="4020"/>
                  </a:cubicBezTo>
                  <a:cubicBezTo>
                    <a:pt x="269" y="4708"/>
                    <a:pt x="652" y="5372"/>
                    <a:pt x="987" y="5961"/>
                  </a:cubicBezTo>
                  <a:lnTo>
                    <a:pt x="1034" y="6040"/>
                  </a:lnTo>
                  <a:cubicBezTo>
                    <a:pt x="1157" y="6256"/>
                    <a:pt x="1273" y="6475"/>
                    <a:pt x="1389" y="6694"/>
                  </a:cubicBezTo>
                  <a:cubicBezTo>
                    <a:pt x="1602" y="7090"/>
                    <a:pt x="1824" y="7502"/>
                    <a:pt x="2077" y="7887"/>
                  </a:cubicBezTo>
                  <a:cubicBezTo>
                    <a:pt x="2259" y="8163"/>
                    <a:pt x="2452" y="8436"/>
                    <a:pt x="2635" y="8698"/>
                  </a:cubicBezTo>
                  <a:cubicBezTo>
                    <a:pt x="2991" y="9203"/>
                    <a:pt x="3356" y="9724"/>
                    <a:pt x="3662" y="10269"/>
                  </a:cubicBezTo>
                  <a:cubicBezTo>
                    <a:pt x="3685" y="10309"/>
                    <a:pt x="3705" y="10349"/>
                    <a:pt x="3722" y="10392"/>
                  </a:cubicBezTo>
                  <a:cubicBezTo>
                    <a:pt x="3754" y="10462"/>
                    <a:pt x="3788" y="10535"/>
                    <a:pt x="3834" y="10598"/>
                  </a:cubicBezTo>
                  <a:cubicBezTo>
                    <a:pt x="3864" y="10641"/>
                    <a:pt x="3897" y="10681"/>
                    <a:pt x="3927" y="10718"/>
                  </a:cubicBezTo>
                  <a:cubicBezTo>
                    <a:pt x="3967" y="10765"/>
                    <a:pt x="4004" y="10808"/>
                    <a:pt x="4037" y="10864"/>
                  </a:cubicBezTo>
                  <a:lnTo>
                    <a:pt x="4061" y="10904"/>
                  </a:lnTo>
                  <a:cubicBezTo>
                    <a:pt x="4100" y="10973"/>
                    <a:pt x="4156" y="11070"/>
                    <a:pt x="4150" y="11130"/>
                  </a:cubicBezTo>
                  <a:lnTo>
                    <a:pt x="4143" y="11193"/>
                  </a:lnTo>
                  <a:lnTo>
                    <a:pt x="4180" y="11209"/>
                  </a:lnTo>
                  <a:cubicBezTo>
                    <a:pt x="4183" y="11233"/>
                    <a:pt x="4196" y="11286"/>
                    <a:pt x="4210" y="11409"/>
                  </a:cubicBezTo>
                  <a:lnTo>
                    <a:pt x="4253" y="11764"/>
                  </a:lnTo>
                  <a:lnTo>
                    <a:pt x="4379" y="11429"/>
                  </a:lnTo>
                  <a:cubicBezTo>
                    <a:pt x="4429" y="11292"/>
                    <a:pt x="4389" y="11199"/>
                    <a:pt x="4352" y="11113"/>
                  </a:cubicBezTo>
                  <a:cubicBezTo>
                    <a:pt x="4343" y="11093"/>
                    <a:pt x="4336" y="11073"/>
                    <a:pt x="4329" y="11053"/>
                  </a:cubicBezTo>
                  <a:cubicBezTo>
                    <a:pt x="4216" y="10765"/>
                    <a:pt x="4140" y="10446"/>
                    <a:pt x="4067" y="10139"/>
                  </a:cubicBezTo>
                  <a:cubicBezTo>
                    <a:pt x="4030" y="9990"/>
                    <a:pt x="3997" y="9844"/>
                    <a:pt x="3961" y="9701"/>
                  </a:cubicBezTo>
                  <a:cubicBezTo>
                    <a:pt x="3602" y="8373"/>
                    <a:pt x="3170" y="6980"/>
                    <a:pt x="2605" y="5323"/>
                  </a:cubicBezTo>
                  <a:cubicBezTo>
                    <a:pt x="2396" y="4718"/>
                    <a:pt x="2160" y="4110"/>
                    <a:pt x="1931" y="3525"/>
                  </a:cubicBezTo>
                  <a:cubicBezTo>
                    <a:pt x="1698" y="2924"/>
                    <a:pt x="1456" y="2303"/>
                    <a:pt x="1246" y="1685"/>
                  </a:cubicBezTo>
                  <a:cubicBezTo>
                    <a:pt x="1083" y="1206"/>
                    <a:pt x="944" y="811"/>
                    <a:pt x="735" y="412"/>
                  </a:cubicBezTo>
                  <a:cubicBezTo>
                    <a:pt x="728" y="403"/>
                    <a:pt x="721" y="386"/>
                    <a:pt x="712" y="366"/>
                  </a:cubicBezTo>
                  <a:cubicBezTo>
                    <a:pt x="644" y="217"/>
                    <a:pt x="541"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98003" y="3730847"/>
              <a:ext cx="309656" cy="470354"/>
            </a:xfrm>
            <a:custGeom>
              <a:avLst/>
              <a:gdLst/>
              <a:ahLst/>
              <a:cxnLst/>
              <a:rect l="l" t="t" r="r" b="b"/>
              <a:pathLst>
                <a:path w="6858" h="10417" extrusionOk="0">
                  <a:moveTo>
                    <a:pt x="191" y="203"/>
                  </a:moveTo>
                  <a:lnTo>
                    <a:pt x="191" y="203"/>
                  </a:lnTo>
                  <a:cubicBezTo>
                    <a:pt x="224" y="230"/>
                    <a:pt x="280" y="286"/>
                    <a:pt x="367" y="390"/>
                  </a:cubicBezTo>
                  <a:cubicBezTo>
                    <a:pt x="384" y="410"/>
                    <a:pt x="396" y="426"/>
                    <a:pt x="407" y="436"/>
                  </a:cubicBezTo>
                  <a:cubicBezTo>
                    <a:pt x="699" y="761"/>
                    <a:pt x="931" y="1103"/>
                    <a:pt x="1204" y="1519"/>
                  </a:cubicBezTo>
                  <a:cubicBezTo>
                    <a:pt x="1566" y="2067"/>
                    <a:pt x="1958" y="2609"/>
                    <a:pt x="2337" y="3130"/>
                  </a:cubicBezTo>
                  <a:cubicBezTo>
                    <a:pt x="2705" y="3639"/>
                    <a:pt x="3084" y="4164"/>
                    <a:pt x="3437" y="4695"/>
                  </a:cubicBezTo>
                  <a:cubicBezTo>
                    <a:pt x="4403" y="6154"/>
                    <a:pt x="5168" y="7386"/>
                    <a:pt x="5849" y="8582"/>
                  </a:cubicBezTo>
                  <a:cubicBezTo>
                    <a:pt x="5921" y="8708"/>
                    <a:pt x="5988" y="8838"/>
                    <a:pt x="6057" y="8971"/>
                  </a:cubicBezTo>
                  <a:cubicBezTo>
                    <a:pt x="6108" y="9064"/>
                    <a:pt x="6157" y="9156"/>
                    <a:pt x="6210" y="9250"/>
                  </a:cubicBezTo>
                  <a:cubicBezTo>
                    <a:pt x="6164" y="9210"/>
                    <a:pt x="6124" y="9160"/>
                    <a:pt x="6081" y="9110"/>
                  </a:cubicBezTo>
                  <a:cubicBezTo>
                    <a:pt x="6051" y="9070"/>
                    <a:pt x="6018" y="9034"/>
                    <a:pt x="5985" y="8997"/>
                  </a:cubicBezTo>
                  <a:cubicBezTo>
                    <a:pt x="5542" y="8539"/>
                    <a:pt x="5054" y="8124"/>
                    <a:pt x="4582" y="7725"/>
                  </a:cubicBezTo>
                  <a:cubicBezTo>
                    <a:pt x="4337" y="7516"/>
                    <a:pt x="4084" y="7299"/>
                    <a:pt x="3838" y="7083"/>
                  </a:cubicBezTo>
                  <a:cubicBezTo>
                    <a:pt x="3503" y="6781"/>
                    <a:pt x="3187" y="6439"/>
                    <a:pt x="2885" y="6114"/>
                  </a:cubicBezTo>
                  <a:cubicBezTo>
                    <a:pt x="2716" y="5927"/>
                    <a:pt x="2546" y="5745"/>
                    <a:pt x="2370" y="5568"/>
                  </a:cubicBezTo>
                  <a:lnTo>
                    <a:pt x="2307" y="5505"/>
                  </a:lnTo>
                  <a:cubicBezTo>
                    <a:pt x="1845" y="5030"/>
                    <a:pt x="1317" y="4492"/>
                    <a:pt x="1045" y="3888"/>
                  </a:cubicBezTo>
                  <a:cubicBezTo>
                    <a:pt x="749" y="3240"/>
                    <a:pt x="523" y="2476"/>
                    <a:pt x="350" y="1556"/>
                  </a:cubicBezTo>
                  <a:cubicBezTo>
                    <a:pt x="287" y="1227"/>
                    <a:pt x="247" y="898"/>
                    <a:pt x="220" y="522"/>
                  </a:cubicBezTo>
                  <a:cubicBezTo>
                    <a:pt x="217" y="493"/>
                    <a:pt x="214" y="453"/>
                    <a:pt x="207" y="410"/>
                  </a:cubicBezTo>
                  <a:cubicBezTo>
                    <a:pt x="200" y="346"/>
                    <a:pt x="191" y="270"/>
                    <a:pt x="191" y="203"/>
                  </a:cubicBezTo>
                  <a:close/>
                  <a:moveTo>
                    <a:pt x="141" y="1"/>
                  </a:moveTo>
                  <a:cubicBezTo>
                    <a:pt x="118" y="1"/>
                    <a:pt x="94" y="6"/>
                    <a:pt x="71" y="17"/>
                  </a:cubicBezTo>
                  <a:lnTo>
                    <a:pt x="34" y="37"/>
                  </a:lnTo>
                  <a:lnTo>
                    <a:pt x="25" y="77"/>
                  </a:lnTo>
                  <a:cubicBezTo>
                    <a:pt x="1" y="180"/>
                    <a:pt x="18" y="320"/>
                    <a:pt x="34" y="433"/>
                  </a:cubicBezTo>
                  <a:cubicBezTo>
                    <a:pt x="38" y="470"/>
                    <a:pt x="41" y="505"/>
                    <a:pt x="45" y="533"/>
                  </a:cubicBezTo>
                  <a:cubicBezTo>
                    <a:pt x="71" y="918"/>
                    <a:pt x="114" y="1253"/>
                    <a:pt x="177" y="1589"/>
                  </a:cubicBezTo>
                  <a:cubicBezTo>
                    <a:pt x="353" y="2523"/>
                    <a:pt x="583" y="3300"/>
                    <a:pt x="882" y="3958"/>
                  </a:cubicBezTo>
                  <a:cubicBezTo>
                    <a:pt x="1171" y="4592"/>
                    <a:pt x="1709" y="5143"/>
                    <a:pt x="2184" y="5628"/>
                  </a:cubicBezTo>
                  <a:lnTo>
                    <a:pt x="2244" y="5692"/>
                  </a:lnTo>
                  <a:cubicBezTo>
                    <a:pt x="2417" y="5867"/>
                    <a:pt x="2586" y="6051"/>
                    <a:pt x="2756" y="6233"/>
                  </a:cubicBezTo>
                  <a:cubicBezTo>
                    <a:pt x="3061" y="6562"/>
                    <a:pt x="3380" y="6904"/>
                    <a:pt x="3722" y="7213"/>
                  </a:cubicBezTo>
                  <a:cubicBezTo>
                    <a:pt x="3968" y="7433"/>
                    <a:pt x="4220" y="7649"/>
                    <a:pt x="4470" y="7858"/>
                  </a:cubicBezTo>
                  <a:cubicBezTo>
                    <a:pt x="4938" y="8256"/>
                    <a:pt x="5423" y="8665"/>
                    <a:pt x="5858" y="9121"/>
                  </a:cubicBezTo>
                  <a:cubicBezTo>
                    <a:pt x="5888" y="9150"/>
                    <a:pt x="5918" y="9187"/>
                    <a:pt x="5945" y="9223"/>
                  </a:cubicBezTo>
                  <a:cubicBezTo>
                    <a:pt x="5994" y="9280"/>
                    <a:pt x="6045" y="9343"/>
                    <a:pt x="6108" y="9392"/>
                  </a:cubicBezTo>
                  <a:cubicBezTo>
                    <a:pt x="6147" y="9429"/>
                    <a:pt x="6187" y="9455"/>
                    <a:pt x="6227" y="9483"/>
                  </a:cubicBezTo>
                  <a:cubicBezTo>
                    <a:pt x="6277" y="9519"/>
                    <a:pt x="6324" y="9552"/>
                    <a:pt x="6370" y="9599"/>
                  </a:cubicBezTo>
                  <a:lnTo>
                    <a:pt x="6403" y="9632"/>
                  </a:lnTo>
                  <a:cubicBezTo>
                    <a:pt x="6459" y="9688"/>
                    <a:pt x="6539" y="9765"/>
                    <a:pt x="6546" y="9828"/>
                  </a:cubicBezTo>
                  <a:lnTo>
                    <a:pt x="6556" y="9891"/>
                  </a:lnTo>
                  <a:lnTo>
                    <a:pt x="6596" y="9898"/>
                  </a:lnTo>
                  <a:cubicBezTo>
                    <a:pt x="6606" y="9918"/>
                    <a:pt x="6629" y="9967"/>
                    <a:pt x="6675" y="10084"/>
                  </a:cubicBezTo>
                  <a:lnTo>
                    <a:pt x="6805" y="10416"/>
                  </a:lnTo>
                  <a:lnTo>
                    <a:pt x="6842" y="10061"/>
                  </a:lnTo>
                  <a:cubicBezTo>
                    <a:pt x="6858" y="9914"/>
                    <a:pt x="6795" y="9834"/>
                    <a:pt x="6738" y="9758"/>
                  </a:cubicBezTo>
                  <a:cubicBezTo>
                    <a:pt x="6726" y="9745"/>
                    <a:pt x="6712" y="9728"/>
                    <a:pt x="6698" y="9708"/>
                  </a:cubicBezTo>
                  <a:cubicBezTo>
                    <a:pt x="6516" y="9459"/>
                    <a:pt x="6364" y="9167"/>
                    <a:pt x="6214" y="8888"/>
                  </a:cubicBezTo>
                  <a:cubicBezTo>
                    <a:pt x="6144" y="8755"/>
                    <a:pt x="6074" y="8622"/>
                    <a:pt x="6001" y="8495"/>
                  </a:cubicBezTo>
                  <a:cubicBezTo>
                    <a:pt x="5320" y="7296"/>
                    <a:pt x="4550" y="6060"/>
                    <a:pt x="3583" y="4599"/>
                  </a:cubicBezTo>
                  <a:cubicBezTo>
                    <a:pt x="3230" y="4064"/>
                    <a:pt x="2848" y="3539"/>
                    <a:pt x="2480" y="3027"/>
                  </a:cubicBezTo>
                  <a:cubicBezTo>
                    <a:pt x="2101" y="2506"/>
                    <a:pt x="1712" y="1968"/>
                    <a:pt x="1350" y="1422"/>
                  </a:cubicBezTo>
                  <a:cubicBezTo>
                    <a:pt x="1074" y="1001"/>
                    <a:pt x="838" y="652"/>
                    <a:pt x="536" y="320"/>
                  </a:cubicBezTo>
                  <a:cubicBezTo>
                    <a:pt x="526" y="310"/>
                    <a:pt x="516" y="297"/>
                    <a:pt x="503" y="280"/>
                  </a:cubicBezTo>
                  <a:cubicBezTo>
                    <a:pt x="407" y="164"/>
                    <a:pt x="273"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357007" y="3642034"/>
              <a:ext cx="485886" cy="188150"/>
            </a:xfrm>
            <a:custGeom>
              <a:avLst/>
              <a:gdLst/>
              <a:ahLst/>
              <a:cxnLst/>
              <a:rect l="l" t="t" r="r" b="b"/>
              <a:pathLst>
                <a:path w="10761" h="4167" extrusionOk="0">
                  <a:moveTo>
                    <a:pt x="10548" y="267"/>
                  </a:moveTo>
                  <a:lnTo>
                    <a:pt x="10548" y="267"/>
                  </a:lnTo>
                  <a:cubicBezTo>
                    <a:pt x="10452" y="855"/>
                    <a:pt x="10219" y="1416"/>
                    <a:pt x="9874" y="1902"/>
                  </a:cubicBezTo>
                  <a:cubicBezTo>
                    <a:pt x="9611" y="2270"/>
                    <a:pt x="9312" y="2552"/>
                    <a:pt x="8987" y="2742"/>
                  </a:cubicBezTo>
                  <a:cubicBezTo>
                    <a:pt x="8658" y="2931"/>
                    <a:pt x="8279" y="3041"/>
                    <a:pt x="7917" y="3141"/>
                  </a:cubicBezTo>
                  <a:cubicBezTo>
                    <a:pt x="6748" y="3473"/>
                    <a:pt x="5538" y="3815"/>
                    <a:pt x="4309" y="3938"/>
                  </a:cubicBezTo>
                  <a:cubicBezTo>
                    <a:pt x="3958" y="3973"/>
                    <a:pt x="3598" y="3990"/>
                    <a:pt x="3233" y="3990"/>
                  </a:cubicBezTo>
                  <a:cubicBezTo>
                    <a:pt x="2875" y="3990"/>
                    <a:pt x="2512" y="3974"/>
                    <a:pt x="2146" y="3941"/>
                  </a:cubicBezTo>
                  <a:cubicBezTo>
                    <a:pt x="1794" y="3908"/>
                    <a:pt x="1432" y="3861"/>
                    <a:pt x="1070" y="3795"/>
                  </a:cubicBezTo>
                  <a:cubicBezTo>
                    <a:pt x="977" y="3782"/>
                    <a:pt x="884" y="3759"/>
                    <a:pt x="791" y="3739"/>
                  </a:cubicBezTo>
                  <a:cubicBezTo>
                    <a:pt x="741" y="3728"/>
                    <a:pt x="691" y="3715"/>
                    <a:pt x="638" y="3705"/>
                  </a:cubicBezTo>
                  <a:cubicBezTo>
                    <a:pt x="1167" y="3582"/>
                    <a:pt x="1728" y="3426"/>
                    <a:pt x="2240" y="3260"/>
                  </a:cubicBezTo>
                  <a:cubicBezTo>
                    <a:pt x="3186" y="2951"/>
                    <a:pt x="4137" y="2606"/>
                    <a:pt x="5053" y="2270"/>
                  </a:cubicBezTo>
                  <a:lnTo>
                    <a:pt x="10548" y="267"/>
                  </a:lnTo>
                  <a:close/>
                  <a:moveTo>
                    <a:pt x="10761" y="1"/>
                  </a:moveTo>
                  <a:lnTo>
                    <a:pt x="4991" y="2107"/>
                  </a:lnTo>
                  <a:cubicBezTo>
                    <a:pt x="4077" y="2440"/>
                    <a:pt x="3130" y="2785"/>
                    <a:pt x="2183" y="3094"/>
                  </a:cubicBezTo>
                  <a:cubicBezTo>
                    <a:pt x="1509" y="3314"/>
                    <a:pt x="748" y="3513"/>
                    <a:pt x="97" y="3645"/>
                  </a:cubicBezTo>
                  <a:lnTo>
                    <a:pt x="0" y="3665"/>
                  </a:lnTo>
                  <a:lnTo>
                    <a:pt x="17" y="3752"/>
                  </a:lnTo>
                  <a:lnTo>
                    <a:pt x="47" y="3835"/>
                  </a:lnTo>
                  <a:lnTo>
                    <a:pt x="123" y="3818"/>
                  </a:lnTo>
                  <a:cubicBezTo>
                    <a:pt x="333" y="3822"/>
                    <a:pt x="545" y="3865"/>
                    <a:pt x="751" y="3912"/>
                  </a:cubicBezTo>
                  <a:cubicBezTo>
                    <a:pt x="848" y="3932"/>
                    <a:pt x="944" y="3951"/>
                    <a:pt x="1040" y="3967"/>
                  </a:cubicBezTo>
                  <a:cubicBezTo>
                    <a:pt x="1406" y="4034"/>
                    <a:pt x="1774" y="4084"/>
                    <a:pt x="2130" y="4117"/>
                  </a:cubicBezTo>
                  <a:cubicBezTo>
                    <a:pt x="2502" y="4151"/>
                    <a:pt x="2870" y="4167"/>
                    <a:pt x="3236" y="4167"/>
                  </a:cubicBezTo>
                  <a:cubicBezTo>
                    <a:pt x="3608" y="4167"/>
                    <a:pt x="3970" y="4151"/>
                    <a:pt x="4329" y="4114"/>
                  </a:cubicBezTo>
                  <a:cubicBezTo>
                    <a:pt x="5572" y="3991"/>
                    <a:pt x="6788" y="3645"/>
                    <a:pt x="7964" y="3310"/>
                  </a:cubicBezTo>
                  <a:cubicBezTo>
                    <a:pt x="8339" y="3204"/>
                    <a:pt x="8724" y="3094"/>
                    <a:pt x="9073" y="2895"/>
                  </a:cubicBezTo>
                  <a:cubicBezTo>
                    <a:pt x="9422" y="2692"/>
                    <a:pt x="9741" y="2393"/>
                    <a:pt x="10017" y="2004"/>
                  </a:cubicBezTo>
                  <a:cubicBezTo>
                    <a:pt x="10408" y="1456"/>
                    <a:pt x="10658" y="812"/>
                    <a:pt x="10744" y="144"/>
                  </a:cubicBezTo>
                  <a:lnTo>
                    <a:pt x="107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355200" y="4204260"/>
              <a:ext cx="380184" cy="366051"/>
            </a:xfrm>
            <a:custGeom>
              <a:avLst/>
              <a:gdLst/>
              <a:ahLst/>
              <a:cxnLst/>
              <a:rect l="l" t="t" r="r" b="b"/>
              <a:pathLst>
                <a:path w="8420" h="8107" extrusionOk="0">
                  <a:moveTo>
                    <a:pt x="8027" y="333"/>
                  </a:moveTo>
                  <a:cubicBezTo>
                    <a:pt x="8196" y="904"/>
                    <a:pt x="8233" y="1512"/>
                    <a:pt x="8130" y="2100"/>
                  </a:cubicBezTo>
                  <a:cubicBezTo>
                    <a:pt x="8053" y="2546"/>
                    <a:pt x="7907" y="2928"/>
                    <a:pt x="7694" y="3240"/>
                  </a:cubicBezTo>
                  <a:cubicBezTo>
                    <a:pt x="7482" y="3555"/>
                    <a:pt x="7190" y="3814"/>
                    <a:pt x="6907" y="4067"/>
                  </a:cubicBezTo>
                  <a:cubicBezTo>
                    <a:pt x="5997" y="4871"/>
                    <a:pt x="5057" y="5705"/>
                    <a:pt x="4004" y="6350"/>
                  </a:cubicBezTo>
                  <a:cubicBezTo>
                    <a:pt x="3409" y="6715"/>
                    <a:pt x="2751" y="7031"/>
                    <a:pt x="2053" y="7290"/>
                  </a:cubicBezTo>
                  <a:cubicBezTo>
                    <a:pt x="1725" y="7416"/>
                    <a:pt x="1376" y="7529"/>
                    <a:pt x="1020" y="7629"/>
                  </a:cubicBezTo>
                  <a:cubicBezTo>
                    <a:pt x="931" y="7655"/>
                    <a:pt x="837" y="7675"/>
                    <a:pt x="745" y="7698"/>
                  </a:cubicBezTo>
                  <a:cubicBezTo>
                    <a:pt x="695" y="7708"/>
                    <a:pt x="645" y="7721"/>
                    <a:pt x="595" y="7735"/>
                  </a:cubicBezTo>
                  <a:cubicBezTo>
                    <a:pt x="1014" y="7393"/>
                    <a:pt x="1452" y="7011"/>
                    <a:pt x="1841" y="6638"/>
                  </a:cubicBezTo>
                  <a:cubicBezTo>
                    <a:pt x="2562" y="5947"/>
                    <a:pt x="3266" y="5223"/>
                    <a:pt x="3947" y="4525"/>
                  </a:cubicBezTo>
                  <a:lnTo>
                    <a:pt x="8016" y="339"/>
                  </a:lnTo>
                  <a:lnTo>
                    <a:pt x="8027" y="333"/>
                  </a:lnTo>
                  <a:close/>
                  <a:moveTo>
                    <a:pt x="8103" y="1"/>
                  </a:moveTo>
                  <a:lnTo>
                    <a:pt x="3821" y="4403"/>
                  </a:lnTo>
                  <a:cubicBezTo>
                    <a:pt x="3143" y="5100"/>
                    <a:pt x="2439" y="5824"/>
                    <a:pt x="1722" y="6512"/>
                  </a:cubicBezTo>
                  <a:cubicBezTo>
                    <a:pt x="1207" y="7000"/>
                    <a:pt x="609" y="7512"/>
                    <a:pt x="80" y="7914"/>
                  </a:cubicBezTo>
                  <a:lnTo>
                    <a:pt x="0" y="7974"/>
                  </a:lnTo>
                  <a:lnTo>
                    <a:pt x="54" y="8044"/>
                  </a:lnTo>
                  <a:lnTo>
                    <a:pt x="117" y="8107"/>
                  </a:lnTo>
                  <a:lnTo>
                    <a:pt x="180" y="8060"/>
                  </a:lnTo>
                  <a:cubicBezTo>
                    <a:pt x="366" y="7967"/>
                    <a:pt x="578" y="7917"/>
                    <a:pt x="785" y="7868"/>
                  </a:cubicBezTo>
                  <a:cubicBezTo>
                    <a:pt x="880" y="7848"/>
                    <a:pt x="977" y="7825"/>
                    <a:pt x="1070" y="7798"/>
                  </a:cubicBezTo>
                  <a:cubicBezTo>
                    <a:pt x="1429" y="7695"/>
                    <a:pt x="1781" y="7582"/>
                    <a:pt x="2116" y="7456"/>
                  </a:cubicBezTo>
                  <a:cubicBezTo>
                    <a:pt x="2824" y="7190"/>
                    <a:pt x="3488" y="6868"/>
                    <a:pt x="4094" y="6499"/>
                  </a:cubicBezTo>
                  <a:cubicBezTo>
                    <a:pt x="5160" y="5847"/>
                    <a:pt x="6107" y="5007"/>
                    <a:pt x="7024" y="4197"/>
                  </a:cubicBezTo>
                  <a:cubicBezTo>
                    <a:pt x="7312" y="3938"/>
                    <a:pt x="7615" y="3671"/>
                    <a:pt x="7841" y="3340"/>
                  </a:cubicBezTo>
                  <a:cubicBezTo>
                    <a:pt x="8067" y="3007"/>
                    <a:pt x="8223" y="2598"/>
                    <a:pt x="8303" y="2130"/>
                  </a:cubicBezTo>
                  <a:cubicBezTo>
                    <a:pt x="8419" y="1466"/>
                    <a:pt x="8363" y="775"/>
                    <a:pt x="8150" y="137"/>
                  </a:cubicBezTo>
                  <a:lnTo>
                    <a:pt x="8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536982" y="2474463"/>
              <a:ext cx="179933" cy="509456"/>
            </a:xfrm>
            <a:custGeom>
              <a:avLst/>
              <a:gdLst/>
              <a:ahLst/>
              <a:cxnLst/>
              <a:rect l="l" t="t" r="r" b="b"/>
              <a:pathLst>
                <a:path w="3985" h="11283" extrusionOk="0">
                  <a:moveTo>
                    <a:pt x="151" y="0"/>
                  </a:moveTo>
                  <a:lnTo>
                    <a:pt x="1" y="97"/>
                  </a:lnTo>
                  <a:cubicBezTo>
                    <a:pt x="1968" y="3130"/>
                    <a:pt x="3250" y="6894"/>
                    <a:pt x="3811" y="11282"/>
                  </a:cubicBezTo>
                  <a:lnTo>
                    <a:pt x="3984" y="11259"/>
                  </a:lnTo>
                  <a:cubicBezTo>
                    <a:pt x="3420" y="6844"/>
                    <a:pt x="2127" y="3056"/>
                    <a:pt x="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728246" y="2510719"/>
              <a:ext cx="52693" cy="458795"/>
            </a:xfrm>
            <a:custGeom>
              <a:avLst/>
              <a:gdLst/>
              <a:ahLst/>
              <a:cxnLst/>
              <a:rect l="l" t="t" r="r" b="b"/>
              <a:pathLst>
                <a:path w="1167" h="10161" extrusionOk="0">
                  <a:moveTo>
                    <a:pt x="990" y="1"/>
                  </a:moveTo>
                  <a:cubicBezTo>
                    <a:pt x="987" y="1672"/>
                    <a:pt x="898" y="3263"/>
                    <a:pt x="718" y="4868"/>
                  </a:cubicBezTo>
                  <a:cubicBezTo>
                    <a:pt x="522" y="6623"/>
                    <a:pt x="280" y="8393"/>
                    <a:pt x="1" y="10134"/>
                  </a:cubicBezTo>
                  <a:lnTo>
                    <a:pt x="177" y="10160"/>
                  </a:lnTo>
                  <a:cubicBezTo>
                    <a:pt x="452" y="8420"/>
                    <a:pt x="695" y="6643"/>
                    <a:pt x="895" y="4888"/>
                  </a:cubicBezTo>
                  <a:cubicBezTo>
                    <a:pt x="1070" y="3323"/>
                    <a:pt x="1160" y="1772"/>
                    <a:pt x="1167" y="147"/>
                  </a:cubicBezTo>
                  <a:lnTo>
                    <a:pt x="1167" y="5"/>
                  </a:lnTo>
                  <a:lnTo>
                    <a:pt x="9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749874" y="2547066"/>
              <a:ext cx="161556" cy="436399"/>
            </a:xfrm>
            <a:custGeom>
              <a:avLst/>
              <a:gdLst/>
              <a:ahLst/>
              <a:cxnLst/>
              <a:rect l="l" t="t" r="r" b="b"/>
              <a:pathLst>
                <a:path w="3578" h="9665" extrusionOk="0">
                  <a:moveTo>
                    <a:pt x="3508" y="0"/>
                  </a:moveTo>
                  <a:lnTo>
                    <a:pt x="3332" y="17"/>
                  </a:lnTo>
                  <a:cubicBezTo>
                    <a:pt x="3398" y="661"/>
                    <a:pt x="3166" y="1313"/>
                    <a:pt x="2940" y="1940"/>
                  </a:cubicBezTo>
                  <a:cubicBezTo>
                    <a:pt x="2871" y="2130"/>
                    <a:pt x="2800" y="2322"/>
                    <a:pt x="2741" y="2512"/>
                  </a:cubicBezTo>
                  <a:cubicBezTo>
                    <a:pt x="2449" y="3442"/>
                    <a:pt x="2126" y="4375"/>
                    <a:pt x="1784" y="5286"/>
                  </a:cubicBezTo>
                  <a:cubicBezTo>
                    <a:pt x="1488" y="6070"/>
                    <a:pt x="1173" y="6857"/>
                    <a:pt x="837" y="7624"/>
                  </a:cubicBezTo>
                  <a:cubicBezTo>
                    <a:pt x="774" y="7774"/>
                    <a:pt x="678" y="7950"/>
                    <a:pt x="578" y="8136"/>
                  </a:cubicBezTo>
                  <a:cubicBezTo>
                    <a:pt x="306" y="8638"/>
                    <a:pt x="0" y="9206"/>
                    <a:pt x="50" y="9665"/>
                  </a:cubicBezTo>
                  <a:lnTo>
                    <a:pt x="226" y="9645"/>
                  </a:lnTo>
                  <a:cubicBezTo>
                    <a:pt x="180" y="9239"/>
                    <a:pt x="471" y="8698"/>
                    <a:pt x="731" y="8222"/>
                  </a:cubicBezTo>
                  <a:cubicBezTo>
                    <a:pt x="834" y="8030"/>
                    <a:pt x="934" y="7851"/>
                    <a:pt x="1000" y="7694"/>
                  </a:cubicBezTo>
                  <a:cubicBezTo>
                    <a:pt x="1333" y="6923"/>
                    <a:pt x="1652" y="6133"/>
                    <a:pt x="1951" y="5346"/>
                  </a:cubicBezTo>
                  <a:cubicBezTo>
                    <a:pt x="2293" y="4435"/>
                    <a:pt x="2615" y="3498"/>
                    <a:pt x="2910" y="2564"/>
                  </a:cubicBezTo>
                  <a:cubicBezTo>
                    <a:pt x="2967" y="2379"/>
                    <a:pt x="3033" y="2196"/>
                    <a:pt x="3103" y="2000"/>
                  </a:cubicBezTo>
                  <a:cubicBezTo>
                    <a:pt x="3335" y="1353"/>
                    <a:pt x="3578" y="684"/>
                    <a:pt x="3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750777" y="2667801"/>
              <a:ext cx="315481" cy="347900"/>
            </a:xfrm>
            <a:custGeom>
              <a:avLst/>
              <a:gdLst/>
              <a:ahLst/>
              <a:cxnLst/>
              <a:rect l="l" t="t" r="r" b="b"/>
              <a:pathLst>
                <a:path w="6987" h="7705" extrusionOk="0">
                  <a:moveTo>
                    <a:pt x="6934" y="1"/>
                  </a:moveTo>
                  <a:lnTo>
                    <a:pt x="6827" y="100"/>
                  </a:lnTo>
                  <a:cubicBezTo>
                    <a:pt x="6199" y="692"/>
                    <a:pt x="5684" y="1393"/>
                    <a:pt x="5186" y="2070"/>
                  </a:cubicBezTo>
                  <a:cubicBezTo>
                    <a:pt x="4801" y="2595"/>
                    <a:pt x="4402" y="3140"/>
                    <a:pt x="3953" y="3625"/>
                  </a:cubicBezTo>
                  <a:cubicBezTo>
                    <a:pt x="3369" y="4260"/>
                    <a:pt x="2748" y="4898"/>
                    <a:pt x="2146" y="5512"/>
                  </a:cubicBezTo>
                  <a:cubicBezTo>
                    <a:pt x="1704" y="5964"/>
                    <a:pt x="1246" y="6433"/>
                    <a:pt x="817" y="6887"/>
                  </a:cubicBezTo>
                  <a:cubicBezTo>
                    <a:pt x="774" y="6934"/>
                    <a:pt x="735" y="6977"/>
                    <a:pt x="691" y="7027"/>
                  </a:cubicBezTo>
                  <a:cubicBezTo>
                    <a:pt x="551" y="7180"/>
                    <a:pt x="405" y="7339"/>
                    <a:pt x="239" y="7445"/>
                  </a:cubicBezTo>
                  <a:cubicBezTo>
                    <a:pt x="216" y="7459"/>
                    <a:pt x="189" y="7469"/>
                    <a:pt x="166" y="7482"/>
                  </a:cubicBezTo>
                  <a:cubicBezTo>
                    <a:pt x="113" y="7505"/>
                    <a:pt x="53" y="7532"/>
                    <a:pt x="0" y="7589"/>
                  </a:cubicBezTo>
                  <a:lnTo>
                    <a:pt x="129" y="7704"/>
                  </a:lnTo>
                  <a:cubicBezTo>
                    <a:pt x="156" y="7678"/>
                    <a:pt x="192" y="7661"/>
                    <a:pt x="236" y="7641"/>
                  </a:cubicBezTo>
                  <a:cubicBezTo>
                    <a:pt x="269" y="7629"/>
                    <a:pt x="299" y="7612"/>
                    <a:pt x="332" y="7595"/>
                  </a:cubicBezTo>
                  <a:cubicBezTo>
                    <a:pt x="522" y="7475"/>
                    <a:pt x="675" y="7306"/>
                    <a:pt x="821" y="7143"/>
                  </a:cubicBezTo>
                  <a:cubicBezTo>
                    <a:pt x="861" y="7097"/>
                    <a:pt x="904" y="7054"/>
                    <a:pt x="943" y="7011"/>
                  </a:cubicBezTo>
                  <a:cubicBezTo>
                    <a:pt x="1372" y="6555"/>
                    <a:pt x="1831" y="6086"/>
                    <a:pt x="2273" y="5635"/>
                  </a:cubicBezTo>
                  <a:cubicBezTo>
                    <a:pt x="2874" y="5017"/>
                    <a:pt x="3495" y="4383"/>
                    <a:pt x="4083" y="3745"/>
                  </a:cubicBezTo>
                  <a:cubicBezTo>
                    <a:pt x="4538" y="3250"/>
                    <a:pt x="4940" y="2705"/>
                    <a:pt x="5329" y="2173"/>
                  </a:cubicBezTo>
                  <a:cubicBezTo>
                    <a:pt x="5810" y="1515"/>
                    <a:pt x="6312" y="838"/>
                    <a:pt x="6910" y="263"/>
                  </a:cubicBezTo>
                  <a:lnTo>
                    <a:pt x="6974" y="280"/>
                  </a:lnTo>
                  <a:cubicBezTo>
                    <a:pt x="6986" y="233"/>
                    <a:pt x="6983" y="186"/>
                    <a:pt x="6974" y="140"/>
                  </a:cubicBezTo>
                  <a:lnTo>
                    <a:pt x="69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801935" y="3017138"/>
              <a:ext cx="420009" cy="68180"/>
            </a:xfrm>
            <a:custGeom>
              <a:avLst/>
              <a:gdLst/>
              <a:ahLst/>
              <a:cxnLst/>
              <a:rect l="l" t="t" r="r" b="b"/>
              <a:pathLst>
                <a:path w="9302" h="1510" extrusionOk="0">
                  <a:moveTo>
                    <a:pt x="126" y="1"/>
                  </a:moveTo>
                  <a:lnTo>
                    <a:pt x="0" y="124"/>
                  </a:lnTo>
                  <a:cubicBezTo>
                    <a:pt x="229" y="361"/>
                    <a:pt x="580" y="437"/>
                    <a:pt x="977" y="437"/>
                  </a:cubicBezTo>
                  <a:cubicBezTo>
                    <a:pt x="1359" y="437"/>
                    <a:pt x="1783" y="367"/>
                    <a:pt x="2182" y="300"/>
                  </a:cubicBezTo>
                  <a:cubicBezTo>
                    <a:pt x="2504" y="248"/>
                    <a:pt x="2810" y="196"/>
                    <a:pt x="3043" y="196"/>
                  </a:cubicBezTo>
                  <a:cubicBezTo>
                    <a:pt x="3063" y="196"/>
                    <a:pt x="3083" y="196"/>
                    <a:pt x="3103" y="197"/>
                  </a:cubicBezTo>
                  <a:cubicBezTo>
                    <a:pt x="4236" y="230"/>
                    <a:pt x="5378" y="320"/>
                    <a:pt x="6502" y="456"/>
                  </a:cubicBezTo>
                  <a:cubicBezTo>
                    <a:pt x="7521" y="579"/>
                    <a:pt x="8548" y="792"/>
                    <a:pt x="9169" y="1509"/>
                  </a:cubicBezTo>
                  <a:lnTo>
                    <a:pt x="9302" y="1393"/>
                  </a:lnTo>
                  <a:cubicBezTo>
                    <a:pt x="8641" y="632"/>
                    <a:pt x="7578" y="410"/>
                    <a:pt x="6525" y="280"/>
                  </a:cubicBezTo>
                  <a:cubicBezTo>
                    <a:pt x="5395" y="143"/>
                    <a:pt x="4246" y="54"/>
                    <a:pt x="3106" y="21"/>
                  </a:cubicBezTo>
                  <a:cubicBezTo>
                    <a:pt x="3092" y="20"/>
                    <a:pt x="3078" y="20"/>
                    <a:pt x="3063" y="20"/>
                  </a:cubicBezTo>
                  <a:cubicBezTo>
                    <a:pt x="2816" y="20"/>
                    <a:pt x="2492" y="70"/>
                    <a:pt x="2153" y="127"/>
                  </a:cubicBezTo>
                  <a:cubicBezTo>
                    <a:pt x="1761" y="193"/>
                    <a:pt x="1343" y="262"/>
                    <a:pt x="977" y="262"/>
                  </a:cubicBezTo>
                  <a:cubicBezTo>
                    <a:pt x="621" y="262"/>
                    <a:pt x="314" y="197"/>
                    <a:pt x="1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859684" y="2911213"/>
              <a:ext cx="353138" cy="69986"/>
            </a:xfrm>
            <a:custGeom>
              <a:avLst/>
              <a:gdLst/>
              <a:ahLst/>
              <a:cxnLst/>
              <a:rect l="l" t="t" r="r" b="b"/>
              <a:pathLst>
                <a:path w="7821" h="1550" extrusionOk="0">
                  <a:moveTo>
                    <a:pt x="5128" y="1"/>
                  </a:moveTo>
                  <a:cubicBezTo>
                    <a:pt x="4751" y="1"/>
                    <a:pt x="4364" y="27"/>
                    <a:pt x="3970" y="81"/>
                  </a:cubicBezTo>
                  <a:cubicBezTo>
                    <a:pt x="2604" y="267"/>
                    <a:pt x="1316" y="735"/>
                    <a:pt x="236" y="1171"/>
                  </a:cubicBezTo>
                  <a:cubicBezTo>
                    <a:pt x="143" y="1211"/>
                    <a:pt x="37" y="1293"/>
                    <a:pt x="13" y="1393"/>
                  </a:cubicBezTo>
                  <a:cubicBezTo>
                    <a:pt x="0" y="1450"/>
                    <a:pt x="17" y="1506"/>
                    <a:pt x="57" y="1549"/>
                  </a:cubicBezTo>
                  <a:lnTo>
                    <a:pt x="183" y="1433"/>
                  </a:lnTo>
                  <a:cubicBezTo>
                    <a:pt x="186" y="1413"/>
                    <a:pt x="236" y="1360"/>
                    <a:pt x="302" y="1333"/>
                  </a:cubicBezTo>
                  <a:cubicBezTo>
                    <a:pt x="1372" y="905"/>
                    <a:pt x="2644" y="440"/>
                    <a:pt x="3993" y="257"/>
                  </a:cubicBezTo>
                  <a:cubicBezTo>
                    <a:pt x="4381" y="204"/>
                    <a:pt x="4762" y="178"/>
                    <a:pt x="5133" y="178"/>
                  </a:cubicBezTo>
                  <a:cubicBezTo>
                    <a:pt x="6089" y="178"/>
                    <a:pt x="6979" y="352"/>
                    <a:pt x="7747" y="692"/>
                  </a:cubicBezTo>
                  <a:lnTo>
                    <a:pt x="7820" y="533"/>
                  </a:lnTo>
                  <a:cubicBezTo>
                    <a:pt x="7026" y="180"/>
                    <a:pt x="6110" y="1"/>
                    <a:pt x="51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3860142">
              <a:off x="5996920" y="804420"/>
              <a:ext cx="498099" cy="787053"/>
            </a:xfrm>
            <a:custGeom>
              <a:avLst/>
              <a:gdLst/>
              <a:ahLst/>
              <a:cxnLst/>
              <a:rect l="l" t="t" r="r" b="b"/>
              <a:pathLst>
                <a:path w="11117" h="17567" extrusionOk="0">
                  <a:moveTo>
                    <a:pt x="7050" y="5225"/>
                  </a:moveTo>
                  <a:cubicBezTo>
                    <a:pt x="7273" y="5225"/>
                    <a:pt x="7512" y="5261"/>
                    <a:pt x="7755" y="5331"/>
                  </a:cubicBezTo>
                  <a:cubicBezTo>
                    <a:pt x="8236" y="5467"/>
                    <a:pt x="8801" y="5809"/>
                    <a:pt x="9197" y="6208"/>
                  </a:cubicBezTo>
                  <a:cubicBezTo>
                    <a:pt x="9539" y="6550"/>
                    <a:pt x="9755" y="6946"/>
                    <a:pt x="9871" y="7441"/>
                  </a:cubicBezTo>
                  <a:cubicBezTo>
                    <a:pt x="9372" y="7984"/>
                    <a:pt x="8700" y="8380"/>
                    <a:pt x="7994" y="8380"/>
                  </a:cubicBezTo>
                  <a:cubicBezTo>
                    <a:pt x="7859" y="8380"/>
                    <a:pt x="7722" y="8365"/>
                    <a:pt x="7586" y="8334"/>
                  </a:cubicBezTo>
                  <a:cubicBezTo>
                    <a:pt x="7054" y="8215"/>
                    <a:pt x="6279" y="7746"/>
                    <a:pt x="5901" y="7119"/>
                  </a:cubicBezTo>
                  <a:cubicBezTo>
                    <a:pt x="5698" y="6780"/>
                    <a:pt x="5635" y="6450"/>
                    <a:pt x="5721" y="6138"/>
                  </a:cubicBezTo>
                  <a:cubicBezTo>
                    <a:pt x="5811" y="5809"/>
                    <a:pt x="5991" y="5564"/>
                    <a:pt x="6263" y="5411"/>
                  </a:cubicBezTo>
                  <a:cubicBezTo>
                    <a:pt x="6479" y="5288"/>
                    <a:pt x="6748" y="5225"/>
                    <a:pt x="7050" y="5225"/>
                  </a:cubicBezTo>
                  <a:close/>
                  <a:moveTo>
                    <a:pt x="3472" y="10707"/>
                  </a:moveTo>
                  <a:cubicBezTo>
                    <a:pt x="4160" y="10707"/>
                    <a:pt x="5047" y="11198"/>
                    <a:pt x="5516" y="11676"/>
                  </a:cubicBezTo>
                  <a:cubicBezTo>
                    <a:pt x="6077" y="12251"/>
                    <a:pt x="6370" y="12912"/>
                    <a:pt x="6509" y="13540"/>
                  </a:cubicBezTo>
                  <a:cubicBezTo>
                    <a:pt x="6348" y="13565"/>
                    <a:pt x="6185" y="13578"/>
                    <a:pt x="6022" y="13578"/>
                  </a:cubicBezTo>
                  <a:cubicBezTo>
                    <a:pt x="5902" y="13578"/>
                    <a:pt x="5781" y="13571"/>
                    <a:pt x="5662" y="13557"/>
                  </a:cubicBezTo>
                  <a:cubicBezTo>
                    <a:pt x="4997" y="13480"/>
                    <a:pt x="4476" y="13198"/>
                    <a:pt x="4014" y="12902"/>
                  </a:cubicBezTo>
                  <a:cubicBezTo>
                    <a:pt x="3576" y="12623"/>
                    <a:pt x="3090" y="12281"/>
                    <a:pt x="2881" y="11759"/>
                  </a:cubicBezTo>
                  <a:cubicBezTo>
                    <a:pt x="2762" y="11454"/>
                    <a:pt x="2675" y="11138"/>
                    <a:pt x="2871" y="10919"/>
                  </a:cubicBezTo>
                  <a:cubicBezTo>
                    <a:pt x="2987" y="10793"/>
                    <a:pt x="3263" y="10710"/>
                    <a:pt x="3452" y="10710"/>
                  </a:cubicBezTo>
                  <a:cubicBezTo>
                    <a:pt x="3459" y="10707"/>
                    <a:pt x="3466" y="10707"/>
                    <a:pt x="3472" y="10707"/>
                  </a:cubicBezTo>
                  <a:close/>
                  <a:moveTo>
                    <a:pt x="7548" y="1"/>
                  </a:moveTo>
                  <a:cubicBezTo>
                    <a:pt x="7297" y="1"/>
                    <a:pt x="7074" y="68"/>
                    <a:pt x="6814" y="145"/>
                  </a:cubicBezTo>
                  <a:lnTo>
                    <a:pt x="6685" y="185"/>
                  </a:lnTo>
                  <a:lnTo>
                    <a:pt x="6732" y="351"/>
                  </a:lnTo>
                  <a:lnTo>
                    <a:pt x="6865" y="314"/>
                  </a:lnTo>
                  <a:cubicBezTo>
                    <a:pt x="7115" y="239"/>
                    <a:pt x="7320" y="178"/>
                    <a:pt x="7546" y="178"/>
                  </a:cubicBezTo>
                  <a:cubicBezTo>
                    <a:pt x="7671" y="178"/>
                    <a:pt x="7802" y="197"/>
                    <a:pt x="7951" y="242"/>
                  </a:cubicBezTo>
                  <a:cubicBezTo>
                    <a:pt x="9210" y="620"/>
                    <a:pt x="10107" y="2016"/>
                    <a:pt x="10493" y="3095"/>
                  </a:cubicBezTo>
                  <a:cubicBezTo>
                    <a:pt x="10855" y="4105"/>
                    <a:pt x="10937" y="5667"/>
                    <a:pt x="10399" y="6696"/>
                  </a:cubicBezTo>
                  <a:cubicBezTo>
                    <a:pt x="10293" y="6899"/>
                    <a:pt x="10160" y="7095"/>
                    <a:pt x="10010" y="7278"/>
                  </a:cubicBezTo>
                  <a:cubicBezTo>
                    <a:pt x="9881" y="6806"/>
                    <a:pt x="9659" y="6421"/>
                    <a:pt x="9323" y="6085"/>
                  </a:cubicBezTo>
                  <a:cubicBezTo>
                    <a:pt x="8907" y="5667"/>
                    <a:pt x="8309" y="5305"/>
                    <a:pt x="7805" y="5161"/>
                  </a:cubicBezTo>
                  <a:cubicBezTo>
                    <a:pt x="7545" y="5087"/>
                    <a:pt x="7291" y="5051"/>
                    <a:pt x="7051" y="5051"/>
                  </a:cubicBezTo>
                  <a:cubicBezTo>
                    <a:pt x="6721" y="5051"/>
                    <a:pt x="6420" y="5121"/>
                    <a:pt x="6177" y="5258"/>
                  </a:cubicBezTo>
                  <a:cubicBezTo>
                    <a:pt x="5864" y="5434"/>
                    <a:pt x="5652" y="5716"/>
                    <a:pt x="5552" y="6092"/>
                  </a:cubicBezTo>
                  <a:cubicBezTo>
                    <a:pt x="5456" y="6447"/>
                    <a:pt x="5525" y="6832"/>
                    <a:pt x="5752" y="7208"/>
                  </a:cubicBezTo>
                  <a:cubicBezTo>
                    <a:pt x="6160" y="7886"/>
                    <a:pt x="6964" y="8374"/>
                    <a:pt x="7549" y="8507"/>
                  </a:cubicBezTo>
                  <a:cubicBezTo>
                    <a:pt x="7695" y="8539"/>
                    <a:pt x="7842" y="8555"/>
                    <a:pt x="7987" y="8555"/>
                  </a:cubicBezTo>
                  <a:cubicBezTo>
                    <a:pt x="8704" y="8555"/>
                    <a:pt x="9392" y="8180"/>
                    <a:pt x="9914" y="7650"/>
                  </a:cubicBezTo>
                  <a:lnTo>
                    <a:pt x="9914" y="7650"/>
                  </a:lnTo>
                  <a:cubicBezTo>
                    <a:pt x="10180" y="9115"/>
                    <a:pt x="9887" y="10699"/>
                    <a:pt x="9143" y="11799"/>
                  </a:cubicBezTo>
                  <a:cubicBezTo>
                    <a:pt x="8526" y="12713"/>
                    <a:pt x="7635" y="13318"/>
                    <a:pt x="6681" y="13510"/>
                  </a:cubicBezTo>
                  <a:cubicBezTo>
                    <a:pt x="6515" y="12752"/>
                    <a:pt x="6167" y="12091"/>
                    <a:pt x="5642" y="11553"/>
                  </a:cubicBezTo>
                  <a:cubicBezTo>
                    <a:pt x="5154" y="11055"/>
                    <a:pt x="4234" y="10534"/>
                    <a:pt x="3472" y="10534"/>
                  </a:cubicBezTo>
                  <a:lnTo>
                    <a:pt x="3449" y="10534"/>
                  </a:lnTo>
                  <a:cubicBezTo>
                    <a:pt x="3220" y="10537"/>
                    <a:pt x="2898" y="10630"/>
                    <a:pt x="2742" y="10802"/>
                  </a:cubicBezTo>
                  <a:cubicBezTo>
                    <a:pt x="2446" y="11131"/>
                    <a:pt x="2629" y="11600"/>
                    <a:pt x="2719" y="11826"/>
                  </a:cubicBezTo>
                  <a:cubicBezTo>
                    <a:pt x="2944" y="12394"/>
                    <a:pt x="3456" y="12756"/>
                    <a:pt x="3918" y="13051"/>
                  </a:cubicBezTo>
                  <a:cubicBezTo>
                    <a:pt x="4399" y="13358"/>
                    <a:pt x="4941" y="13653"/>
                    <a:pt x="5642" y="13732"/>
                  </a:cubicBezTo>
                  <a:cubicBezTo>
                    <a:pt x="5768" y="13746"/>
                    <a:pt x="5895" y="13753"/>
                    <a:pt x="6021" y="13753"/>
                  </a:cubicBezTo>
                  <a:cubicBezTo>
                    <a:pt x="6197" y="13753"/>
                    <a:pt x="6372" y="13740"/>
                    <a:pt x="6546" y="13712"/>
                  </a:cubicBezTo>
                  <a:cubicBezTo>
                    <a:pt x="6622" y="14148"/>
                    <a:pt x="6632" y="14563"/>
                    <a:pt x="6609" y="14919"/>
                  </a:cubicBezTo>
                  <a:cubicBezTo>
                    <a:pt x="6575" y="15494"/>
                    <a:pt x="6506" y="16098"/>
                    <a:pt x="6117" y="16600"/>
                  </a:cubicBezTo>
                  <a:cubicBezTo>
                    <a:pt x="5768" y="17048"/>
                    <a:pt x="5336" y="17294"/>
                    <a:pt x="4752" y="17371"/>
                  </a:cubicBezTo>
                  <a:cubicBezTo>
                    <a:pt x="4640" y="17385"/>
                    <a:pt x="4529" y="17392"/>
                    <a:pt x="4418" y="17392"/>
                  </a:cubicBezTo>
                  <a:cubicBezTo>
                    <a:pt x="3115" y="17392"/>
                    <a:pt x="1936" y="16415"/>
                    <a:pt x="1054" y="15686"/>
                  </a:cubicBezTo>
                  <a:cubicBezTo>
                    <a:pt x="755" y="15437"/>
                    <a:pt x="459" y="15161"/>
                    <a:pt x="123" y="14822"/>
                  </a:cubicBezTo>
                  <a:lnTo>
                    <a:pt x="1" y="14945"/>
                  </a:lnTo>
                  <a:cubicBezTo>
                    <a:pt x="336" y="15291"/>
                    <a:pt x="638" y="15566"/>
                    <a:pt x="945" y="15822"/>
                  </a:cubicBezTo>
                  <a:cubicBezTo>
                    <a:pt x="1845" y="16567"/>
                    <a:pt x="3050" y="17567"/>
                    <a:pt x="4416" y="17567"/>
                  </a:cubicBezTo>
                  <a:cubicBezTo>
                    <a:pt x="4533" y="17567"/>
                    <a:pt x="4655" y="17560"/>
                    <a:pt x="4775" y="17544"/>
                  </a:cubicBezTo>
                  <a:cubicBezTo>
                    <a:pt x="5399" y="17464"/>
                    <a:pt x="5881" y="17188"/>
                    <a:pt x="6256" y="16706"/>
                  </a:cubicBezTo>
                  <a:cubicBezTo>
                    <a:pt x="6675" y="16164"/>
                    <a:pt x="6748" y="15530"/>
                    <a:pt x="6785" y="14928"/>
                  </a:cubicBezTo>
                  <a:cubicBezTo>
                    <a:pt x="6811" y="14494"/>
                    <a:pt x="6788" y="14075"/>
                    <a:pt x="6718" y="13683"/>
                  </a:cubicBezTo>
                  <a:cubicBezTo>
                    <a:pt x="7715" y="13480"/>
                    <a:pt x="8645" y="12849"/>
                    <a:pt x="9286" y="11899"/>
                  </a:cubicBezTo>
                  <a:cubicBezTo>
                    <a:pt x="10070" y="10742"/>
                    <a:pt x="10369" y="9072"/>
                    <a:pt x="10074" y="7540"/>
                  </a:cubicBezTo>
                  <a:cubicBezTo>
                    <a:pt x="10070" y="7524"/>
                    <a:pt x="10067" y="7507"/>
                    <a:pt x="10060" y="7490"/>
                  </a:cubicBezTo>
                  <a:cubicBezTo>
                    <a:pt x="10257" y="7268"/>
                    <a:pt x="10422" y="7025"/>
                    <a:pt x="10552" y="6776"/>
                  </a:cubicBezTo>
                  <a:cubicBezTo>
                    <a:pt x="11117" y="5703"/>
                    <a:pt x="11031" y="4082"/>
                    <a:pt x="10655" y="3035"/>
                  </a:cubicBezTo>
                  <a:cubicBezTo>
                    <a:pt x="10257" y="1919"/>
                    <a:pt x="9323" y="474"/>
                    <a:pt x="8001" y="72"/>
                  </a:cubicBezTo>
                  <a:cubicBezTo>
                    <a:pt x="7834" y="21"/>
                    <a:pt x="7687" y="1"/>
                    <a:pt x="7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0" y="-10650"/>
            <a:ext cx="9143949" cy="5158468"/>
            <a:chOff x="267864" y="140547"/>
            <a:chExt cx="8608500" cy="4856400"/>
          </a:xfrm>
        </p:grpSpPr>
        <p:sp>
          <p:nvSpPr>
            <p:cNvPr id="64" name="Google Shape;64;p2"/>
            <p:cNvSpPr/>
            <p:nvPr/>
          </p:nvSpPr>
          <p:spPr>
            <a:xfrm>
              <a:off x="267864" y="146479"/>
              <a:ext cx="86085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000">
              <a:off x="-1927873" y="2336397"/>
              <a:ext cx="4856400" cy="46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2"/>
          <p:cNvGrpSpPr/>
          <p:nvPr/>
        </p:nvGrpSpPr>
        <p:grpSpPr>
          <a:xfrm rot="10800000">
            <a:off x="0" y="-10650"/>
            <a:ext cx="9143949" cy="5158468"/>
            <a:chOff x="267864" y="140547"/>
            <a:chExt cx="8608500" cy="4856400"/>
          </a:xfrm>
        </p:grpSpPr>
        <p:sp>
          <p:nvSpPr>
            <p:cNvPr id="67" name="Google Shape;67;p2"/>
            <p:cNvSpPr/>
            <p:nvPr/>
          </p:nvSpPr>
          <p:spPr>
            <a:xfrm>
              <a:off x="267864" y="146479"/>
              <a:ext cx="86085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5400000">
              <a:off x="-1927873" y="2336397"/>
              <a:ext cx="4856400" cy="46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txBox="1">
            <a:spLocks noGrp="1"/>
          </p:cNvSpPr>
          <p:nvPr>
            <p:ph type="ctrTitle"/>
          </p:nvPr>
        </p:nvSpPr>
        <p:spPr>
          <a:xfrm flipH="1">
            <a:off x="2667975" y="1421600"/>
            <a:ext cx="3807900" cy="2181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70" name="Google Shape;70;p2"/>
          <p:cNvSpPr txBox="1">
            <a:spLocks noGrp="1"/>
          </p:cNvSpPr>
          <p:nvPr>
            <p:ph type="subTitle" idx="1"/>
          </p:nvPr>
        </p:nvSpPr>
        <p:spPr>
          <a:xfrm flipH="1">
            <a:off x="2091138" y="3510763"/>
            <a:ext cx="4961700" cy="41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atin typeface="Didact Gothic"/>
                <a:ea typeface="Didact Gothic"/>
                <a:cs typeface="Didact Gothic"/>
                <a:sym typeface="Didact Gothic"/>
              </a:defRPr>
            </a:lvl1pPr>
            <a:lvl2pPr lvl="1" algn="ctr" rtl="0">
              <a:lnSpc>
                <a:spcPct val="100000"/>
              </a:lnSpc>
              <a:spcBef>
                <a:spcPts val="1600"/>
              </a:spcBef>
              <a:spcAft>
                <a:spcPts val="0"/>
              </a:spcAft>
              <a:buNone/>
              <a:defRPr sz="1800"/>
            </a:lvl2pPr>
            <a:lvl3pPr lvl="2" algn="ctr" rtl="0">
              <a:lnSpc>
                <a:spcPct val="100000"/>
              </a:lnSpc>
              <a:spcBef>
                <a:spcPts val="1600"/>
              </a:spcBef>
              <a:spcAft>
                <a:spcPts val="0"/>
              </a:spcAft>
              <a:buNone/>
              <a:defRPr sz="1800"/>
            </a:lvl3pPr>
            <a:lvl4pPr lvl="3" algn="ctr" rtl="0">
              <a:lnSpc>
                <a:spcPct val="100000"/>
              </a:lnSpc>
              <a:spcBef>
                <a:spcPts val="1600"/>
              </a:spcBef>
              <a:spcAft>
                <a:spcPts val="0"/>
              </a:spcAft>
              <a:buNone/>
              <a:defRPr sz="1800"/>
            </a:lvl4pPr>
            <a:lvl5pPr lvl="4" algn="ctr" rtl="0">
              <a:lnSpc>
                <a:spcPct val="100000"/>
              </a:lnSpc>
              <a:spcBef>
                <a:spcPts val="1600"/>
              </a:spcBef>
              <a:spcAft>
                <a:spcPts val="0"/>
              </a:spcAft>
              <a:buNone/>
              <a:defRPr sz="1800"/>
            </a:lvl5pPr>
            <a:lvl6pPr lvl="5" algn="ctr" rtl="0">
              <a:lnSpc>
                <a:spcPct val="100000"/>
              </a:lnSpc>
              <a:spcBef>
                <a:spcPts val="1600"/>
              </a:spcBef>
              <a:spcAft>
                <a:spcPts val="0"/>
              </a:spcAft>
              <a:buNone/>
              <a:defRPr sz="1800"/>
            </a:lvl6pPr>
            <a:lvl7pPr lvl="6" algn="ctr" rtl="0">
              <a:lnSpc>
                <a:spcPct val="100000"/>
              </a:lnSpc>
              <a:spcBef>
                <a:spcPts val="1600"/>
              </a:spcBef>
              <a:spcAft>
                <a:spcPts val="0"/>
              </a:spcAft>
              <a:buNone/>
              <a:defRPr sz="1800"/>
            </a:lvl7pPr>
            <a:lvl8pPr lvl="7" algn="ctr" rtl="0">
              <a:lnSpc>
                <a:spcPct val="100000"/>
              </a:lnSpc>
              <a:spcBef>
                <a:spcPts val="1600"/>
              </a:spcBef>
              <a:spcAft>
                <a:spcPts val="0"/>
              </a:spcAft>
              <a:buNone/>
              <a:defRPr sz="1800"/>
            </a:lvl8pPr>
            <a:lvl9pPr lvl="8" algn="ctr" rtl="0">
              <a:lnSpc>
                <a:spcPct val="100000"/>
              </a:lnSpc>
              <a:spcBef>
                <a:spcPts val="1600"/>
              </a:spcBef>
              <a:spcAft>
                <a:spcPts val="1600"/>
              </a:spcAft>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3"/>
        <p:cNvGrpSpPr/>
        <p:nvPr/>
      </p:nvGrpSpPr>
      <p:grpSpPr>
        <a:xfrm>
          <a:off x="0" y="0"/>
          <a:ext cx="0" cy="0"/>
          <a:chOff x="0" y="0"/>
          <a:chExt cx="0" cy="0"/>
        </a:xfrm>
      </p:grpSpPr>
      <p:grpSp>
        <p:nvGrpSpPr>
          <p:cNvPr id="114" name="Google Shape;114;p4"/>
          <p:cNvGrpSpPr/>
          <p:nvPr/>
        </p:nvGrpSpPr>
        <p:grpSpPr>
          <a:xfrm>
            <a:off x="0" y="-10650"/>
            <a:ext cx="9143949" cy="5158468"/>
            <a:chOff x="0" y="-10650"/>
            <a:chExt cx="9143949" cy="5158468"/>
          </a:xfrm>
        </p:grpSpPr>
        <p:grpSp>
          <p:nvGrpSpPr>
            <p:cNvPr id="115" name="Google Shape;115;p4"/>
            <p:cNvGrpSpPr/>
            <p:nvPr/>
          </p:nvGrpSpPr>
          <p:grpSpPr>
            <a:xfrm>
              <a:off x="0" y="-10650"/>
              <a:ext cx="9143949" cy="5158468"/>
              <a:chOff x="267864" y="140547"/>
              <a:chExt cx="8608500" cy="4856400"/>
            </a:xfrm>
          </p:grpSpPr>
          <p:sp>
            <p:nvSpPr>
              <p:cNvPr id="116" name="Google Shape;116;p4"/>
              <p:cNvSpPr/>
              <p:nvPr/>
            </p:nvSpPr>
            <p:spPr>
              <a:xfrm>
                <a:off x="267864" y="146479"/>
                <a:ext cx="86085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5400000">
                <a:off x="-1927873" y="2336397"/>
                <a:ext cx="4856400" cy="46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4"/>
            <p:cNvGrpSpPr/>
            <p:nvPr/>
          </p:nvGrpSpPr>
          <p:grpSpPr>
            <a:xfrm rot="10800000">
              <a:off x="0" y="-10650"/>
              <a:ext cx="9143949" cy="5158468"/>
              <a:chOff x="267864" y="140547"/>
              <a:chExt cx="8608500" cy="4856400"/>
            </a:xfrm>
          </p:grpSpPr>
          <p:sp>
            <p:nvSpPr>
              <p:cNvPr id="119" name="Google Shape;119;p4"/>
              <p:cNvSpPr/>
              <p:nvPr/>
            </p:nvSpPr>
            <p:spPr>
              <a:xfrm>
                <a:off x="267864" y="146479"/>
                <a:ext cx="86085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rot="5400000">
                <a:off x="-1927873" y="2336397"/>
                <a:ext cx="4856400" cy="46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 name="Google Shape;121;p4"/>
          <p:cNvSpPr/>
          <p:nvPr/>
        </p:nvSpPr>
        <p:spPr>
          <a:xfrm rot="10800000">
            <a:off x="1669222" y="720987"/>
            <a:ext cx="1516943" cy="1386324"/>
          </a:xfrm>
          <a:custGeom>
            <a:avLst/>
            <a:gdLst/>
            <a:ahLst/>
            <a:cxnLst/>
            <a:rect l="l" t="t" r="r" b="b"/>
            <a:pathLst>
              <a:path w="18419" h="16833" extrusionOk="0">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rot="10800000">
            <a:off x="2940291" y="1666462"/>
            <a:ext cx="54697" cy="35297"/>
          </a:xfrm>
          <a:custGeom>
            <a:avLst/>
            <a:gdLst/>
            <a:ahLst/>
            <a:cxnLst/>
            <a:rect l="l" t="t" r="r" b="b"/>
            <a:pathLst>
              <a:path w="609" h="393" extrusionOk="0">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0800000">
            <a:off x="3020228" y="1553382"/>
            <a:ext cx="80025" cy="22454"/>
          </a:xfrm>
          <a:custGeom>
            <a:avLst/>
            <a:gdLst/>
            <a:ahLst/>
            <a:cxnLst/>
            <a:rect l="l" t="t" r="r" b="b"/>
            <a:pathLst>
              <a:path w="891" h="250" extrusionOk="0">
                <a:moveTo>
                  <a:pt x="548" y="1"/>
                </a:moveTo>
                <a:cubicBezTo>
                  <a:pt x="382" y="1"/>
                  <a:pt x="0" y="249"/>
                  <a:pt x="343" y="249"/>
                </a:cubicBezTo>
                <a:cubicBezTo>
                  <a:pt x="508" y="249"/>
                  <a:pt x="890"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10800000">
            <a:off x="2925651" y="1521408"/>
            <a:ext cx="59996" cy="26675"/>
          </a:xfrm>
          <a:custGeom>
            <a:avLst/>
            <a:gdLst/>
            <a:ahLst/>
            <a:cxnLst/>
            <a:rect l="l" t="t" r="r" b="b"/>
            <a:pathLst>
              <a:path w="668" h="297" extrusionOk="0">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a:off x="2806285" y="1582932"/>
            <a:ext cx="65745" cy="35297"/>
          </a:xfrm>
          <a:custGeom>
            <a:avLst/>
            <a:gdLst/>
            <a:ahLst/>
            <a:cxnLst/>
            <a:rect l="l" t="t" r="r" b="b"/>
            <a:pathLst>
              <a:path w="732" h="393" extrusionOk="0">
                <a:moveTo>
                  <a:pt x="386" y="1"/>
                </a:moveTo>
                <a:cubicBezTo>
                  <a:pt x="91" y="1"/>
                  <a:pt x="1" y="393"/>
                  <a:pt x="346" y="393"/>
                </a:cubicBezTo>
                <a:cubicBezTo>
                  <a:pt x="645" y="393"/>
                  <a:pt x="732"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10800000">
            <a:off x="2838799" y="1692149"/>
            <a:ext cx="54428" cy="19759"/>
          </a:xfrm>
          <a:custGeom>
            <a:avLst/>
            <a:gdLst/>
            <a:ahLst/>
            <a:cxnLst/>
            <a:rect l="l" t="t" r="r" b="b"/>
            <a:pathLst>
              <a:path w="606" h="220" extrusionOk="0">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a:off x="1718429" y="1202469"/>
            <a:ext cx="78229" cy="31076"/>
          </a:xfrm>
          <a:custGeom>
            <a:avLst/>
            <a:gdLst/>
            <a:ahLst/>
            <a:cxnLst/>
            <a:rect l="l" t="t" r="r" b="b"/>
            <a:pathLst>
              <a:path w="871" h="346" extrusionOk="0">
                <a:moveTo>
                  <a:pt x="529" y="0"/>
                </a:moveTo>
                <a:cubicBezTo>
                  <a:pt x="300" y="0"/>
                  <a:pt x="1" y="345"/>
                  <a:pt x="343" y="345"/>
                </a:cubicBezTo>
                <a:cubicBezTo>
                  <a:pt x="572" y="345"/>
                  <a:pt x="871"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a:off x="1890877" y="1284202"/>
            <a:ext cx="79666" cy="22813"/>
          </a:xfrm>
          <a:custGeom>
            <a:avLst/>
            <a:gdLst/>
            <a:ahLst/>
            <a:cxnLst/>
            <a:rect l="l" t="t" r="r" b="b"/>
            <a:pathLst>
              <a:path w="887" h="254" extrusionOk="0">
                <a:moveTo>
                  <a:pt x="548" y="1"/>
                </a:moveTo>
                <a:cubicBezTo>
                  <a:pt x="379" y="1"/>
                  <a:pt x="0" y="254"/>
                  <a:pt x="339" y="254"/>
                </a:cubicBezTo>
                <a:cubicBezTo>
                  <a:pt x="505" y="254"/>
                  <a:pt x="887"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a:off x="1814532" y="1475332"/>
            <a:ext cx="67990" cy="32244"/>
          </a:xfrm>
          <a:custGeom>
            <a:avLst/>
            <a:gdLst/>
            <a:ahLst/>
            <a:cxnLst/>
            <a:rect l="l" t="t" r="r" b="b"/>
            <a:pathLst>
              <a:path w="757" h="359" extrusionOk="0">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0800000">
            <a:off x="1685197" y="1350128"/>
            <a:ext cx="54787" cy="34399"/>
          </a:xfrm>
          <a:custGeom>
            <a:avLst/>
            <a:gdLst/>
            <a:ahLst/>
            <a:cxnLst/>
            <a:rect l="l" t="t" r="r" b="b"/>
            <a:pathLst>
              <a:path w="610" h="383" extrusionOk="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a:off x="1884859" y="1075019"/>
            <a:ext cx="79756" cy="22813"/>
          </a:xfrm>
          <a:custGeom>
            <a:avLst/>
            <a:gdLst/>
            <a:ahLst/>
            <a:cxnLst/>
            <a:rect l="l" t="t" r="r" b="b"/>
            <a:pathLst>
              <a:path w="888" h="254" extrusionOk="0">
                <a:moveTo>
                  <a:pt x="548" y="1"/>
                </a:moveTo>
                <a:cubicBezTo>
                  <a:pt x="379" y="1"/>
                  <a:pt x="0" y="254"/>
                  <a:pt x="339" y="254"/>
                </a:cubicBezTo>
                <a:cubicBezTo>
                  <a:pt x="508" y="254"/>
                  <a:pt x="887"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rot="10800000">
            <a:off x="2016440" y="1378779"/>
            <a:ext cx="79486" cy="24879"/>
          </a:xfrm>
          <a:custGeom>
            <a:avLst/>
            <a:gdLst/>
            <a:ahLst/>
            <a:cxnLst/>
            <a:rect l="l" t="t" r="r" b="b"/>
            <a:pathLst>
              <a:path w="885" h="277" extrusionOk="0">
                <a:moveTo>
                  <a:pt x="542" y="0"/>
                </a:moveTo>
                <a:cubicBezTo>
                  <a:pt x="360" y="0"/>
                  <a:pt x="1" y="276"/>
                  <a:pt x="340" y="276"/>
                </a:cubicBezTo>
                <a:cubicBezTo>
                  <a:pt x="526" y="276"/>
                  <a:pt x="884"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a:off x="1927252" y="1473086"/>
            <a:ext cx="78858" cy="27573"/>
          </a:xfrm>
          <a:custGeom>
            <a:avLst/>
            <a:gdLst/>
            <a:ahLst/>
            <a:cxnLst/>
            <a:rect l="l" t="t" r="r" b="b"/>
            <a:pathLst>
              <a:path w="878" h="307" extrusionOk="0">
                <a:moveTo>
                  <a:pt x="536" y="1"/>
                </a:moveTo>
                <a:cubicBezTo>
                  <a:pt x="332" y="1"/>
                  <a:pt x="1" y="306"/>
                  <a:pt x="343" y="306"/>
                </a:cubicBezTo>
                <a:cubicBezTo>
                  <a:pt x="545" y="306"/>
                  <a:pt x="878" y="1"/>
                  <a:pt x="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a:off x="2070778" y="1128460"/>
            <a:ext cx="60625" cy="23621"/>
          </a:xfrm>
          <a:custGeom>
            <a:avLst/>
            <a:gdLst/>
            <a:ahLst/>
            <a:cxnLst/>
            <a:rect l="l" t="t" r="r" b="b"/>
            <a:pathLst>
              <a:path w="675" h="263" extrusionOk="0">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a:off x="2041229" y="1278544"/>
            <a:ext cx="66014" cy="34130"/>
          </a:xfrm>
          <a:custGeom>
            <a:avLst/>
            <a:gdLst/>
            <a:ahLst/>
            <a:cxnLst/>
            <a:rect l="l" t="t" r="r" b="b"/>
            <a:pathLst>
              <a:path w="735" h="380" extrusionOk="0">
                <a:moveTo>
                  <a:pt x="389" y="1"/>
                </a:moveTo>
                <a:cubicBezTo>
                  <a:pt x="97" y="1"/>
                  <a:pt x="0" y="380"/>
                  <a:pt x="346" y="380"/>
                </a:cubicBezTo>
                <a:cubicBezTo>
                  <a:pt x="638" y="380"/>
                  <a:pt x="735" y="1"/>
                  <a:pt x="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652318">
            <a:off x="6616013" y="3514011"/>
            <a:ext cx="1308113" cy="1344099"/>
          </a:xfrm>
          <a:custGeom>
            <a:avLst/>
            <a:gdLst/>
            <a:ahLst/>
            <a:cxnLst/>
            <a:rect l="l" t="t" r="r" b="b"/>
            <a:pathLst>
              <a:path w="32788" h="33690" extrusionOk="0">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652318">
            <a:off x="6588083" y="3287346"/>
            <a:ext cx="1642482" cy="1695903"/>
          </a:xfrm>
          <a:custGeom>
            <a:avLst/>
            <a:gdLst/>
            <a:ahLst/>
            <a:cxnLst/>
            <a:rect l="l" t="t" r="r" b="b"/>
            <a:pathLst>
              <a:path w="41169" h="42508" extrusionOk="0">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446172" flipH="1">
            <a:off x="7564148" y="2964392"/>
            <a:ext cx="1309677" cy="1989220"/>
          </a:xfrm>
          <a:custGeom>
            <a:avLst/>
            <a:gdLst/>
            <a:ahLst/>
            <a:cxnLst/>
            <a:rect l="l" t="t" r="r" b="b"/>
            <a:pathLst>
              <a:path w="40714" h="61839" extrusionOk="0">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446172" flipH="1">
            <a:off x="7627340" y="4317657"/>
            <a:ext cx="809855" cy="474120"/>
          </a:xfrm>
          <a:custGeom>
            <a:avLst/>
            <a:gdLst/>
            <a:ahLst/>
            <a:cxnLst/>
            <a:rect l="l" t="t" r="r" b="b"/>
            <a:pathLst>
              <a:path w="25176" h="14739" extrusionOk="0">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10446172" flipH="1">
            <a:off x="7745432" y="4070916"/>
            <a:ext cx="760606" cy="540933"/>
          </a:xfrm>
          <a:custGeom>
            <a:avLst/>
            <a:gdLst/>
            <a:ahLst/>
            <a:cxnLst/>
            <a:rect l="l" t="t" r="r" b="b"/>
            <a:pathLst>
              <a:path w="23645" h="16816" extrusionOk="0">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10446172" flipH="1">
            <a:off x="7912969" y="3812813"/>
            <a:ext cx="652233" cy="644963"/>
          </a:xfrm>
          <a:custGeom>
            <a:avLst/>
            <a:gdLst/>
            <a:ahLst/>
            <a:cxnLst/>
            <a:rect l="l" t="t" r="r" b="b"/>
            <a:pathLst>
              <a:path w="20276" h="20050" extrusionOk="0">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6939958">
            <a:off x="2988846" y="790451"/>
            <a:ext cx="381797" cy="603254"/>
          </a:xfrm>
          <a:custGeom>
            <a:avLst/>
            <a:gdLst/>
            <a:ahLst/>
            <a:cxnLst/>
            <a:rect l="l" t="t" r="r" b="b"/>
            <a:pathLst>
              <a:path w="11117" h="17567" extrusionOk="0">
                <a:moveTo>
                  <a:pt x="7050" y="5225"/>
                </a:moveTo>
                <a:cubicBezTo>
                  <a:pt x="7273" y="5225"/>
                  <a:pt x="7512" y="5261"/>
                  <a:pt x="7755" y="5331"/>
                </a:cubicBezTo>
                <a:cubicBezTo>
                  <a:pt x="8236" y="5467"/>
                  <a:pt x="8801" y="5809"/>
                  <a:pt x="9197" y="6208"/>
                </a:cubicBezTo>
                <a:cubicBezTo>
                  <a:pt x="9539" y="6550"/>
                  <a:pt x="9755" y="6946"/>
                  <a:pt x="9871" y="7441"/>
                </a:cubicBezTo>
                <a:cubicBezTo>
                  <a:pt x="9372" y="7984"/>
                  <a:pt x="8700" y="8380"/>
                  <a:pt x="7994" y="8380"/>
                </a:cubicBezTo>
                <a:cubicBezTo>
                  <a:pt x="7859" y="8380"/>
                  <a:pt x="7722" y="8365"/>
                  <a:pt x="7586" y="8334"/>
                </a:cubicBezTo>
                <a:cubicBezTo>
                  <a:pt x="7054" y="8215"/>
                  <a:pt x="6279" y="7746"/>
                  <a:pt x="5901" y="7119"/>
                </a:cubicBezTo>
                <a:cubicBezTo>
                  <a:pt x="5698" y="6780"/>
                  <a:pt x="5635" y="6450"/>
                  <a:pt x="5721" y="6138"/>
                </a:cubicBezTo>
                <a:cubicBezTo>
                  <a:pt x="5811" y="5809"/>
                  <a:pt x="5991" y="5564"/>
                  <a:pt x="6263" y="5411"/>
                </a:cubicBezTo>
                <a:cubicBezTo>
                  <a:pt x="6479" y="5288"/>
                  <a:pt x="6748" y="5225"/>
                  <a:pt x="7050" y="5225"/>
                </a:cubicBezTo>
                <a:close/>
                <a:moveTo>
                  <a:pt x="3472" y="10707"/>
                </a:moveTo>
                <a:cubicBezTo>
                  <a:pt x="4160" y="10707"/>
                  <a:pt x="5047" y="11198"/>
                  <a:pt x="5516" y="11676"/>
                </a:cubicBezTo>
                <a:cubicBezTo>
                  <a:pt x="6077" y="12251"/>
                  <a:pt x="6370" y="12912"/>
                  <a:pt x="6509" y="13540"/>
                </a:cubicBezTo>
                <a:cubicBezTo>
                  <a:pt x="6348" y="13565"/>
                  <a:pt x="6185" y="13578"/>
                  <a:pt x="6022" y="13578"/>
                </a:cubicBezTo>
                <a:cubicBezTo>
                  <a:pt x="5902" y="13578"/>
                  <a:pt x="5781" y="13571"/>
                  <a:pt x="5662" y="13557"/>
                </a:cubicBezTo>
                <a:cubicBezTo>
                  <a:pt x="4997" y="13480"/>
                  <a:pt x="4476" y="13198"/>
                  <a:pt x="4014" y="12902"/>
                </a:cubicBezTo>
                <a:cubicBezTo>
                  <a:pt x="3576" y="12623"/>
                  <a:pt x="3090" y="12281"/>
                  <a:pt x="2881" y="11759"/>
                </a:cubicBezTo>
                <a:cubicBezTo>
                  <a:pt x="2762" y="11454"/>
                  <a:pt x="2675" y="11138"/>
                  <a:pt x="2871" y="10919"/>
                </a:cubicBezTo>
                <a:cubicBezTo>
                  <a:pt x="2987" y="10793"/>
                  <a:pt x="3263" y="10710"/>
                  <a:pt x="3452" y="10710"/>
                </a:cubicBezTo>
                <a:cubicBezTo>
                  <a:pt x="3459" y="10707"/>
                  <a:pt x="3466" y="10707"/>
                  <a:pt x="3472" y="10707"/>
                </a:cubicBezTo>
                <a:close/>
                <a:moveTo>
                  <a:pt x="7548" y="1"/>
                </a:moveTo>
                <a:cubicBezTo>
                  <a:pt x="7297" y="1"/>
                  <a:pt x="7074" y="68"/>
                  <a:pt x="6814" y="145"/>
                </a:cubicBezTo>
                <a:lnTo>
                  <a:pt x="6685" y="185"/>
                </a:lnTo>
                <a:lnTo>
                  <a:pt x="6732" y="351"/>
                </a:lnTo>
                <a:lnTo>
                  <a:pt x="6865" y="314"/>
                </a:lnTo>
                <a:cubicBezTo>
                  <a:pt x="7115" y="239"/>
                  <a:pt x="7320" y="178"/>
                  <a:pt x="7546" y="178"/>
                </a:cubicBezTo>
                <a:cubicBezTo>
                  <a:pt x="7671" y="178"/>
                  <a:pt x="7802" y="197"/>
                  <a:pt x="7951" y="242"/>
                </a:cubicBezTo>
                <a:cubicBezTo>
                  <a:pt x="9210" y="620"/>
                  <a:pt x="10107" y="2016"/>
                  <a:pt x="10493" y="3095"/>
                </a:cubicBezTo>
                <a:cubicBezTo>
                  <a:pt x="10855" y="4105"/>
                  <a:pt x="10937" y="5667"/>
                  <a:pt x="10399" y="6696"/>
                </a:cubicBezTo>
                <a:cubicBezTo>
                  <a:pt x="10293" y="6899"/>
                  <a:pt x="10160" y="7095"/>
                  <a:pt x="10010" y="7278"/>
                </a:cubicBezTo>
                <a:cubicBezTo>
                  <a:pt x="9881" y="6806"/>
                  <a:pt x="9659" y="6421"/>
                  <a:pt x="9323" y="6085"/>
                </a:cubicBezTo>
                <a:cubicBezTo>
                  <a:pt x="8907" y="5667"/>
                  <a:pt x="8309" y="5305"/>
                  <a:pt x="7805" y="5161"/>
                </a:cubicBezTo>
                <a:cubicBezTo>
                  <a:pt x="7545" y="5087"/>
                  <a:pt x="7291" y="5051"/>
                  <a:pt x="7051" y="5051"/>
                </a:cubicBezTo>
                <a:cubicBezTo>
                  <a:pt x="6721" y="5051"/>
                  <a:pt x="6420" y="5121"/>
                  <a:pt x="6177" y="5258"/>
                </a:cubicBezTo>
                <a:cubicBezTo>
                  <a:pt x="5864" y="5434"/>
                  <a:pt x="5652" y="5716"/>
                  <a:pt x="5552" y="6092"/>
                </a:cubicBezTo>
                <a:cubicBezTo>
                  <a:pt x="5456" y="6447"/>
                  <a:pt x="5525" y="6832"/>
                  <a:pt x="5752" y="7208"/>
                </a:cubicBezTo>
                <a:cubicBezTo>
                  <a:pt x="6160" y="7886"/>
                  <a:pt x="6964" y="8374"/>
                  <a:pt x="7549" y="8507"/>
                </a:cubicBezTo>
                <a:cubicBezTo>
                  <a:pt x="7695" y="8539"/>
                  <a:pt x="7842" y="8555"/>
                  <a:pt x="7987" y="8555"/>
                </a:cubicBezTo>
                <a:cubicBezTo>
                  <a:pt x="8704" y="8555"/>
                  <a:pt x="9392" y="8180"/>
                  <a:pt x="9914" y="7650"/>
                </a:cubicBezTo>
                <a:lnTo>
                  <a:pt x="9914" y="7650"/>
                </a:lnTo>
                <a:cubicBezTo>
                  <a:pt x="10180" y="9115"/>
                  <a:pt x="9887" y="10699"/>
                  <a:pt x="9143" y="11799"/>
                </a:cubicBezTo>
                <a:cubicBezTo>
                  <a:pt x="8526" y="12713"/>
                  <a:pt x="7635" y="13318"/>
                  <a:pt x="6681" y="13510"/>
                </a:cubicBezTo>
                <a:cubicBezTo>
                  <a:pt x="6515" y="12752"/>
                  <a:pt x="6167" y="12091"/>
                  <a:pt x="5642" y="11553"/>
                </a:cubicBezTo>
                <a:cubicBezTo>
                  <a:pt x="5154" y="11055"/>
                  <a:pt x="4234" y="10534"/>
                  <a:pt x="3472" y="10534"/>
                </a:cubicBezTo>
                <a:lnTo>
                  <a:pt x="3449" y="10534"/>
                </a:lnTo>
                <a:cubicBezTo>
                  <a:pt x="3220" y="10537"/>
                  <a:pt x="2898" y="10630"/>
                  <a:pt x="2742" y="10802"/>
                </a:cubicBezTo>
                <a:cubicBezTo>
                  <a:pt x="2446" y="11131"/>
                  <a:pt x="2629" y="11600"/>
                  <a:pt x="2719" y="11826"/>
                </a:cubicBezTo>
                <a:cubicBezTo>
                  <a:pt x="2944" y="12394"/>
                  <a:pt x="3456" y="12756"/>
                  <a:pt x="3918" y="13051"/>
                </a:cubicBezTo>
                <a:cubicBezTo>
                  <a:pt x="4399" y="13358"/>
                  <a:pt x="4941" y="13653"/>
                  <a:pt x="5642" y="13732"/>
                </a:cubicBezTo>
                <a:cubicBezTo>
                  <a:pt x="5768" y="13746"/>
                  <a:pt x="5895" y="13753"/>
                  <a:pt x="6021" y="13753"/>
                </a:cubicBezTo>
                <a:cubicBezTo>
                  <a:pt x="6197" y="13753"/>
                  <a:pt x="6372" y="13740"/>
                  <a:pt x="6546" y="13712"/>
                </a:cubicBezTo>
                <a:cubicBezTo>
                  <a:pt x="6622" y="14148"/>
                  <a:pt x="6632" y="14563"/>
                  <a:pt x="6609" y="14919"/>
                </a:cubicBezTo>
                <a:cubicBezTo>
                  <a:pt x="6575" y="15494"/>
                  <a:pt x="6506" y="16098"/>
                  <a:pt x="6117" y="16600"/>
                </a:cubicBezTo>
                <a:cubicBezTo>
                  <a:pt x="5768" y="17048"/>
                  <a:pt x="5336" y="17294"/>
                  <a:pt x="4752" y="17371"/>
                </a:cubicBezTo>
                <a:cubicBezTo>
                  <a:pt x="4640" y="17385"/>
                  <a:pt x="4529" y="17392"/>
                  <a:pt x="4418" y="17392"/>
                </a:cubicBezTo>
                <a:cubicBezTo>
                  <a:pt x="3115" y="17392"/>
                  <a:pt x="1936" y="16415"/>
                  <a:pt x="1054" y="15686"/>
                </a:cubicBezTo>
                <a:cubicBezTo>
                  <a:pt x="755" y="15437"/>
                  <a:pt x="459" y="15161"/>
                  <a:pt x="123" y="14822"/>
                </a:cubicBezTo>
                <a:lnTo>
                  <a:pt x="1" y="14945"/>
                </a:lnTo>
                <a:cubicBezTo>
                  <a:pt x="336" y="15291"/>
                  <a:pt x="638" y="15566"/>
                  <a:pt x="945" y="15822"/>
                </a:cubicBezTo>
                <a:cubicBezTo>
                  <a:pt x="1845" y="16567"/>
                  <a:pt x="3050" y="17567"/>
                  <a:pt x="4416" y="17567"/>
                </a:cubicBezTo>
                <a:cubicBezTo>
                  <a:pt x="4533" y="17567"/>
                  <a:pt x="4655" y="17560"/>
                  <a:pt x="4775" y="17544"/>
                </a:cubicBezTo>
                <a:cubicBezTo>
                  <a:pt x="5399" y="17464"/>
                  <a:pt x="5881" y="17188"/>
                  <a:pt x="6256" y="16706"/>
                </a:cubicBezTo>
                <a:cubicBezTo>
                  <a:pt x="6675" y="16164"/>
                  <a:pt x="6748" y="15530"/>
                  <a:pt x="6785" y="14928"/>
                </a:cubicBezTo>
                <a:cubicBezTo>
                  <a:pt x="6811" y="14494"/>
                  <a:pt x="6788" y="14075"/>
                  <a:pt x="6718" y="13683"/>
                </a:cubicBezTo>
                <a:cubicBezTo>
                  <a:pt x="7715" y="13480"/>
                  <a:pt x="8645" y="12849"/>
                  <a:pt x="9286" y="11899"/>
                </a:cubicBezTo>
                <a:cubicBezTo>
                  <a:pt x="10070" y="10742"/>
                  <a:pt x="10369" y="9072"/>
                  <a:pt x="10074" y="7540"/>
                </a:cubicBezTo>
                <a:cubicBezTo>
                  <a:pt x="10070" y="7524"/>
                  <a:pt x="10067" y="7507"/>
                  <a:pt x="10060" y="7490"/>
                </a:cubicBezTo>
                <a:cubicBezTo>
                  <a:pt x="10257" y="7268"/>
                  <a:pt x="10422" y="7025"/>
                  <a:pt x="10552" y="6776"/>
                </a:cubicBezTo>
                <a:cubicBezTo>
                  <a:pt x="11117" y="5703"/>
                  <a:pt x="11031" y="4082"/>
                  <a:pt x="10655" y="3035"/>
                </a:cubicBezTo>
                <a:cubicBezTo>
                  <a:pt x="10257" y="1919"/>
                  <a:pt x="9323" y="474"/>
                  <a:pt x="8001" y="72"/>
                </a:cubicBezTo>
                <a:cubicBezTo>
                  <a:pt x="7834" y="21"/>
                  <a:pt x="7687" y="1"/>
                  <a:pt x="7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4"/>
          <p:cNvGrpSpPr/>
          <p:nvPr/>
        </p:nvGrpSpPr>
        <p:grpSpPr>
          <a:xfrm rot="10800000">
            <a:off x="0" y="-10650"/>
            <a:ext cx="9143949" cy="5158468"/>
            <a:chOff x="267864" y="140547"/>
            <a:chExt cx="8608500" cy="4856400"/>
          </a:xfrm>
        </p:grpSpPr>
        <p:sp>
          <p:nvSpPr>
            <p:cNvPr id="144" name="Google Shape;144;p4"/>
            <p:cNvSpPr/>
            <p:nvPr/>
          </p:nvSpPr>
          <p:spPr>
            <a:xfrm>
              <a:off x="267864" y="146479"/>
              <a:ext cx="86085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1927873" y="2336397"/>
              <a:ext cx="4856400" cy="46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4"/>
          <p:cNvSpPr txBox="1">
            <a:spLocks noGrp="1"/>
          </p:cNvSpPr>
          <p:nvPr>
            <p:ph type="title"/>
          </p:nvPr>
        </p:nvSpPr>
        <p:spPr>
          <a:xfrm>
            <a:off x="4662450" y="781453"/>
            <a:ext cx="3768600" cy="12654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lvl1pPr>
            <a:lvl2pPr lvl="1" algn="r" rtl="0">
              <a:spcBef>
                <a:spcPts val="0"/>
              </a:spcBef>
              <a:spcAft>
                <a:spcPts val="0"/>
              </a:spcAft>
              <a:buNone/>
              <a:defRPr sz="3600">
                <a:latin typeface="Roboto Slab Regular"/>
                <a:ea typeface="Roboto Slab Regular"/>
                <a:cs typeface="Roboto Slab Regular"/>
                <a:sym typeface="Roboto Slab Regular"/>
              </a:defRPr>
            </a:lvl2pPr>
            <a:lvl3pPr lvl="2" algn="r" rtl="0">
              <a:spcBef>
                <a:spcPts val="0"/>
              </a:spcBef>
              <a:spcAft>
                <a:spcPts val="0"/>
              </a:spcAft>
              <a:buNone/>
              <a:defRPr sz="3600">
                <a:latin typeface="Roboto Slab Regular"/>
                <a:ea typeface="Roboto Slab Regular"/>
                <a:cs typeface="Roboto Slab Regular"/>
                <a:sym typeface="Roboto Slab Regular"/>
              </a:defRPr>
            </a:lvl3pPr>
            <a:lvl4pPr lvl="3" algn="r" rtl="0">
              <a:spcBef>
                <a:spcPts val="0"/>
              </a:spcBef>
              <a:spcAft>
                <a:spcPts val="0"/>
              </a:spcAft>
              <a:buNone/>
              <a:defRPr sz="3600">
                <a:latin typeface="Roboto Slab Regular"/>
                <a:ea typeface="Roboto Slab Regular"/>
                <a:cs typeface="Roboto Slab Regular"/>
                <a:sym typeface="Roboto Slab Regular"/>
              </a:defRPr>
            </a:lvl4pPr>
            <a:lvl5pPr lvl="4" algn="r" rtl="0">
              <a:spcBef>
                <a:spcPts val="0"/>
              </a:spcBef>
              <a:spcAft>
                <a:spcPts val="0"/>
              </a:spcAft>
              <a:buNone/>
              <a:defRPr sz="3600">
                <a:latin typeface="Roboto Slab Regular"/>
                <a:ea typeface="Roboto Slab Regular"/>
                <a:cs typeface="Roboto Slab Regular"/>
                <a:sym typeface="Roboto Slab Regular"/>
              </a:defRPr>
            </a:lvl5pPr>
            <a:lvl6pPr lvl="5" algn="r" rtl="0">
              <a:spcBef>
                <a:spcPts val="0"/>
              </a:spcBef>
              <a:spcAft>
                <a:spcPts val="0"/>
              </a:spcAft>
              <a:buNone/>
              <a:defRPr sz="3600">
                <a:latin typeface="Roboto Slab Regular"/>
                <a:ea typeface="Roboto Slab Regular"/>
                <a:cs typeface="Roboto Slab Regular"/>
                <a:sym typeface="Roboto Slab Regular"/>
              </a:defRPr>
            </a:lvl6pPr>
            <a:lvl7pPr lvl="6" algn="r" rtl="0">
              <a:spcBef>
                <a:spcPts val="0"/>
              </a:spcBef>
              <a:spcAft>
                <a:spcPts val="0"/>
              </a:spcAft>
              <a:buNone/>
              <a:defRPr sz="3600">
                <a:latin typeface="Roboto Slab Regular"/>
                <a:ea typeface="Roboto Slab Regular"/>
                <a:cs typeface="Roboto Slab Regular"/>
                <a:sym typeface="Roboto Slab Regular"/>
              </a:defRPr>
            </a:lvl7pPr>
            <a:lvl8pPr lvl="7" algn="r" rtl="0">
              <a:spcBef>
                <a:spcPts val="0"/>
              </a:spcBef>
              <a:spcAft>
                <a:spcPts val="0"/>
              </a:spcAft>
              <a:buNone/>
              <a:defRPr sz="3600">
                <a:latin typeface="Roboto Slab Regular"/>
                <a:ea typeface="Roboto Slab Regular"/>
                <a:cs typeface="Roboto Slab Regular"/>
                <a:sym typeface="Roboto Slab Regular"/>
              </a:defRPr>
            </a:lvl8pPr>
            <a:lvl9pPr lvl="8" algn="r" rtl="0">
              <a:spcBef>
                <a:spcPts val="0"/>
              </a:spcBef>
              <a:spcAft>
                <a:spcPts val="0"/>
              </a:spcAft>
              <a:buNone/>
              <a:defRPr sz="3600">
                <a:latin typeface="Roboto Slab Regular"/>
                <a:ea typeface="Roboto Slab Regular"/>
                <a:cs typeface="Roboto Slab Regular"/>
                <a:sym typeface="Roboto Slab Regular"/>
              </a:defRPr>
            </a:lvl9pPr>
          </a:lstStyle>
          <a:p>
            <a:endParaRPr/>
          </a:p>
        </p:txBody>
      </p:sp>
      <p:sp>
        <p:nvSpPr>
          <p:cNvPr id="147" name="Google Shape;147;p4"/>
          <p:cNvSpPr txBox="1">
            <a:spLocks noGrp="1"/>
          </p:cNvSpPr>
          <p:nvPr>
            <p:ph type="subTitle" idx="1"/>
          </p:nvPr>
        </p:nvSpPr>
        <p:spPr>
          <a:xfrm flipH="1">
            <a:off x="721350" y="2450975"/>
            <a:ext cx="6042900" cy="18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CUSTOM">
    <p:spTree>
      <p:nvGrpSpPr>
        <p:cNvPr id="1" name="Shape 373"/>
        <p:cNvGrpSpPr/>
        <p:nvPr/>
      </p:nvGrpSpPr>
      <p:grpSpPr>
        <a:xfrm>
          <a:off x="0" y="0"/>
          <a:ext cx="0" cy="0"/>
          <a:chOff x="0" y="0"/>
          <a:chExt cx="0" cy="0"/>
        </a:xfrm>
      </p:grpSpPr>
      <p:grpSp>
        <p:nvGrpSpPr>
          <p:cNvPr id="374" name="Google Shape;374;p13"/>
          <p:cNvGrpSpPr/>
          <p:nvPr/>
        </p:nvGrpSpPr>
        <p:grpSpPr>
          <a:xfrm>
            <a:off x="0" y="-7487"/>
            <a:ext cx="9143949" cy="5158468"/>
            <a:chOff x="0" y="-7487"/>
            <a:chExt cx="9143949" cy="5158468"/>
          </a:xfrm>
        </p:grpSpPr>
        <p:grpSp>
          <p:nvGrpSpPr>
            <p:cNvPr id="375" name="Google Shape;375;p13"/>
            <p:cNvGrpSpPr/>
            <p:nvPr/>
          </p:nvGrpSpPr>
          <p:grpSpPr>
            <a:xfrm>
              <a:off x="283817" y="190913"/>
              <a:ext cx="8412048" cy="4567021"/>
              <a:chOff x="283817" y="190913"/>
              <a:chExt cx="8412048" cy="4567021"/>
            </a:xfrm>
          </p:grpSpPr>
          <p:grpSp>
            <p:nvGrpSpPr>
              <p:cNvPr id="376" name="Google Shape;376;p13"/>
              <p:cNvGrpSpPr/>
              <p:nvPr/>
            </p:nvGrpSpPr>
            <p:grpSpPr>
              <a:xfrm>
                <a:off x="6644458" y="3697128"/>
                <a:ext cx="2051408" cy="1060805"/>
                <a:chOff x="6600053" y="3660125"/>
                <a:chExt cx="2051408" cy="1060805"/>
              </a:xfrm>
            </p:grpSpPr>
            <p:sp>
              <p:nvSpPr>
                <p:cNvPr id="377" name="Google Shape;377;p13"/>
                <p:cNvSpPr/>
                <p:nvPr/>
              </p:nvSpPr>
              <p:spPr>
                <a:xfrm>
                  <a:off x="6600053" y="3660125"/>
                  <a:ext cx="2051408" cy="1060805"/>
                </a:xfrm>
                <a:custGeom>
                  <a:avLst/>
                  <a:gdLst/>
                  <a:ahLst/>
                  <a:cxnLst/>
                  <a:rect l="l" t="t" r="r" b="b"/>
                  <a:pathLst>
                    <a:path w="31997" h="16546" extrusionOk="0">
                      <a:moveTo>
                        <a:pt x="15698" y="1"/>
                      </a:moveTo>
                      <a:cubicBezTo>
                        <a:pt x="15192" y="1"/>
                        <a:pt x="14688" y="20"/>
                        <a:pt x="14196" y="84"/>
                      </a:cubicBezTo>
                      <a:cubicBezTo>
                        <a:pt x="12841" y="257"/>
                        <a:pt x="11329" y="546"/>
                        <a:pt x="10004" y="905"/>
                      </a:cubicBezTo>
                      <a:cubicBezTo>
                        <a:pt x="8738" y="1247"/>
                        <a:pt x="7432" y="1652"/>
                        <a:pt x="6243" y="2211"/>
                      </a:cubicBezTo>
                      <a:cubicBezTo>
                        <a:pt x="5260" y="2675"/>
                        <a:pt x="3837" y="3330"/>
                        <a:pt x="3140" y="4167"/>
                      </a:cubicBezTo>
                      <a:cubicBezTo>
                        <a:pt x="2439" y="5004"/>
                        <a:pt x="1884" y="5791"/>
                        <a:pt x="1362" y="6755"/>
                      </a:cubicBezTo>
                      <a:cubicBezTo>
                        <a:pt x="1149" y="7147"/>
                        <a:pt x="867" y="7519"/>
                        <a:pt x="724" y="7944"/>
                      </a:cubicBezTo>
                      <a:cubicBezTo>
                        <a:pt x="588" y="8343"/>
                        <a:pt x="575" y="8765"/>
                        <a:pt x="502" y="9180"/>
                      </a:cubicBezTo>
                      <a:cubicBezTo>
                        <a:pt x="316" y="10230"/>
                        <a:pt x="170" y="11107"/>
                        <a:pt x="170" y="12170"/>
                      </a:cubicBezTo>
                      <a:cubicBezTo>
                        <a:pt x="173" y="13632"/>
                        <a:pt x="77" y="15077"/>
                        <a:pt x="0" y="16546"/>
                      </a:cubicBezTo>
                      <a:lnTo>
                        <a:pt x="31213" y="16546"/>
                      </a:lnTo>
                      <a:cubicBezTo>
                        <a:pt x="31843" y="16064"/>
                        <a:pt x="31996" y="13576"/>
                        <a:pt x="31913" y="13018"/>
                      </a:cubicBezTo>
                      <a:cubicBezTo>
                        <a:pt x="31774" y="12104"/>
                        <a:pt x="31903" y="11217"/>
                        <a:pt x="31711" y="10296"/>
                      </a:cubicBezTo>
                      <a:cubicBezTo>
                        <a:pt x="31501" y="9296"/>
                        <a:pt x="31013" y="8187"/>
                        <a:pt x="30578" y="7263"/>
                      </a:cubicBezTo>
                      <a:cubicBezTo>
                        <a:pt x="30292" y="6656"/>
                        <a:pt x="29840" y="6121"/>
                        <a:pt x="29465" y="5572"/>
                      </a:cubicBezTo>
                      <a:cubicBezTo>
                        <a:pt x="29166" y="5134"/>
                        <a:pt x="28916" y="4609"/>
                        <a:pt x="28565" y="4213"/>
                      </a:cubicBezTo>
                      <a:cubicBezTo>
                        <a:pt x="27893" y="3466"/>
                        <a:pt x="26907" y="2735"/>
                        <a:pt x="26013" y="2267"/>
                      </a:cubicBezTo>
                      <a:cubicBezTo>
                        <a:pt x="24943" y="1705"/>
                        <a:pt x="23770" y="1257"/>
                        <a:pt x="22611" y="921"/>
                      </a:cubicBezTo>
                      <a:cubicBezTo>
                        <a:pt x="21771" y="676"/>
                        <a:pt x="20907" y="323"/>
                        <a:pt x="20060" y="127"/>
                      </a:cubicBezTo>
                      <a:cubicBezTo>
                        <a:pt x="19725" y="50"/>
                        <a:pt x="19403" y="31"/>
                        <a:pt x="19079" y="31"/>
                      </a:cubicBezTo>
                      <a:cubicBezTo>
                        <a:pt x="18791" y="31"/>
                        <a:pt x="18501" y="46"/>
                        <a:pt x="18199" y="47"/>
                      </a:cubicBezTo>
                      <a:cubicBezTo>
                        <a:pt x="18152" y="48"/>
                        <a:pt x="18105" y="48"/>
                        <a:pt x="18058" y="48"/>
                      </a:cubicBezTo>
                      <a:cubicBezTo>
                        <a:pt x="17283" y="48"/>
                        <a:pt x="16487" y="1"/>
                        <a:pt x="156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8021563" y="4332613"/>
                  <a:ext cx="87193" cy="24299"/>
                </a:xfrm>
                <a:custGeom>
                  <a:avLst/>
                  <a:gdLst/>
                  <a:ahLst/>
                  <a:cxnLst/>
                  <a:rect l="l" t="t" r="r" b="b"/>
                  <a:pathLst>
                    <a:path w="1360" h="379" extrusionOk="0">
                      <a:moveTo>
                        <a:pt x="838" y="0"/>
                      </a:moveTo>
                      <a:cubicBezTo>
                        <a:pt x="585" y="0"/>
                        <a:pt x="1" y="379"/>
                        <a:pt x="519" y="379"/>
                      </a:cubicBezTo>
                      <a:cubicBezTo>
                        <a:pt x="775" y="379"/>
                        <a:pt x="1359" y="0"/>
                        <a:pt x="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8008805" y="4128091"/>
                  <a:ext cx="86552" cy="28851"/>
                </a:xfrm>
                <a:custGeom>
                  <a:avLst/>
                  <a:gdLst/>
                  <a:ahLst/>
                  <a:cxnLst/>
                  <a:rect l="l" t="t" r="r" b="b"/>
                  <a:pathLst>
                    <a:path w="1350" h="450" extrusionOk="0">
                      <a:moveTo>
                        <a:pt x="824" y="1"/>
                      </a:moveTo>
                      <a:cubicBezTo>
                        <a:pt x="529" y="1"/>
                        <a:pt x="0" y="450"/>
                        <a:pt x="525" y="450"/>
                      </a:cubicBezTo>
                      <a:cubicBezTo>
                        <a:pt x="821" y="450"/>
                        <a:pt x="1349"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8195181" y="4257216"/>
                  <a:ext cx="79307" cy="18593"/>
                </a:xfrm>
                <a:custGeom>
                  <a:avLst/>
                  <a:gdLst/>
                  <a:ahLst/>
                  <a:cxnLst/>
                  <a:rect l="l" t="t" r="r" b="b"/>
                  <a:pathLst>
                    <a:path w="1237" h="290" extrusionOk="0">
                      <a:moveTo>
                        <a:pt x="874" y="0"/>
                      </a:moveTo>
                      <a:cubicBezTo>
                        <a:pt x="724" y="0"/>
                        <a:pt x="0" y="290"/>
                        <a:pt x="362" y="290"/>
                      </a:cubicBezTo>
                      <a:cubicBezTo>
                        <a:pt x="512" y="290"/>
                        <a:pt x="1236" y="0"/>
                        <a:pt x="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8152354" y="4004159"/>
                  <a:ext cx="86552" cy="28402"/>
                </a:xfrm>
                <a:custGeom>
                  <a:avLst/>
                  <a:gdLst/>
                  <a:ahLst/>
                  <a:cxnLst/>
                  <a:rect l="l" t="t" r="r" b="b"/>
                  <a:pathLst>
                    <a:path w="1350" h="443" extrusionOk="0">
                      <a:moveTo>
                        <a:pt x="828" y="0"/>
                      </a:moveTo>
                      <a:cubicBezTo>
                        <a:pt x="532" y="0"/>
                        <a:pt x="0" y="442"/>
                        <a:pt x="526" y="442"/>
                      </a:cubicBezTo>
                      <a:cubicBezTo>
                        <a:pt x="817" y="442"/>
                        <a:pt x="1349" y="0"/>
                        <a:pt x="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8361939" y="4215221"/>
                  <a:ext cx="72062" cy="37313"/>
                </a:xfrm>
                <a:custGeom>
                  <a:avLst/>
                  <a:gdLst/>
                  <a:ahLst/>
                  <a:cxnLst/>
                  <a:rect l="l" t="t" r="r" b="b"/>
                  <a:pathLst>
                    <a:path w="1124" h="582" extrusionOk="0">
                      <a:moveTo>
                        <a:pt x="595" y="1"/>
                      </a:moveTo>
                      <a:cubicBezTo>
                        <a:pt x="147" y="1"/>
                        <a:pt x="0" y="582"/>
                        <a:pt x="529" y="582"/>
                      </a:cubicBezTo>
                      <a:cubicBezTo>
                        <a:pt x="977" y="582"/>
                        <a:pt x="1124"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3"/>
              <p:cNvGrpSpPr/>
              <p:nvPr/>
            </p:nvGrpSpPr>
            <p:grpSpPr>
              <a:xfrm>
                <a:off x="283817" y="190913"/>
                <a:ext cx="2299121" cy="1826197"/>
                <a:chOff x="283817" y="190913"/>
                <a:chExt cx="2299121" cy="1826197"/>
              </a:xfrm>
            </p:grpSpPr>
            <p:grpSp>
              <p:nvGrpSpPr>
                <p:cNvPr id="384" name="Google Shape;384;p13"/>
                <p:cNvGrpSpPr/>
                <p:nvPr/>
              </p:nvGrpSpPr>
              <p:grpSpPr>
                <a:xfrm>
                  <a:off x="283817" y="190913"/>
                  <a:ext cx="1797999" cy="1826197"/>
                  <a:chOff x="283817" y="190913"/>
                  <a:chExt cx="1797999" cy="1826197"/>
                </a:xfrm>
              </p:grpSpPr>
              <p:sp>
                <p:nvSpPr>
                  <p:cNvPr id="385" name="Google Shape;385;p13"/>
                  <p:cNvSpPr/>
                  <p:nvPr/>
                </p:nvSpPr>
                <p:spPr>
                  <a:xfrm>
                    <a:off x="283817" y="190913"/>
                    <a:ext cx="1797999" cy="1826197"/>
                  </a:xfrm>
                  <a:custGeom>
                    <a:avLst/>
                    <a:gdLst/>
                    <a:ahLst/>
                    <a:cxnLst/>
                    <a:rect l="l" t="t" r="r" b="b"/>
                    <a:pathLst>
                      <a:path w="32392" h="32900" extrusionOk="0">
                        <a:moveTo>
                          <a:pt x="23319" y="1"/>
                        </a:moveTo>
                        <a:cubicBezTo>
                          <a:pt x="22182" y="1"/>
                          <a:pt x="21033" y="223"/>
                          <a:pt x="19917" y="444"/>
                        </a:cubicBezTo>
                        <a:cubicBezTo>
                          <a:pt x="19226" y="580"/>
                          <a:pt x="18594" y="713"/>
                          <a:pt x="18020" y="1138"/>
                        </a:cubicBezTo>
                        <a:cubicBezTo>
                          <a:pt x="17602" y="1451"/>
                          <a:pt x="17206" y="1770"/>
                          <a:pt x="16760" y="2045"/>
                        </a:cubicBezTo>
                        <a:cubicBezTo>
                          <a:pt x="15990" y="2527"/>
                          <a:pt x="15130" y="2998"/>
                          <a:pt x="14296" y="3357"/>
                        </a:cubicBezTo>
                        <a:cubicBezTo>
                          <a:pt x="13829" y="3560"/>
                          <a:pt x="13348" y="3646"/>
                          <a:pt x="12867" y="3646"/>
                        </a:cubicBezTo>
                        <a:cubicBezTo>
                          <a:pt x="11925" y="3646"/>
                          <a:pt x="10981" y="3317"/>
                          <a:pt x="10130" y="2892"/>
                        </a:cubicBezTo>
                        <a:cubicBezTo>
                          <a:pt x="9329" y="2490"/>
                          <a:pt x="8422" y="2403"/>
                          <a:pt x="7578" y="2115"/>
                        </a:cubicBezTo>
                        <a:cubicBezTo>
                          <a:pt x="7027" y="1922"/>
                          <a:pt x="6435" y="1819"/>
                          <a:pt x="5847" y="1816"/>
                        </a:cubicBezTo>
                        <a:cubicBezTo>
                          <a:pt x="5832" y="1816"/>
                          <a:pt x="5817" y="1816"/>
                          <a:pt x="5801" y="1816"/>
                        </a:cubicBezTo>
                        <a:cubicBezTo>
                          <a:pt x="3955" y="1816"/>
                          <a:pt x="1677" y="2431"/>
                          <a:pt x="821" y="4158"/>
                        </a:cubicBezTo>
                        <a:cubicBezTo>
                          <a:pt x="136" y="5540"/>
                          <a:pt x="1" y="6822"/>
                          <a:pt x="628" y="8264"/>
                        </a:cubicBezTo>
                        <a:cubicBezTo>
                          <a:pt x="1432" y="10122"/>
                          <a:pt x="3578" y="12480"/>
                          <a:pt x="4512" y="14430"/>
                        </a:cubicBezTo>
                        <a:cubicBezTo>
                          <a:pt x="4768" y="14968"/>
                          <a:pt x="4934" y="15473"/>
                          <a:pt x="4954" y="15932"/>
                        </a:cubicBezTo>
                        <a:cubicBezTo>
                          <a:pt x="4977" y="16513"/>
                          <a:pt x="5007" y="17114"/>
                          <a:pt x="5246" y="17649"/>
                        </a:cubicBezTo>
                        <a:cubicBezTo>
                          <a:pt x="5714" y="18702"/>
                          <a:pt x="7070" y="18862"/>
                          <a:pt x="8089" y="18942"/>
                        </a:cubicBezTo>
                        <a:cubicBezTo>
                          <a:pt x="8097" y="18942"/>
                          <a:pt x="8105" y="18942"/>
                          <a:pt x="8114" y="18942"/>
                        </a:cubicBezTo>
                        <a:cubicBezTo>
                          <a:pt x="8250" y="18942"/>
                          <a:pt x="8481" y="18872"/>
                          <a:pt x="8632" y="18872"/>
                        </a:cubicBezTo>
                        <a:cubicBezTo>
                          <a:pt x="8639" y="18872"/>
                          <a:pt x="8645" y="18872"/>
                          <a:pt x="8652" y="18872"/>
                        </a:cubicBezTo>
                        <a:cubicBezTo>
                          <a:pt x="9943" y="18912"/>
                          <a:pt x="11276" y="19460"/>
                          <a:pt x="12369" y="20151"/>
                        </a:cubicBezTo>
                        <a:cubicBezTo>
                          <a:pt x="13013" y="20556"/>
                          <a:pt x="13525" y="21128"/>
                          <a:pt x="13897" y="21769"/>
                        </a:cubicBezTo>
                        <a:cubicBezTo>
                          <a:pt x="14149" y="22201"/>
                          <a:pt x="14478" y="22593"/>
                          <a:pt x="14641" y="23071"/>
                        </a:cubicBezTo>
                        <a:cubicBezTo>
                          <a:pt x="14797" y="23540"/>
                          <a:pt x="14847" y="24048"/>
                          <a:pt x="14983" y="24523"/>
                        </a:cubicBezTo>
                        <a:cubicBezTo>
                          <a:pt x="15529" y="26443"/>
                          <a:pt x="15412" y="28954"/>
                          <a:pt x="16804" y="30496"/>
                        </a:cubicBezTo>
                        <a:cubicBezTo>
                          <a:pt x="17279" y="31024"/>
                          <a:pt x="17645" y="31553"/>
                          <a:pt x="18282" y="31892"/>
                        </a:cubicBezTo>
                        <a:cubicBezTo>
                          <a:pt x="18661" y="32091"/>
                          <a:pt x="19089" y="32300"/>
                          <a:pt x="19478" y="32467"/>
                        </a:cubicBezTo>
                        <a:cubicBezTo>
                          <a:pt x="20174" y="32765"/>
                          <a:pt x="20847" y="32899"/>
                          <a:pt x="21538" y="32899"/>
                        </a:cubicBezTo>
                        <a:cubicBezTo>
                          <a:pt x="21939" y="32899"/>
                          <a:pt x="22346" y="32854"/>
                          <a:pt x="22767" y="32769"/>
                        </a:cubicBezTo>
                        <a:cubicBezTo>
                          <a:pt x="23913" y="32533"/>
                          <a:pt x="24993" y="31978"/>
                          <a:pt x="25897" y="31231"/>
                        </a:cubicBezTo>
                        <a:cubicBezTo>
                          <a:pt x="26375" y="30835"/>
                          <a:pt x="26731" y="30330"/>
                          <a:pt x="27222" y="29951"/>
                        </a:cubicBezTo>
                        <a:cubicBezTo>
                          <a:pt x="27628" y="29636"/>
                          <a:pt x="28023" y="29393"/>
                          <a:pt x="28329" y="28965"/>
                        </a:cubicBezTo>
                        <a:cubicBezTo>
                          <a:pt x="28817" y="28287"/>
                          <a:pt x="29106" y="27410"/>
                          <a:pt x="29471" y="26659"/>
                        </a:cubicBezTo>
                        <a:cubicBezTo>
                          <a:pt x="29724" y="26137"/>
                          <a:pt x="30000" y="25636"/>
                          <a:pt x="30186" y="25084"/>
                        </a:cubicBezTo>
                        <a:cubicBezTo>
                          <a:pt x="30614" y="23822"/>
                          <a:pt x="30950" y="22490"/>
                          <a:pt x="31006" y="21154"/>
                        </a:cubicBezTo>
                        <a:cubicBezTo>
                          <a:pt x="31083" y="19264"/>
                          <a:pt x="30793" y="17407"/>
                          <a:pt x="30837" y="15519"/>
                        </a:cubicBezTo>
                        <a:cubicBezTo>
                          <a:pt x="30860" y="14380"/>
                          <a:pt x="31202" y="13194"/>
                          <a:pt x="31438" y="12078"/>
                        </a:cubicBezTo>
                        <a:cubicBezTo>
                          <a:pt x="31528" y="11656"/>
                          <a:pt x="31615" y="11227"/>
                          <a:pt x="31717" y="10806"/>
                        </a:cubicBezTo>
                        <a:cubicBezTo>
                          <a:pt x="31843" y="10294"/>
                          <a:pt x="32129" y="9815"/>
                          <a:pt x="32236" y="9304"/>
                        </a:cubicBezTo>
                        <a:cubicBezTo>
                          <a:pt x="32392" y="8553"/>
                          <a:pt x="32232" y="7869"/>
                          <a:pt x="32272" y="7138"/>
                        </a:cubicBezTo>
                        <a:cubicBezTo>
                          <a:pt x="32328" y="6125"/>
                          <a:pt x="32020" y="5274"/>
                          <a:pt x="31548" y="4370"/>
                        </a:cubicBezTo>
                        <a:cubicBezTo>
                          <a:pt x="30501" y="2360"/>
                          <a:pt x="27870" y="1361"/>
                          <a:pt x="25914" y="503"/>
                        </a:cubicBezTo>
                        <a:cubicBezTo>
                          <a:pt x="25071" y="134"/>
                          <a:pt x="24199" y="1"/>
                          <a:pt x="23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736489" y="464904"/>
                    <a:ext cx="896335" cy="377618"/>
                  </a:xfrm>
                  <a:custGeom>
                    <a:avLst/>
                    <a:gdLst/>
                    <a:ahLst/>
                    <a:cxnLst/>
                    <a:rect l="l" t="t" r="r" b="b"/>
                    <a:pathLst>
                      <a:path w="16148" h="6803" extrusionOk="0">
                        <a:moveTo>
                          <a:pt x="14116" y="1"/>
                        </a:moveTo>
                        <a:cubicBezTo>
                          <a:pt x="13443" y="1"/>
                          <a:pt x="12661" y="527"/>
                          <a:pt x="12157" y="1095"/>
                        </a:cubicBezTo>
                        <a:cubicBezTo>
                          <a:pt x="11217" y="2159"/>
                          <a:pt x="10403" y="3484"/>
                          <a:pt x="9104" y="4149"/>
                        </a:cubicBezTo>
                        <a:cubicBezTo>
                          <a:pt x="8546" y="4434"/>
                          <a:pt x="7944" y="4541"/>
                          <a:pt x="7331" y="4541"/>
                        </a:cubicBezTo>
                        <a:cubicBezTo>
                          <a:pt x="6389" y="4541"/>
                          <a:pt x="5422" y="4290"/>
                          <a:pt x="4553" y="4053"/>
                        </a:cubicBezTo>
                        <a:cubicBezTo>
                          <a:pt x="4086" y="3924"/>
                          <a:pt x="3374" y="3768"/>
                          <a:pt x="2697" y="3768"/>
                        </a:cubicBezTo>
                        <a:cubicBezTo>
                          <a:pt x="1971" y="3768"/>
                          <a:pt x="1285" y="3947"/>
                          <a:pt x="981" y="4531"/>
                        </a:cubicBezTo>
                        <a:cubicBezTo>
                          <a:pt x="0" y="6414"/>
                          <a:pt x="3363" y="6802"/>
                          <a:pt x="4919" y="6802"/>
                        </a:cubicBezTo>
                        <a:cubicBezTo>
                          <a:pt x="5112" y="6802"/>
                          <a:pt x="5278" y="6796"/>
                          <a:pt x="5403" y="6787"/>
                        </a:cubicBezTo>
                        <a:cubicBezTo>
                          <a:pt x="6540" y="6693"/>
                          <a:pt x="8015" y="6547"/>
                          <a:pt x="9479" y="6222"/>
                        </a:cubicBezTo>
                        <a:cubicBezTo>
                          <a:pt x="11646" y="5744"/>
                          <a:pt x="16147" y="4149"/>
                          <a:pt x="15283" y="1082"/>
                        </a:cubicBezTo>
                        <a:cubicBezTo>
                          <a:pt x="15061" y="294"/>
                          <a:pt x="14619" y="1"/>
                          <a:pt x="14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13"/>
                <p:cNvSpPr/>
                <p:nvPr/>
              </p:nvSpPr>
              <p:spPr>
                <a:xfrm rot="2251708">
                  <a:off x="1755036" y="687997"/>
                  <a:ext cx="704275" cy="645160"/>
                </a:xfrm>
                <a:custGeom>
                  <a:avLst/>
                  <a:gdLst/>
                  <a:ahLst/>
                  <a:cxnLst/>
                  <a:rect l="l" t="t" r="r" b="b"/>
                  <a:pathLst>
                    <a:path w="12688" h="11623" extrusionOk="0">
                      <a:moveTo>
                        <a:pt x="2361" y="11"/>
                      </a:moveTo>
                      <a:cubicBezTo>
                        <a:pt x="2293" y="11"/>
                        <a:pt x="2226" y="13"/>
                        <a:pt x="2163" y="20"/>
                      </a:cubicBezTo>
                      <a:cubicBezTo>
                        <a:pt x="2008" y="37"/>
                        <a:pt x="1824" y="194"/>
                        <a:pt x="1921" y="269"/>
                      </a:cubicBezTo>
                      <a:cubicBezTo>
                        <a:pt x="1903" y="265"/>
                        <a:pt x="1885" y="262"/>
                        <a:pt x="1866" y="262"/>
                      </a:cubicBezTo>
                      <a:cubicBezTo>
                        <a:pt x="1541" y="262"/>
                        <a:pt x="1080" y="934"/>
                        <a:pt x="964" y="1106"/>
                      </a:cubicBezTo>
                      <a:cubicBezTo>
                        <a:pt x="223" y="2203"/>
                        <a:pt x="74" y="3638"/>
                        <a:pt x="74" y="4904"/>
                      </a:cubicBezTo>
                      <a:cubicBezTo>
                        <a:pt x="74" y="5519"/>
                        <a:pt x="1" y="6193"/>
                        <a:pt x="180" y="6795"/>
                      </a:cubicBezTo>
                      <a:cubicBezTo>
                        <a:pt x="373" y="7429"/>
                        <a:pt x="768" y="8020"/>
                        <a:pt x="1087" y="8595"/>
                      </a:cubicBezTo>
                      <a:cubicBezTo>
                        <a:pt x="1459" y="9266"/>
                        <a:pt x="1789" y="9791"/>
                        <a:pt x="2373" y="10296"/>
                      </a:cubicBezTo>
                      <a:cubicBezTo>
                        <a:pt x="2891" y="10738"/>
                        <a:pt x="3459" y="10953"/>
                        <a:pt x="4097" y="11160"/>
                      </a:cubicBezTo>
                      <a:cubicBezTo>
                        <a:pt x="5017" y="11457"/>
                        <a:pt x="6057" y="11622"/>
                        <a:pt x="7070" y="11622"/>
                      </a:cubicBezTo>
                      <a:cubicBezTo>
                        <a:pt x="7527" y="11622"/>
                        <a:pt x="7979" y="11589"/>
                        <a:pt x="8413" y="11519"/>
                      </a:cubicBezTo>
                      <a:cubicBezTo>
                        <a:pt x="9971" y="11263"/>
                        <a:pt x="11416" y="10130"/>
                        <a:pt x="12130" y="8734"/>
                      </a:cubicBezTo>
                      <a:cubicBezTo>
                        <a:pt x="12476" y="8063"/>
                        <a:pt x="12612" y="7296"/>
                        <a:pt x="12619" y="6542"/>
                      </a:cubicBezTo>
                      <a:cubicBezTo>
                        <a:pt x="12628" y="5815"/>
                        <a:pt x="12688" y="5037"/>
                        <a:pt x="12592" y="4309"/>
                      </a:cubicBezTo>
                      <a:cubicBezTo>
                        <a:pt x="12513" y="3698"/>
                        <a:pt x="12203" y="2745"/>
                        <a:pt x="11502" y="2595"/>
                      </a:cubicBezTo>
                      <a:cubicBezTo>
                        <a:pt x="11441" y="2582"/>
                        <a:pt x="11383" y="2576"/>
                        <a:pt x="11327" y="2576"/>
                      </a:cubicBezTo>
                      <a:cubicBezTo>
                        <a:pt x="10345" y="2576"/>
                        <a:pt x="10177" y="4533"/>
                        <a:pt x="9845" y="5197"/>
                      </a:cubicBezTo>
                      <a:cubicBezTo>
                        <a:pt x="9722" y="5439"/>
                        <a:pt x="9685" y="5715"/>
                        <a:pt x="9552" y="5950"/>
                      </a:cubicBezTo>
                      <a:cubicBezTo>
                        <a:pt x="9383" y="6249"/>
                        <a:pt x="9107" y="6482"/>
                        <a:pt x="8928" y="6778"/>
                      </a:cubicBezTo>
                      <a:cubicBezTo>
                        <a:pt x="8549" y="7402"/>
                        <a:pt x="7891" y="7837"/>
                        <a:pt x="7270" y="8203"/>
                      </a:cubicBezTo>
                      <a:cubicBezTo>
                        <a:pt x="6702" y="8538"/>
                        <a:pt x="6007" y="8495"/>
                        <a:pt x="5369" y="8502"/>
                      </a:cubicBezTo>
                      <a:cubicBezTo>
                        <a:pt x="5355" y="8502"/>
                        <a:pt x="5341" y="8502"/>
                        <a:pt x="5327" y="8502"/>
                      </a:cubicBezTo>
                      <a:cubicBezTo>
                        <a:pt x="4711" y="8502"/>
                        <a:pt x="4196" y="8280"/>
                        <a:pt x="3728" y="7864"/>
                      </a:cubicBezTo>
                      <a:cubicBezTo>
                        <a:pt x="2572" y="6831"/>
                        <a:pt x="2034" y="5316"/>
                        <a:pt x="2044" y="3805"/>
                      </a:cubicBezTo>
                      <a:cubicBezTo>
                        <a:pt x="2048" y="3107"/>
                        <a:pt x="2040" y="2572"/>
                        <a:pt x="2379" y="1968"/>
                      </a:cubicBezTo>
                      <a:cubicBezTo>
                        <a:pt x="2506" y="1748"/>
                        <a:pt x="2532" y="1489"/>
                        <a:pt x="2686" y="1279"/>
                      </a:cubicBezTo>
                      <a:cubicBezTo>
                        <a:pt x="2735" y="1206"/>
                        <a:pt x="2825" y="1233"/>
                        <a:pt x="2878" y="1134"/>
                      </a:cubicBezTo>
                      <a:cubicBezTo>
                        <a:pt x="2918" y="1067"/>
                        <a:pt x="2908" y="957"/>
                        <a:pt x="2931" y="881"/>
                      </a:cubicBezTo>
                      <a:cubicBezTo>
                        <a:pt x="2997" y="668"/>
                        <a:pt x="3057" y="502"/>
                        <a:pt x="3028" y="266"/>
                      </a:cubicBezTo>
                      <a:cubicBezTo>
                        <a:pt x="2997" y="1"/>
                        <a:pt x="2994" y="30"/>
                        <a:pt x="2718" y="20"/>
                      </a:cubicBezTo>
                      <a:cubicBezTo>
                        <a:pt x="2608" y="18"/>
                        <a:pt x="2483" y="11"/>
                        <a:pt x="2361" y="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854975" y="992957"/>
                  <a:ext cx="326852" cy="253372"/>
                </a:xfrm>
                <a:custGeom>
                  <a:avLst/>
                  <a:gdLst/>
                  <a:ahLst/>
                  <a:cxnLst/>
                  <a:rect l="l" t="t" r="r" b="b"/>
                  <a:pathLst>
                    <a:path w="8585" h="6655" extrusionOk="0">
                      <a:moveTo>
                        <a:pt x="10" y="1"/>
                      </a:moveTo>
                      <a:lnTo>
                        <a:pt x="0" y="176"/>
                      </a:lnTo>
                      <a:cubicBezTo>
                        <a:pt x="273" y="190"/>
                        <a:pt x="638" y="452"/>
                        <a:pt x="880" y="625"/>
                      </a:cubicBezTo>
                      <a:cubicBezTo>
                        <a:pt x="920" y="655"/>
                        <a:pt x="957" y="682"/>
                        <a:pt x="990" y="705"/>
                      </a:cubicBezTo>
                      <a:cubicBezTo>
                        <a:pt x="2107" y="1479"/>
                        <a:pt x="3173" y="2339"/>
                        <a:pt x="4203" y="3166"/>
                      </a:cubicBezTo>
                      <a:cubicBezTo>
                        <a:pt x="5250" y="4014"/>
                        <a:pt x="6242" y="4931"/>
                        <a:pt x="7199" y="5821"/>
                      </a:cubicBezTo>
                      <a:cubicBezTo>
                        <a:pt x="7226" y="5844"/>
                        <a:pt x="7273" y="5891"/>
                        <a:pt x="7329" y="5950"/>
                      </a:cubicBezTo>
                      <a:cubicBezTo>
                        <a:pt x="7757" y="6402"/>
                        <a:pt x="8033" y="6654"/>
                        <a:pt x="8206" y="6654"/>
                      </a:cubicBezTo>
                      <a:cubicBezTo>
                        <a:pt x="8220" y="6654"/>
                        <a:pt x="8236" y="6651"/>
                        <a:pt x="8249" y="6648"/>
                      </a:cubicBezTo>
                      <a:lnTo>
                        <a:pt x="8585" y="6552"/>
                      </a:lnTo>
                      <a:lnTo>
                        <a:pt x="8150" y="6459"/>
                      </a:lnTo>
                      <a:lnTo>
                        <a:pt x="8150" y="6462"/>
                      </a:lnTo>
                      <a:cubicBezTo>
                        <a:pt x="8033" y="6402"/>
                        <a:pt x="7801" y="6193"/>
                        <a:pt x="7455" y="5831"/>
                      </a:cubicBezTo>
                      <a:cubicBezTo>
                        <a:pt x="7395" y="5765"/>
                        <a:pt x="7346" y="5714"/>
                        <a:pt x="7319" y="5691"/>
                      </a:cubicBezTo>
                      <a:cubicBezTo>
                        <a:pt x="6359" y="4801"/>
                        <a:pt x="5365" y="3881"/>
                        <a:pt x="4313" y="3031"/>
                      </a:cubicBezTo>
                      <a:cubicBezTo>
                        <a:pt x="3280" y="2200"/>
                        <a:pt x="2213" y="1339"/>
                        <a:pt x="1090" y="559"/>
                      </a:cubicBezTo>
                      <a:cubicBezTo>
                        <a:pt x="1057" y="535"/>
                        <a:pt x="1020" y="512"/>
                        <a:pt x="980" y="482"/>
                      </a:cubicBezTo>
                      <a:cubicBezTo>
                        <a:pt x="725" y="296"/>
                        <a:pt x="333" y="17"/>
                        <a:pt x="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943379" y="961700"/>
                  <a:ext cx="250745" cy="191809"/>
                </a:xfrm>
                <a:custGeom>
                  <a:avLst/>
                  <a:gdLst/>
                  <a:ahLst/>
                  <a:cxnLst/>
                  <a:rect l="l" t="t" r="r" b="b"/>
                  <a:pathLst>
                    <a:path w="6586" h="5038" extrusionOk="0">
                      <a:moveTo>
                        <a:pt x="97" y="1"/>
                      </a:moveTo>
                      <a:lnTo>
                        <a:pt x="1" y="144"/>
                      </a:lnTo>
                      <a:lnTo>
                        <a:pt x="147" y="240"/>
                      </a:lnTo>
                      <a:lnTo>
                        <a:pt x="170" y="207"/>
                      </a:lnTo>
                      <a:cubicBezTo>
                        <a:pt x="502" y="327"/>
                        <a:pt x="778" y="523"/>
                        <a:pt x="1070" y="728"/>
                      </a:cubicBezTo>
                      <a:lnTo>
                        <a:pt x="1166" y="795"/>
                      </a:lnTo>
                      <a:cubicBezTo>
                        <a:pt x="2100" y="1452"/>
                        <a:pt x="3023" y="2160"/>
                        <a:pt x="3881" y="2831"/>
                      </a:cubicBezTo>
                      <a:cubicBezTo>
                        <a:pt x="4093" y="2994"/>
                        <a:pt x="4319" y="3157"/>
                        <a:pt x="4538" y="3313"/>
                      </a:cubicBezTo>
                      <a:cubicBezTo>
                        <a:pt x="4951" y="3608"/>
                        <a:pt x="5375" y="3915"/>
                        <a:pt x="5734" y="4257"/>
                      </a:cubicBezTo>
                      <a:cubicBezTo>
                        <a:pt x="5858" y="4373"/>
                        <a:pt x="5970" y="4502"/>
                        <a:pt x="6084" y="4629"/>
                      </a:cubicBezTo>
                      <a:cubicBezTo>
                        <a:pt x="6203" y="4769"/>
                        <a:pt x="6329" y="4911"/>
                        <a:pt x="6465" y="5037"/>
                      </a:cubicBezTo>
                      <a:lnTo>
                        <a:pt x="6585" y="4911"/>
                      </a:lnTo>
                      <a:cubicBezTo>
                        <a:pt x="6456" y="4788"/>
                        <a:pt x="6332" y="4649"/>
                        <a:pt x="6217" y="4516"/>
                      </a:cubicBezTo>
                      <a:cubicBezTo>
                        <a:pt x="6100" y="4386"/>
                        <a:pt x="5984" y="4250"/>
                        <a:pt x="5854" y="4127"/>
                      </a:cubicBezTo>
                      <a:cubicBezTo>
                        <a:pt x="5489" y="3781"/>
                        <a:pt x="5057" y="3469"/>
                        <a:pt x="4642" y="3170"/>
                      </a:cubicBezTo>
                      <a:cubicBezTo>
                        <a:pt x="4423" y="3014"/>
                        <a:pt x="4196" y="2851"/>
                        <a:pt x="3991" y="2691"/>
                      </a:cubicBezTo>
                      <a:cubicBezTo>
                        <a:pt x="3130" y="2021"/>
                        <a:pt x="2206" y="1310"/>
                        <a:pt x="1266" y="652"/>
                      </a:cubicBezTo>
                      <a:lnTo>
                        <a:pt x="1170" y="586"/>
                      </a:lnTo>
                      <a:cubicBezTo>
                        <a:pt x="851" y="359"/>
                        <a:pt x="545" y="144"/>
                        <a:pt x="160" y="20"/>
                      </a:cubicBezTo>
                      <a:lnTo>
                        <a:pt x="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947415" y="997449"/>
                  <a:ext cx="158915" cy="177304"/>
                </a:xfrm>
                <a:custGeom>
                  <a:avLst/>
                  <a:gdLst/>
                  <a:ahLst/>
                  <a:cxnLst/>
                  <a:rect l="l" t="t" r="r" b="b"/>
                  <a:pathLst>
                    <a:path w="4174" h="4657" extrusionOk="0">
                      <a:moveTo>
                        <a:pt x="4132" y="0"/>
                      </a:moveTo>
                      <a:cubicBezTo>
                        <a:pt x="3806" y="0"/>
                        <a:pt x="3252" y="934"/>
                        <a:pt x="3227" y="979"/>
                      </a:cubicBezTo>
                      <a:cubicBezTo>
                        <a:pt x="2742" y="1583"/>
                        <a:pt x="2193" y="2215"/>
                        <a:pt x="1502" y="2956"/>
                      </a:cubicBezTo>
                      <a:cubicBezTo>
                        <a:pt x="1290" y="3181"/>
                        <a:pt x="1074" y="3407"/>
                        <a:pt x="858" y="3637"/>
                      </a:cubicBezTo>
                      <a:cubicBezTo>
                        <a:pt x="685" y="3816"/>
                        <a:pt x="516" y="3995"/>
                        <a:pt x="343" y="4175"/>
                      </a:cubicBezTo>
                      <a:cubicBezTo>
                        <a:pt x="317" y="4204"/>
                        <a:pt x="286" y="4235"/>
                        <a:pt x="254" y="4264"/>
                      </a:cubicBezTo>
                      <a:cubicBezTo>
                        <a:pt x="157" y="4357"/>
                        <a:pt x="44" y="4460"/>
                        <a:pt x="1" y="4607"/>
                      </a:cubicBezTo>
                      <a:lnTo>
                        <a:pt x="171" y="4656"/>
                      </a:lnTo>
                      <a:cubicBezTo>
                        <a:pt x="200" y="4557"/>
                        <a:pt x="286" y="4477"/>
                        <a:pt x="376" y="4391"/>
                      </a:cubicBezTo>
                      <a:cubicBezTo>
                        <a:pt x="410" y="4361"/>
                        <a:pt x="442" y="4328"/>
                        <a:pt x="473" y="4298"/>
                      </a:cubicBezTo>
                      <a:cubicBezTo>
                        <a:pt x="642" y="4115"/>
                        <a:pt x="815" y="3936"/>
                        <a:pt x="984" y="3756"/>
                      </a:cubicBezTo>
                      <a:cubicBezTo>
                        <a:pt x="1200" y="3531"/>
                        <a:pt x="1419" y="3301"/>
                        <a:pt x="1632" y="3075"/>
                      </a:cubicBezTo>
                      <a:cubicBezTo>
                        <a:pt x="2313" y="2344"/>
                        <a:pt x="2854" y="1723"/>
                        <a:pt x="3336" y="1125"/>
                      </a:cubicBezTo>
                      <a:lnTo>
                        <a:pt x="3383" y="1065"/>
                      </a:lnTo>
                      <a:lnTo>
                        <a:pt x="3326" y="1022"/>
                      </a:lnTo>
                      <a:lnTo>
                        <a:pt x="3389" y="1048"/>
                      </a:lnTo>
                      <a:cubicBezTo>
                        <a:pt x="3462" y="891"/>
                        <a:pt x="3980" y="174"/>
                        <a:pt x="4121" y="174"/>
                      </a:cubicBezTo>
                      <a:cubicBezTo>
                        <a:pt x="4123" y="174"/>
                        <a:pt x="4125" y="174"/>
                        <a:pt x="4127" y="175"/>
                      </a:cubicBezTo>
                      <a:lnTo>
                        <a:pt x="4173" y="6"/>
                      </a:lnTo>
                      <a:cubicBezTo>
                        <a:pt x="4160" y="2"/>
                        <a:pt x="4146" y="0"/>
                        <a:pt x="4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1023445" y="1055052"/>
                  <a:ext cx="136376" cy="164854"/>
                </a:xfrm>
                <a:custGeom>
                  <a:avLst/>
                  <a:gdLst/>
                  <a:ahLst/>
                  <a:cxnLst/>
                  <a:rect l="l" t="t" r="r" b="b"/>
                  <a:pathLst>
                    <a:path w="3582" h="4330" extrusionOk="0">
                      <a:moveTo>
                        <a:pt x="3556" y="0"/>
                      </a:moveTo>
                      <a:lnTo>
                        <a:pt x="3379" y="24"/>
                      </a:lnTo>
                      <a:cubicBezTo>
                        <a:pt x="3392" y="130"/>
                        <a:pt x="3257" y="247"/>
                        <a:pt x="3147" y="339"/>
                      </a:cubicBezTo>
                      <a:cubicBezTo>
                        <a:pt x="3113" y="369"/>
                        <a:pt x="3080" y="396"/>
                        <a:pt x="3053" y="423"/>
                      </a:cubicBezTo>
                      <a:cubicBezTo>
                        <a:pt x="2502" y="957"/>
                        <a:pt x="1861" y="1592"/>
                        <a:pt x="1279" y="2269"/>
                      </a:cubicBezTo>
                      <a:cubicBezTo>
                        <a:pt x="881" y="2738"/>
                        <a:pt x="462" y="3240"/>
                        <a:pt x="153" y="3812"/>
                      </a:cubicBezTo>
                      <a:cubicBezTo>
                        <a:pt x="63" y="3974"/>
                        <a:pt x="0" y="4117"/>
                        <a:pt x="34" y="4330"/>
                      </a:cubicBezTo>
                      <a:lnTo>
                        <a:pt x="207" y="4299"/>
                      </a:lnTo>
                      <a:cubicBezTo>
                        <a:pt x="183" y="4154"/>
                        <a:pt x="216" y="4060"/>
                        <a:pt x="306" y="3898"/>
                      </a:cubicBezTo>
                      <a:cubicBezTo>
                        <a:pt x="609" y="3339"/>
                        <a:pt x="1020" y="2844"/>
                        <a:pt x="1412" y="2383"/>
                      </a:cubicBezTo>
                      <a:cubicBezTo>
                        <a:pt x="1990" y="1711"/>
                        <a:pt x="2628" y="1081"/>
                        <a:pt x="3177" y="549"/>
                      </a:cubicBezTo>
                      <a:cubicBezTo>
                        <a:pt x="3200" y="526"/>
                        <a:pt x="3229" y="503"/>
                        <a:pt x="3260" y="472"/>
                      </a:cubicBezTo>
                      <a:cubicBezTo>
                        <a:pt x="3396" y="359"/>
                        <a:pt x="3582" y="204"/>
                        <a:pt x="3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13"/>
            <p:cNvGrpSpPr/>
            <p:nvPr/>
          </p:nvGrpSpPr>
          <p:grpSpPr>
            <a:xfrm>
              <a:off x="0" y="-7487"/>
              <a:ext cx="9143949" cy="5158468"/>
              <a:chOff x="0" y="-10650"/>
              <a:chExt cx="9143949" cy="5158468"/>
            </a:xfrm>
          </p:grpSpPr>
          <p:grpSp>
            <p:nvGrpSpPr>
              <p:cNvPr id="393" name="Google Shape;393;p13"/>
              <p:cNvGrpSpPr/>
              <p:nvPr/>
            </p:nvGrpSpPr>
            <p:grpSpPr>
              <a:xfrm>
                <a:off x="0" y="-10650"/>
                <a:ext cx="9143949" cy="5158468"/>
                <a:chOff x="267864" y="140547"/>
                <a:chExt cx="8608500" cy="4856400"/>
              </a:xfrm>
            </p:grpSpPr>
            <p:sp>
              <p:nvSpPr>
                <p:cNvPr id="394" name="Google Shape;394;p13"/>
                <p:cNvSpPr/>
                <p:nvPr/>
              </p:nvSpPr>
              <p:spPr>
                <a:xfrm>
                  <a:off x="267864" y="146479"/>
                  <a:ext cx="86085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rot="5400000">
                  <a:off x="-1927873" y="2336397"/>
                  <a:ext cx="4856400" cy="46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3"/>
              <p:cNvGrpSpPr/>
              <p:nvPr/>
            </p:nvGrpSpPr>
            <p:grpSpPr>
              <a:xfrm rot="10800000">
                <a:off x="0" y="-10650"/>
                <a:ext cx="9143949" cy="5158468"/>
                <a:chOff x="267864" y="140547"/>
                <a:chExt cx="8608500" cy="4856400"/>
              </a:xfrm>
            </p:grpSpPr>
            <p:sp>
              <p:nvSpPr>
                <p:cNvPr id="397" name="Google Shape;397;p13"/>
                <p:cNvSpPr/>
                <p:nvPr/>
              </p:nvSpPr>
              <p:spPr>
                <a:xfrm>
                  <a:off x="267864" y="146479"/>
                  <a:ext cx="86085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rot="5400000">
                  <a:off x="-1927873" y="2336397"/>
                  <a:ext cx="4856400" cy="46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99" name="Google Shape;399;p13"/>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400" name="Google Shape;400;p13"/>
          <p:cNvSpPr txBox="1">
            <a:spLocks noGrp="1"/>
          </p:cNvSpPr>
          <p:nvPr>
            <p:ph type="body" idx="1"/>
          </p:nvPr>
        </p:nvSpPr>
        <p:spPr>
          <a:xfrm>
            <a:off x="732525" y="1298013"/>
            <a:ext cx="76746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Didact Gothic"/>
              <a:buAutoNum type="arabicPeriod"/>
              <a:defRPr sz="1200">
                <a:latin typeface="Didact Gothic"/>
                <a:ea typeface="Didact Gothic"/>
                <a:cs typeface="Didact Gothic"/>
                <a:sym typeface="Didact Gothic"/>
              </a:defRPr>
            </a:lvl1pPr>
            <a:lvl2pPr marL="914400" lvl="1" indent="-298450" rtl="0">
              <a:lnSpc>
                <a:spcPct val="100000"/>
              </a:lnSpc>
              <a:spcBef>
                <a:spcPts val="1600"/>
              </a:spcBef>
              <a:spcAft>
                <a:spcPts val="0"/>
              </a:spcAft>
              <a:buSzPts val="1100"/>
              <a:buFont typeface="Didact Gothic"/>
              <a:buAutoNum type="alphaLcPeriod"/>
              <a:defRPr>
                <a:latin typeface="Didact Gothic"/>
                <a:ea typeface="Didact Gothic"/>
                <a:cs typeface="Didact Gothic"/>
                <a:sym typeface="Didact Gothic"/>
              </a:defRPr>
            </a:lvl2pPr>
            <a:lvl3pPr marL="1371600" lvl="2" indent="-298450" rtl="0">
              <a:lnSpc>
                <a:spcPct val="100000"/>
              </a:lnSpc>
              <a:spcBef>
                <a:spcPts val="1600"/>
              </a:spcBef>
              <a:spcAft>
                <a:spcPts val="0"/>
              </a:spcAft>
              <a:buSzPts val="1100"/>
              <a:buFont typeface="Didact Gothic"/>
              <a:buAutoNum type="romanLcPeriod"/>
              <a:defRPr>
                <a:latin typeface="Didact Gothic"/>
                <a:ea typeface="Didact Gothic"/>
                <a:cs typeface="Didact Gothic"/>
                <a:sym typeface="Didact Gothic"/>
              </a:defRPr>
            </a:lvl3pPr>
            <a:lvl4pPr marL="1828800" lvl="3" indent="-298450" rtl="0">
              <a:lnSpc>
                <a:spcPct val="100000"/>
              </a:lnSpc>
              <a:spcBef>
                <a:spcPts val="1600"/>
              </a:spcBef>
              <a:spcAft>
                <a:spcPts val="0"/>
              </a:spcAft>
              <a:buSzPts val="1100"/>
              <a:buFont typeface="Didact Gothic"/>
              <a:buAutoNum type="arabicPeriod"/>
              <a:defRPr>
                <a:latin typeface="Didact Gothic"/>
                <a:ea typeface="Didact Gothic"/>
                <a:cs typeface="Didact Gothic"/>
                <a:sym typeface="Didact Gothic"/>
              </a:defRPr>
            </a:lvl4pPr>
            <a:lvl5pPr marL="2286000" lvl="4" indent="-298450" rtl="0">
              <a:lnSpc>
                <a:spcPct val="100000"/>
              </a:lnSpc>
              <a:spcBef>
                <a:spcPts val="1600"/>
              </a:spcBef>
              <a:spcAft>
                <a:spcPts val="0"/>
              </a:spcAft>
              <a:buSzPts val="1100"/>
              <a:buFont typeface="Didact Gothic"/>
              <a:buAutoNum type="alphaLcPeriod"/>
              <a:defRPr>
                <a:latin typeface="Didact Gothic"/>
                <a:ea typeface="Didact Gothic"/>
                <a:cs typeface="Didact Gothic"/>
                <a:sym typeface="Didact Gothic"/>
              </a:defRPr>
            </a:lvl5pPr>
            <a:lvl6pPr marL="2743200" lvl="5" indent="-298450" rtl="0">
              <a:lnSpc>
                <a:spcPct val="100000"/>
              </a:lnSpc>
              <a:spcBef>
                <a:spcPts val="1600"/>
              </a:spcBef>
              <a:spcAft>
                <a:spcPts val="0"/>
              </a:spcAft>
              <a:buSzPts val="1100"/>
              <a:buFont typeface="Didact Gothic"/>
              <a:buAutoNum type="romanLcPeriod"/>
              <a:defRPr>
                <a:latin typeface="Didact Gothic"/>
                <a:ea typeface="Didact Gothic"/>
                <a:cs typeface="Didact Gothic"/>
                <a:sym typeface="Didact Gothic"/>
              </a:defRPr>
            </a:lvl6pPr>
            <a:lvl7pPr marL="3200400" lvl="6" indent="-298450" rtl="0">
              <a:lnSpc>
                <a:spcPct val="100000"/>
              </a:lnSpc>
              <a:spcBef>
                <a:spcPts val="1600"/>
              </a:spcBef>
              <a:spcAft>
                <a:spcPts val="0"/>
              </a:spcAft>
              <a:buSzPts val="1100"/>
              <a:buFont typeface="Didact Gothic"/>
              <a:buAutoNum type="arabicPeriod"/>
              <a:defRPr>
                <a:latin typeface="Didact Gothic"/>
                <a:ea typeface="Didact Gothic"/>
                <a:cs typeface="Didact Gothic"/>
                <a:sym typeface="Didact Gothic"/>
              </a:defRPr>
            </a:lvl7pPr>
            <a:lvl8pPr marL="3657600" lvl="7" indent="-298450" rtl="0">
              <a:lnSpc>
                <a:spcPct val="100000"/>
              </a:lnSpc>
              <a:spcBef>
                <a:spcPts val="1600"/>
              </a:spcBef>
              <a:spcAft>
                <a:spcPts val="0"/>
              </a:spcAft>
              <a:buSzPts val="1100"/>
              <a:buFont typeface="Didact Gothic"/>
              <a:buAutoNum type="alphaLcPeriod"/>
              <a:defRPr>
                <a:latin typeface="Didact Gothic"/>
                <a:ea typeface="Didact Gothic"/>
                <a:cs typeface="Didact Gothic"/>
                <a:sym typeface="Didact Gothic"/>
              </a:defRPr>
            </a:lvl8pPr>
            <a:lvl9pPr marL="4114800" lvl="8" indent="-298450" rtl="0">
              <a:lnSpc>
                <a:spcPct val="100000"/>
              </a:lnSpc>
              <a:spcBef>
                <a:spcPts val="1600"/>
              </a:spcBef>
              <a:spcAft>
                <a:spcPts val="1600"/>
              </a:spcAft>
              <a:buSzPts val="1100"/>
              <a:buFont typeface="Didact Gothic"/>
              <a:buAutoNum type="romanLcPeriod"/>
              <a:defRPr>
                <a:latin typeface="Didact Gothic"/>
                <a:ea typeface="Didact Gothic"/>
                <a:cs typeface="Didact Gothic"/>
                <a:sym typeface="Didact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462"/>
        <p:cNvGrpSpPr/>
        <p:nvPr/>
      </p:nvGrpSpPr>
      <p:grpSpPr>
        <a:xfrm>
          <a:off x="0" y="0"/>
          <a:ext cx="0" cy="0"/>
          <a:chOff x="0" y="0"/>
          <a:chExt cx="0" cy="0"/>
        </a:xfrm>
      </p:grpSpPr>
      <p:grpSp>
        <p:nvGrpSpPr>
          <p:cNvPr id="463" name="Google Shape;463;p15"/>
          <p:cNvGrpSpPr/>
          <p:nvPr/>
        </p:nvGrpSpPr>
        <p:grpSpPr>
          <a:xfrm>
            <a:off x="725275" y="374700"/>
            <a:ext cx="7940969" cy="4346217"/>
            <a:chOff x="725275" y="374700"/>
            <a:chExt cx="7940969" cy="4346217"/>
          </a:xfrm>
        </p:grpSpPr>
        <p:sp>
          <p:nvSpPr>
            <p:cNvPr id="464" name="Google Shape;464;p15"/>
            <p:cNvSpPr/>
            <p:nvPr/>
          </p:nvSpPr>
          <p:spPr>
            <a:xfrm>
              <a:off x="6373262" y="374700"/>
              <a:ext cx="2292982" cy="1185726"/>
            </a:xfrm>
            <a:custGeom>
              <a:avLst/>
              <a:gdLst/>
              <a:ahLst/>
              <a:cxnLst/>
              <a:rect l="l" t="t" r="r" b="b"/>
              <a:pathLst>
                <a:path w="24838" h="12844" extrusionOk="0">
                  <a:moveTo>
                    <a:pt x="608" y="1"/>
                  </a:moveTo>
                  <a:cubicBezTo>
                    <a:pt x="120" y="373"/>
                    <a:pt x="1" y="2307"/>
                    <a:pt x="64" y="2739"/>
                  </a:cubicBezTo>
                  <a:cubicBezTo>
                    <a:pt x="174" y="3449"/>
                    <a:pt x="70" y="4137"/>
                    <a:pt x="220" y="4852"/>
                  </a:cubicBezTo>
                  <a:cubicBezTo>
                    <a:pt x="383" y="5626"/>
                    <a:pt x="765" y="6490"/>
                    <a:pt x="1100" y="7207"/>
                  </a:cubicBezTo>
                  <a:cubicBezTo>
                    <a:pt x="1323" y="7679"/>
                    <a:pt x="1672" y="8094"/>
                    <a:pt x="1964" y="8520"/>
                  </a:cubicBezTo>
                  <a:cubicBezTo>
                    <a:pt x="2200" y="8858"/>
                    <a:pt x="2390" y="9267"/>
                    <a:pt x="2666" y="9573"/>
                  </a:cubicBezTo>
                  <a:cubicBezTo>
                    <a:pt x="3184" y="10154"/>
                    <a:pt x="3951" y="10722"/>
                    <a:pt x="4645" y="11084"/>
                  </a:cubicBezTo>
                  <a:cubicBezTo>
                    <a:pt x="5476" y="11519"/>
                    <a:pt x="6386" y="11868"/>
                    <a:pt x="7286" y="12131"/>
                  </a:cubicBezTo>
                  <a:cubicBezTo>
                    <a:pt x="7937" y="12320"/>
                    <a:pt x="8609" y="12592"/>
                    <a:pt x="9267" y="12745"/>
                  </a:cubicBezTo>
                  <a:cubicBezTo>
                    <a:pt x="9531" y="12806"/>
                    <a:pt x="9785" y="12820"/>
                    <a:pt x="10040" y="12820"/>
                  </a:cubicBezTo>
                  <a:cubicBezTo>
                    <a:pt x="10258" y="12820"/>
                    <a:pt x="10478" y="12810"/>
                    <a:pt x="10708" y="12808"/>
                  </a:cubicBezTo>
                  <a:cubicBezTo>
                    <a:pt x="10754" y="12808"/>
                    <a:pt x="10800" y="12808"/>
                    <a:pt x="10846" y="12808"/>
                  </a:cubicBezTo>
                  <a:cubicBezTo>
                    <a:pt x="11440" y="12808"/>
                    <a:pt x="12049" y="12843"/>
                    <a:pt x="12652" y="12843"/>
                  </a:cubicBezTo>
                  <a:cubicBezTo>
                    <a:pt x="13045" y="12843"/>
                    <a:pt x="13436" y="12828"/>
                    <a:pt x="13818" y="12778"/>
                  </a:cubicBezTo>
                  <a:cubicBezTo>
                    <a:pt x="14871" y="12643"/>
                    <a:pt x="16044" y="12419"/>
                    <a:pt x="17070" y="12144"/>
                  </a:cubicBezTo>
                  <a:cubicBezTo>
                    <a:pt x="18054" y="11878"/>
                    <a:pt x="19067" y="11562"/>
                    <a:pt x="19991" y="11128"/>
                  </a:cubicBezTo>
                  <a:cubicBezTo>
                    <a:pt x="20754" y="10769"/>
                    <a:pt x="21857" y="10260"/>
                    <a:pt x="22399" y="9609"/>
                  </a:cubicBezTo>
                  <a:cubicBezTo>
                    <a:pt x="22944" y="8961"/>
                    <a:pt x="23372" y="8347"/>
                    <a:pt x="23778" y="7603"/>
                  </a:cubicBezTo>
                  <a:cubicBezTo>
                    <a:pt x="23944" y="7296"/>
                    <a:pt x="24163" y="7008"/>
                    <a:pt x="24276" y="6679"/>
                  </a:cubicBezTo>
                  <a:cubicBezTo>
                    <a:pt x="24379" y="6370"/>
                    <a:pt x="24389" y="6041"/>
                    <a:pt x="24445" y="5719"/>
                  </a:cubicBezTo>
                  <a:cubicBezTo>
                    <a:pt x="24592" y="4904"/>
                    <a:pt x="24704" y="4224"/>
                    <a:pt x="24704" y="3397"/>
                  </a:cubicBezTo>
                  <a:cubicBezTo>
                    <a:pt x="24704" y="2264"/>
                    <a:pt x="24778" y="1141"/>
                    <a:pt x="24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a:off x="6549033" y="543732"/>
              <a:ext cx="1756525" cy="36281"/>
            </a:xfrm>
            <a:custGeom>
              <a:avLst/>
              <a:gdLst/>
              <a:ahLst/>
              <a:cxnLst/>
              <a:rect l="l" t="t" r="r" b="b"/>
              <a:pathLst>
                <a:path w="19027" h="393" extrusionOk="0">
                  <a:moveTo>
                    <a:pt x="429" y="1"/>
                  </a:moveTo>
                  <a:cubicBezTo>
                    <a:pt x="120" y="1"/>
                    <a:pt x="0" y="393"/>
                    <a:pt x="376" y="393"/>
                  </a:cubicBezTo>
                  <a:lnTo>
                    <a:pt x="18598" y="393"/>
                  </a:lnTo>
                  <a:cubicBezTo>
                    <a:pt x="18910" y="393"/>
                    <a:pt x="19027" y="1"/>
                    <a:pt x="18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a:off x="725275" y="3443070"/>
              <a:ext cx="2471128" cy="1277848"/>
            </a:xfrm>
            <a:custGeom>
              <a:avLst/>
              <a:gdLst/>
              <a:ahLst/>
              <a:cxnLst/>
              <a:rect l="l" t="t" r="r" b="b"/>
              <a:pathLst>
                <a:path w="31997" h="16546" extrusionOk="0">
                  <a:moveTo>
                    <a:pt x="15698" y="1"/>
                  </a:moveTo>
                  <a:cubicBezTo>
                    <a:pt x="15192" y="1"/>
                    <a:pt x="14688" y="20"/>
                    <a:pt x="14196" y="84"/>
                  </a:cubicBezTo>
                  <a:cubicBezTo>
                    <a:pt x="12841" y="257"/>
                    <a:pt x="11329" y="546"/>
                    <a:pt x="10004" y="905"/>
                  </a:cubicBezTo>
                  <a:cubicBezTo>
                    <a:pt x="8738" y="1247"/>
                    <a:pt x="7432" y="1652"/>
                    <a:pt x="6243" y="2211"/>
                  </a:cubicBezTo>
                  <a:cubicBezTo>
                    <a:pt x="5260" y="2675"/>
                    <a:pt x="3837" y="3330"/>
                    <a:pt x="3140" y="4167"/>
                  </a:cubicBezTo>
                  <a:cubicBezTo>
                    <a:pt x="2439" y="5004"/>
                    <a:pt x="1884" y="5791"/>
                    <a:pt x="1362" y="6755"/>
                  </a:cubicBezTo>
                  <a:cubicBezTo>
                    <a:pt x="1149" y="7147"/>
                    <a:pt x="867" y="7519"/>
                    <a:pt x="724" y="7944"/>
                  </a:cubicBezTo>
                  <a:cubicBezTo>
                    <a:pt x="588" y="8343"/>
                    <a:pt x="575" y="8765"/>
                    <a:pt x="502" y="9180"/>
                  </a:cubicBezTo>
                  <a:cubicBezTo>
                    <a:pt x="316" y="10230"/>
                    <a:pt x="170" y="11107"/>
                    <a:pt x="170" y="12170"/>
                  </a:cubicBezTo>
                  <a:cubicBezTo>
                    <a:pt x="173" y="13632"/>
                    <a:pt x="77" y="15077"/>
                    <a:pt x="0" y="16546"/>
                  </a:cubicBezTo>
                  <a:lnTo>
                    <a:pt x="31213" y="16546"/>
                  </a:lnTo>
                  <a:cubicBezTo>
                    <a:pt x="31843" y="16064"/>
                    <a:pt x="31996" y="13576"/>
                    <a:pt x="31913" y="13018"/>
                  </a:cubicBezTo>
                  <a:cubicBezTo>
                    <a:pt x="31774" y="12104"/>
                    <a:pt x="31903" y="11217"/>
                    <a:pt x="31711" y="10296"/>
                  </a:cubicBezTo>
                  <a:cubicBezTo>
                    <a:pt x="31501" y="9296"/>
                    <a:pt x="31013" y="8187"/>
                    <a:pt x="30578" y="7263"/>
                  </a:cubicBezTo>
                  <a:cubicBezTo>
                    <a:pt x="30292" y="6656"/>
                    <a:pt x="29840" y="6121"/>
                    <a:pt x="29465" y="5572"/>
                  </a:cubicBezTo>
                  <a:cubicBezTo>
                    <a:pt x="29166" y="5134"/>
                    <a:pt x="28916" y="4609"/>
                    <a:pt x="28565" y="4213"/>
                  </a:cubicBezTo>
                  <a:cubicBezTo>
                    <a:pt x="27893" y="3466"/>
                    <a:pt x="26907" y="2735"/>
                    <a:pt x="26013" y="2267"/>
                  </a:cubicBezTo>
                  <a:cubicBezTo>
                    <a:pt x="24943" y="1705"/>
                    <a:pt x="23770" y="1257"/>
                    <a:pt x="22611" y="921"/>
                  </a:cubicBezTo>
                  <a:cubicBezTo>
                    <a:pt x="21771" y="676"/>
                    <a:pt x="20907" y="323"/>
                    <a:pt x="20060" y="127"/>
                  </a:cubicBezTo>
                  <a:cubicBezTo>
                    <a:pt x="19725" y="50"/>
                    <a:pt x="19403" y="31"/>
                    <a:pt x="19079" y="31"/>
                  </a:cubicBezTo>
                  <a:cubicBezTo>
                    <a:pt x="18791" y="31"/>
                    <a:pt x="18501" y="46"/>
                    <a:pt x="18199" y="47"/>
                  </a:cubicBezTo>
                  <a:cubicBezTo>
                    <a:pt x="18152" y="48"/>
                    <a:pt x="18105" y="48"/>
                    <a:pt x="18058" y="48"/>
                  </a:cubicBezTo>
                  <a:cubicBezTo>
                    <a:pt x="17283" y="48"/>
                    <a:pt x="16487" y="1"/>
                    <a:pt x="156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a:off x="2437615" y="4253136"/>
              <a:ext cx="105033" cy="29270"/>
            </a:xfrm>
            <a:custGeom>
              <a:avLst/>
              <a:gdLst/>
              <a:ahLst/>
              <a:cxnLst/>
              <a:rect l="l" t="t" r="r" b="b"/>
              <a:pathLst>
                <a:path w="1360" h="379" extrusionOk="0">
                  <a:moveTo>
                    <a:pt x="838" y="0"/>
                  </a:moveTo>
                  <a:cubicBezTo>
                    <a:pt x="585" y="0"/>
                    <a:pt x="1" y="379"/>
                    <a:pt x="519" y="379"/>
                  </a:cubicBezTo>
                  <a:cubicBezTo>
                    <a:pt x="775" y="379"/>
                    <a:pt x="1359" y="0"/>
                    <a:pt x="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a:off x="2422246" y="4006772"/>
              <a:ext cx="104260" cy="34754"/>
            </a:xfrm>
            <a:custGeom>
              <a:avLst/>
              <a:gdLst/>
              <a:ahLst/>
              <a:cxnLst/>
              <a:rect l="l" t="t" r="r" b="b"/>
              <a:pathLst>
                <a:path w="1350" h="450" extrusionOk="0">
                  <a:moveTo>
                    <a:pt x="824" y="1"/>
                  </a:moveTo>
                  <a:cubicBezTo>
                    <a:pt x="529" y="1"/>
                    <a:pt x="0" y="450"/>
                    <a:pt x="525" y="450"/>
                  </a:cubicBezTo>
                  <a:cubicBezTo>
                    <a:pt x="821" y="450"/>
                    <a:pt x="1349"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a:off x="2646754" y="4162313"/>
              <a:ext cx="95534" cy="22397"/>
            </a:xfrm>
            <a:custGeom>
              <a:avLst/>
              <a:gdLst/>
              <a:ahLst/>
              <a:cxnLst/>
              <a:rect l="l" t="t" r="r" b="b"/>
              <a:pathLst>
                <a:path w="1237" h="290" extrusionOk="0">
                  <a:moveTo>
                    <a:pt x="874" y="0"/>
                  </a:moveTo>
                  <a:cubicBezTo>
                    <a:pt x="724" y="0"/>
                    <a:pt x="0" y="290"/>
                    <a:pt x="362" y="290"/>
                  </a:cubicBezTo>
                  <a:cubicBezTo>
                    <a:pt x="512" y="290"/>
                    <a:pt x="1236" y="0"/>
                    <a:pt x="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a:off x="2595164" y="3857486"/>
              <a:ext cx="104260" cy="34213"/>
            </a:xfrm>
            <a:custGeom>
              <a:avLst/>
              <a:gdLst/>
              <a:ahLst/>
              <a:cxnLst/>
              <a:rect l="l" t="t" r="r" b="b"/>
              <a:pathLst>
                <a:path w="1350" h="443" extrusionOk="0">
                  <a:moveTo>
                    <a:pt x="828" y="0"/>
                  </a:moveTo>
                  <a:cubicBezTo>
                    <a:pt x="532" y="0"/>
                    <a:pt x="0" y="442"/>
                    <a:pt x="526" y="442"/>
                  </a:cubicBezTo>
                  <a:cubicBezTo>
                    <a:pt x="817" y="442"/>
                    <a:pt x="1349" y="0"/>
                    <a:pt x="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a:off x="2847628" y="4111728"/>
              <a:ext cx="86807" cy="44948"/>
            </a:xfrm>
            <a:custGeom>
              <a:avLst/>
              <a:gdLst/>
              <a:ahLst/>
              <a:cxnLst/>
              <a:rect l="l" t="t" r="r" b="b"/>
              <a:pathLst>
                <a:path w="1124" h="582" extrusionOk="0">
                  <a:moveTo>
                    <a:pt x="595" y="1"/>
                  </a:moveTo>
                  <a:cubicBezTo>
                    <a:pt x="147" y="1"/>
                    <a:pt x="0" y="582"/>
                    <a:pt x="529" y="582"/>
                  </a:cubicBezTo>
                  <a:cubicBezTo>
                    <a:pt x="977" y="582"/>
                    <a:pt x="1124"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a:off x="1291910" y="3397427"/>
              <a:ext cx="113991" cy="157395"/>
            </a:xfrm>
            <a:custGeom>
              <a:avLst/>
              <a:gdLst/>
              <a:ahLst/>
              <a:cxnLst/>
              <a:rect l="l" t="t" r="r" b="b"/>
              <a:pathLst>
                <a:path w="1476" h="2038" extrusionOk="0">
                  <a:moveTo>
                    <a:pt x="1079" y="0"/>
                  </a:moveTo>
                  <a:cubicBezTo>
                    <a:pt x="1056" y="0"/>
                    <a:pt x="1037" y="11"/>
                    <a:pt x="1022" y="34"/>
                  </a:cubicBezTo>
                  <a:lnTo>
                    <a:pt x="95" y="1469"/>
                  </a:lnTo>
                  <a:cubicBezTo>
                    <a:pt x="0" y="1613"/>
                    <a:pt x="254" y="2038"/>
                    <a:pt x="397" y="2038"/>
                  </a:cubicBezTo>
                  <a:cubicBezTo>
                    <a:pt x="419" y="2038"/>
                    <a:pt x="439" y="2027"/>
                    <a:pt x="454" y="2004"/>
                  </a:cubicBezTo>
                  <a:lnTo>
                    <a:pt x="1381" y="569"/>
                  </a:lnTo>
                  <a:cubicBezTo>
                    <a:pt x="1476" y="422"/>
                    <a:pt x="1221" y="0"/>
                    <a:pt x="1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a:off x="1134979" y="3328152"/>
              <a:ext cx="82173" cy="108894"/>
            </a:xfrm>
            <a:custGeom>
              <a:avLst/>
              <a:gdLst/>
              <a:ahLst/>
              <a:cxnLst/>
              <a:rect l="l" t="t" r="r" b="b"/>
              <a:pathLst>
                <a:path w="1064" h="1410" extrusionOk="0">
                  <a:moveTo>
                    <a:pt x="684" y="0"/>
                  </a:moveTo>
                  <a:cubicBezTo>
                    <a:pt x="647" y="0"/>
                    <a:pt x="614" y="15"/>
                    <a:pt x="589" y="54"/>
                  </a:cubicBezTo>
                  <a:cubicBezTo>
                    <a:pt x="423" y="316"/>
                    <a:pt x="254" y="575"/>
                    <a:pt x="84" y="838"/>
                  </a:cubicBezTo>
                  <a:cubicBezTo>
                    <a:pt x="1" y="971"/>
                    <a:pt x="54" y="1147"/>
                    <a:pt x="144" y="1267"/>
                  </a:cubicBezTo>
                  <a:cubicBezTo>
                    <a:pt x="184" y="1321"/>
                    <a:pt x="289" y="1410"/>
                    <a:pt x="377" y="1410"/>
                  </a:cubicBezTo>
                  <a:cubicBezTo>
                    <a:pt x="414" y="1410"/>
                    <a:pt x="448" y="1395"/>
                    <a:pt x="473" y="1356"/>
                  </a:cubicBezTo>
                  <a:lnTo>
                    <a:pt x="981" y="575"/>
                  </a:lnTo>
                  <a:cubicBezTo>
                    <a:pt x="1064" y="442"/>
                    <a:pt x="1011" y="263"/>
                    <a:pt x="921" y="143"/>
                  </a:cubicBezTo>
                  <a:cubicBezTo>
                    <a:pt x="879" y="90"/>
                    <a:pt x="773" y="0"/>
                    <a:pt x="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a:off x="1265884" y="3676073"/>
              <a:ext cx="85803" cy="101557"/>
            </a:xfrm>
            <a:custGeom>
              <a:avLst/>
              <a:gdLst/>
              <a:ahLst/>
              <a:cxnLst/>
              <a:rect l="l" t="t" r="r" b="b"/>
              <a:pathLst>
                <a:path w="1111" h="1315" extrusionOk="0">
                  <a:moveTo>
                    <a:pt x="731" y="1"/>
                  </a:moveTo>
                  <a:cubicBezTo>
                    <a:pt x="684" y="1"/>
                    <a:pt x="640" y="18"/>
                    <a:pt x="608" y="63"/>
                  </a:cubicBezTo>
                  <a:cubicBezTo>
                    <a:pt x="518" y="190"/>
                    <a:pt x="425" y="307"/>
                    <a:pt x="333" y="429"/>
                  </a:cubicBezTo>
                  <a:cubicBezTo>
                    <a:pt x="282" y="442"/>
                    <a:pt x="236" y="476"/>
                    <a:pt x="209" y="535"/>
                  </a:cubicBezTo>
                  <a:cubicBezTo>
                    <a:pt x="173" y="622"/>
                    <a:pt x="133" y="708"/>
                    <a:pt x="93" y="795"/>
                  </a:cubicBezTo>
                  <a:cubicBezTo>
                    <a:pt x="1" y="1001"/>
                    <a:pt x="215" y="1314"/>
                    <a:pt x="405" y="1314"/>
                  </a:cubicBezTo>
                  <a:cubicBezTo>
                    <a:pt x="468" y="1314"/>
                    <a:pt x="529" y="1279"/>
                    <a:pt x="575" y="1193"/>
                  </a:cubicBezTo>
                  <a:cubicBezTo>
                    <a:pt x="695" y="968"/>
                    <a:pt x="867" y="781"/>
                    <a:pt x="1014" y="575"/>
                  </a:cubicBezTo>
                  <a:cubicBezTo>
                    <a:pt x="1110" y="439"/>
                    <a:pt x="1083" y="260"/>
                    <a:pt x="980" y="134"/>
                  </a:cubicBezTo>
                  <a:cubicBezTo>
                    <a:pt x="931" y="71"/>
                    <a:pt x="825" y="1"/>
                    <a:pt x="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a:off x="998282" y="3499757"/>
              <a:ext cx="72210" cy="96924"/>
            </a:xfrm>
            <a:custGeom>
              <a:avLst/>
              <a:gdLst/>
              <a:ahLst/>
              <a:cxnLst/>
              <a:rect l="l" t="t" r="r" b="b"/>
              <a:pathLst>
                <a:path w="935" h="1255" extrusionOk="0">
                  <a:moveTo>
                    <a:pt x="516" y="0"/>
                  </a:moveTo>
                  <a:cubicBezTo>
                    <a:pt x="504" y="0"/>
                    <a:pt x="492" y="4"/>
                    <a:pt x="482" y="11"/>
                  </a:cubicBezTo>
                  <a:cubicBezTo>
                    <a:pt x="230" y="184"/>
                    <a:pt x="80" y="430"/>
                    <a:pt x="23" y="732"/>
                  </a:cubicBezTo>
                  <a:cubicBezTo>
                    <a:pt x="0" y="871"/>
                    <a:pt x="103" y="1055"/>
                    <a:pt x="190" y="1158"/>
                  </a:cubicBezTo>
                  <a:cubicBezTo>
                    <a:pt x="225" y="1198"/>
                    <a:pt x="291" y="1255"/>
                    <a:pt x="340" y="1255"/>
                  </a:cubicBezTo>
                  <a:cubicBezTo>
                    <a:pt x="369" y="1255"/>
                    <a:pt x="392" y="1236"/>
                    <a:pt x="402" y="1184"/>
                  </a:cubicBezTo>
                  <a:cubicBezTo>
                    <a:pt x="445" y="942"/>
                    <a:pt x="584" y="739"/>
                    <a:pt x="784" y="599"/>
                  </a:cubicBezTo>
                  <a:cubicBezTo>
                    <a:pt x="935" y="498"/>
                    <a:pt x="666" y="0"/>
                    <a:pt x="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a:off x="992181" y="3677077"/>
              <a:ext cx="77925" cy="99395"/>
            </a:xfrm>
            <a:custGeom>
              <a:avLst/>
              <a:gdLst/>
              <a:ahLst/>
              <a:cxnLst/>
              <a:rect l="l" t="t" r="r" b="b"/>
              <a:pathLst>
                <a:path w="1009" h="1287" extrusionOk="0">
                  <a:moveTo>
                    <a:pt x="606" y="1"/>
                  </a:moveTo>
                  <a:cubicBezTo>
                    <a:pt x="579" y="1"/>
                    <a:pt x="554" y="14"/>
                    <a:pt x="534" y="44"/>
                  </a:cubicBezTo>
                  <a:cubicBezTo>
                    <a:pt x="451" y="177"/>
                    <a:pt x="368" y="306"/>
                    <a:pt x="282" y="436"/>
                  </a:cubicBezTo>
                  <a:lnTo>
                    <a:pt x="102" y="715"/>
                  </a:lnTo>
                  <a:cubicBezTo>
                    <a:pt x="1" y="873"/>
                    <a:pt x="246" y="1287"/>
                    <a:pt x="402" y="1287"/>
                  </a:cubicBezTo>
                  <a:cubicBezTo>
                    <a:pt x="430" y="1287"/>
                    <a:pt x="455" y="1273"/>
                    <a:pt x="475" y="1243"/>
                  </a:cubicBezTo>
                  <a:lnTo>
                    <a:pt x="654" y="964"/>
                  </a:lnTo>
                  <a:cubicBezTo>
                    <a:pt x="737" y="835"/>
                    <a:pt x="820" y="705"/>
                    <a:pt x="907" y="576"/>
                  </a:cubicBezTo>
                  <a:cubicBezTo>
                    <a:pt x="1008" y="417"/>
                    <a:pt x="762"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a:off x="1128338" y="3554744"/>
              <a:ext cx="95225" cy="125035"/>
            </a:xfrm>
            <a:custGeom>
              <a:avLst/>
              <a:gdLst/>
              <a:ahLst/>
              <a:cxnLst/>
              <a:rect l="l" t="t" r="r" b="b"/>
              <a:pathLst>
                <a:path w="1233" h="1619" extrusionOk="0">
                  <a:moveTo>
                    <a:pt x="857" y="1"/>
                  </a:moveTo>
                  <a:cubicBezTo>
                    <a:pt x="824" y="1"/>
                    <a:pt x="793" y="15"/>
                    <a:pt x="771" y="53"/>
                  </a:cubicBezTo>
                  <a:cubicBezTo>
                    <a:pt x="568" y="399"/>
                    <a:pt x="332" y="725"/>
                    <a:pt x="84" y="1044"/>
                  </a:cubicBezTo>
                  <a:cubicBezTo>
                    <a:pt x="1" y="1150"/>
                    <a:pt x="67" y="1329"/>
                    <a:pt x="127" y="1429"/>
                  </a:cubicBezTo>
                  <a:cubicBezTo>
                    <a:pt x="165" y="1487"/>
                    <a:pt x="273" y="1619"/>
                    <a:pt x="368" y="1619"/>
                  </a:cubicBezTo>
                  <a:cubicBezTo>
                    <a:pt x="388" y="1619"/>
                    <a:pt x="408" y="1613"/>
                    <a:pt x="426" y="1599"/>
                  </a:cubicBezTo>
                  <a:cubicBezTo>
                    <a:pt x="442" y="1588"/>
                    <a:pt x="452" y="1575"/>
                    <a:pt x="466" y="1565"/>
                  </a:cubicBezTo>
                  <a:lnTo>
                    <a:pt x="469" y="1562"/>
                  </a:lnTo>
                  <a:cubicBezTo>
                    <a:pt x="599" y="1452"/>
                    <a:pt x="685" y="1332"/>
                    <a:pt x="758" y="1176"/>
                  </a:cubicBezTo>
                  <a:cubicBezTo>
                    <a:pt x="761" y="1173"/>
                    <a:pt x="761" y="1173"/>
                    <a:pt x="761" y="1170"/>
                  </a:cubicBezTo>
                  <a:cubicBezTo>
                    <a:pt x="901" y="977"/>
                    <a:pt x="1033" y="781"/>
                    <a:pt x="1157" y="575"/>
                  </a:cubicBezTo>
                  <a:cubicBezTo>
                    <a:pt x="1233" y="442"/>
                    <a:pt x="1173" y="266"/>
                    <a:pt x="1087" y="150"/>
                  </a:cubicBezTo>
                  <a:cubicBezTo>
                    <a:pt x="1051" y="99"/>
                    <a:pt x="944" y="1"/>
                    <a:pt x="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1085321" y="3756855"/>
              <a:ext cx="105573" cy="146196"/>
            </a:xfrm>
            <a:custGeom>
              <a:avLst/>
              <a:gdLst/>
              <a:ahLst/>
              <a:cxnLst/>
              <a:rect l="l" t="t" r="r" b="b"/>
              <a:pathLst>
                <a:path w="1367" h="1893" extrusionOk="0">
                  <a:moveTo>
                    <a:pt x="975" y="0"/>
                  </a:moveTo>
                  <a:cubicBezTo>
                    <a:pt x="958" y="0"/>
                    <a:pt x="943" y="8"/>
                    <a:pt x="933" y="24"/>
                  </a:cubicBezTo>
                  <a:cubicBezTo>
                    <a:pt x="650" y="460"/>
                    <a:pt x="371" y="895"/>
                    <a:pt x="89" y="1326"/>
                  </a:cubicBezTo>
                  <a:cubicBezTo>
                    <a:pt x="1" y="1462"/>
                    <a:pt x="268" y="1892"/>
                    <a:pt x="396" y="1892"/>
                  </a:cubicBezTo>
                  <a:cubicBezTo>
                    <a:pt x="413" y="1892"/>
                    <a:pt x="427" y="1885"/>
                    <a:pt x="438" y="1868"/>
                  </a:cubicBezTo>
                  <a:lnTo>
                    <a:pt x="1282" y="563"/>
                  </a:lnTo>
                  <a:cubicBezTo>
                    <a:pt x="1367" y="430"/>
                    <a:pt x="1102" y="0"/>
                    <a:pt x="9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a:off x="1395244" y="3539762"/>
              <a:ext cx="82559" cy="113760"/>
            </a:xfrm>
            <a:custGeom>
              <a:avLst/>
              <a:gdLst/>
              <a:ahLst/>
              <a:cxnLst/>
              <a:rect l="l" t="t" r="r" b="b"/>
              <a:pathLst>
                <a:path w="1069" h="1473" extrusionOk="0">
                  <a:moveTo>
                    <a:pt x="678" y="0"/>
                  </a:moveTo>
                  <a:cubicBezTo>
                    <a:pt x="669" y="0"/>
                    <a:pt x="662" y="4"/>
                    <a:pt x="657" y="11"/>
                  </a:cubicBezTo>
                  <a:cubicBezTo>
                    <a:pt x="544" y="188"/>
                    <a:pt x="432" y="361"/>
                    <a:pt x="319" y="533"/>
                  </a:cubicBezTo>
                  <a:cubicBezTo>
                    <a:pt x="239" y="660"/>
                    <a:pt x="156" y="786"/>
                    <a:pt x="76" y="912"/>
                  </a:cubicBezTo>
                  <a:cubicBezTo>
                    <a:pt x="0" y="1030"/>
                    <a:pt x="291" y="1472"/>
                    <a:pt x="387" y="1472"/>
                  </a:cubicBezTo>
                  <a:cubicBezTo>
                    <a:pt x="396" y="1472"/>
                    <a:pt x="403" y="1468"/>
                    <a:pt x="408" y="1460"/>
                  </a:cubicBezTo>
                  <a:lnTo>
                    <a:pt x="990" y="560"/>
                  </a:lnTo>
                  <a:cubicBezTo>
                    <a:pt x="1069" y="441"/>
                    <a:pt x="773" y="0"/>
                    <a:pt x="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5"/>
            <p:cNvSpPr/>
            <p:nvPr/>
          </p:nvSpPr>
          <p:spPr>
            <a:xfrm>
              <a:off x="7955375" y="1250775"/>
              <a:ext cx="460475" cy="420825"/>
            </a:xfrm>
            <a:custGeom>
              <a:avLst/>
              <a:gdLst/>
              <a:ahLst/>
              <a:cxnLst/>
              <a:rect l="l" t="t" r="r" b="b"/>
              <a:pathLst>
                <a:path w="18419" h="16833" extrusionOk="0">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15"/>
          <p:cNvGrpSpPr/>
          <p:nvPr/>
        </p:nvGrpSpPr>
        <p:grpSpPr>
          <a:xfrm>
            <a:off x="0" y="-10650"/>
            <a:ext cx="9143949" cy="5158468"/>
            <a:chOff x="0" y="-10650"/>
            <a:chExt cx="9143949" cy="5158468"/>
          </a:xfrm>
        </p:grpSpPr>
        <p:grpSp>
          <p:nvGrpSpPr>
            <p:cNvPr id="482" name="Google Shape;482;p15"/>
            <p:cNvGrpSpPr/>
            <p:nvPr/>
          </p:nvGrpSpPr>
          <p:grpSpPr>
            <a:xfrm>
              <a:off x="0" y="-10650"/>
              <a:ext cx="9143949" cy="5158468"/>
              <a:chOff x="267864" y="140547"/>
              <a:chExt cx="8608500" cy="4856400"/>
            </a:xfrm>
          </p:grpSpPr>
          <p:sp>
            <p:nvSpPr>
              <p:cNvPr id="483" name="Google Shape;483;p15"/>
              <p:cNvSpPr/>
              <p:nvPr/>
            </p:nvSpPr>
            <p:spPr>
              <a:xfrm>
                <a:off x="267864" y="146479"/>
                <a:ext cx="86085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rot="5400000">
                <a:off x="-1927873" y="2336397"/>
                <a:ext cx="4856400" cy="46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15"/>
            <p:cNvGrpSpPr/>
            <p:nvPr/>
          </p:nvGrpSpPr>
          <p:grpSpPr>
            <a:xfrm rot="10800000">
              <a:off x="0" y="-10650"/>
              <a:ext cx="9143949" cy="5158468"/>
              <a:chOff x="267864" y="140547"/>
              <a:chExt cx="8608500" cy="4856400"/>
            </a:xfrm>
          </p:grpSpPr>
          <p:sp>
            <p:nvSpPr>
              <p:cNvPr id="486" name="Google Shape;486;p15"/>
              <p:cNvSpPr/>
              <p:nvPr/>
            </p:nvSpPr>
            <p:spPr>
              <a:xfrm>
                <a:off x="267864" y="146479"/>
                <a:ext cx="86085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rot="5400000">
                <a:off x="-1927873" y="2336397"/>
                <a:ext cx="4856400" cy="46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8" name="Google Shape;488;p15"/>
          <p:cNvSpPr txBox="1">
            <a:spLocks noGrp="1"/>
          </p:cNvSpPr>
          <p:nvPr>
            <p:ph type="ctrTitle"/>
          </p:nvPr>
        </p:nvSpPr>
        <p:spPr>
          <a:xfrm>
            <a:off x="1529406" y="3328138"/>
            <a:ext cx="60852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00">
                <a:solidFill>
                  <a:schemeClr val="lt1"/>
                </a:solidFill>
              </a:defRPr>
            </a:lvl1pPr>
            <a:lvl2pPr lvl="1" algn="ctr" rtl="0">
              <a:spcBef>
                <a:spcPts val="0"/>
              </a:spcBef>
              <a:spcAft>
                <a:spcPts val="0"/>
              </a:spcAft>
              <a:buClr>
                <a:schemeClr val="accent1"/>
              </a:buClr>
              <a:buSzPts val="1400"/>
              <a:buNone/>
              <a:defRPr sz="1400">
                <a:solidFill>
                  <a:schemeClr val="accent1"/>
                </a:solidFill>
              </a:defRPr>
            </a:lvl2pPr>
            <a:lvl3pPr lvl="2" algn="ctr" rtl="0">
              <a:spcBef>
                <a:spcPts val="0"/>
              </a:spcBef>
              <a:spcAft>
                <a:spcPts val="0"/>
              </a:spcAft>
              <a:buClr>
                <a:schemeClr val="accent1"/>
              </a:buClr>
              <a:buSzPts val="1400"/>
              <a:buNone/>
              <a:defRPr sz="1400">
                <a:solidFill>
                  <a:schemeClr val="accent1"/>
                </a:solidFill>
              </a:defRPr>
            </a:lvl3pPr>
            <a:lvl4pPr lvl="3" algn="ctr" rtl="0">
              <a:spcBef>
                <a:spcPts val="0"/>
              </a:spcBef>
              <a:spcAft>
                <a:spcPts val="0"/>
              </a:spcAft>
              <a:buClr>
                <a:schemeClr val="accent1"/>
              </a:buClr>
              <a:buSzPts val="1400"/>
              <a:buNone/>
              <a:defRPr sz="1400">
                <a:solidFill>
                  <a:schemeClr val="accent1"/>
                </a:solidFill>
              </a:defRPr>
            </a:lvl4pPr>
            <a:lvl5pPr lvl="4" algn="ctr" rtl="0">
              <a:spcBef>
                <a:spcPts val="0"/>
              </a:spcBef>
              <a:spcAft>
                <a:spcPts val="0"/>
              </a:spcAft>
              <a:buClr>
                <a:schemeClr val="accent1"/>
              </a:buClr>
              <a:buSzPts val="1400"/>
              <a:buNone/>
              <a:defRPr sz="1400">
                <a:solidFill>
                  <a:schemeClr val="accent1"/>
                </a:solidFill>
              </a:defRPr>
            </a:lvl5pPr>
            <a:lvl6pPr lvl="5" algn="ctr" rtl="0">
              <a:spcBef>
                <a:spcPts val="0"/>
              </a:spcBef>
              <a:spcAft>
                <a:spcPts val="0"/>
              </a:spcAft>
              <a:buClr>
                <a:schemeClr val="accent1"/>
              </a:buClr>
              <a:buSzPts val="1400"/>
              <a:buNone/>
              <a:defRPr sz="1400">
                <a:solidFill>
                  <a:schemeClr val="accent1"/>
                </a:solidFill>
              </a:defRPr>
            </a:lvl6pPr>
            <a:lvl7pPr lvl="6" algn="ctr" rtl="0">
              <a:spcBef>
                <a:spcPts val="0"/>
              </a:spcBef>
              <a:spcAft>
                <a:spcPts val="0"/>
              </a:spcAft>
              <a:buClr>
                <a:schemeClr val="accent1"/>
              </a:buClr>
              <a:buSzPts val="1400"/>
              <a:buNone/>
              <a:defRPr sz="1400">
                <a:solidFill>
                  <a:schemeClr val="accent1"/>
                </a:solidFill>
              </a:defRPr>
            </a:lvl7pPr>
            <a:lvl8pPr lvl="7" algn="ctr" rtl="0">
              <a:spcBef>
                <a:spcPts val="0"/>
              </a:spcBef>
              <a:spcAft>
                <a:spcPts val="0"/>
              </a:spcAft>
              <a:buClr>
                <a:schemeClr val="accent1"/>
              </a:buClr>
              <a:buSzPts val="1400"/>
              <a:buNone/>
              <a:defRPr sz="1400">
                <a:solidFill>
                  <a:schemeClr val="accent1"/>
                </a:solidFill>
              </a:defRPr>
            </a:lvl8pPr>
            <a:lvl9pPr lvl="8" algn="ctr" rtl="0">
              <a:spcBef>
                <a:spcPts val="0"/>
              </a:spcBef>
              <a:spcAft>
                <a:spcPts val="0"/>
              </a:spcAft>
              <a:buClr>
                <a:schemeClr val="accent1"/>
              </a:buClr>
              <a:buSzPts val="1400"/>
              <a:buNone/>
              <a:defRPr sz="1400">
                <a:solidFill>
                  <a:schemeClr val="accent1"/>
                </a:solidFill>
              </a:defRPr>
            </a:lvl9pPr>
          </a:lstStyle>
          <a:p>
            <a:endParaRPr/>
          </a:p>
        </p:txBody>
      </p:sp>
      <p:sp>
        <p:nvSpPr>
          <p:cNvPr id="489" name="Google Shape;489;p15"/>
          <p:cNvSpPr txBox="1">
            <a:spLocks noGrp="1"/>
          </p:cNvSpPr>
          <p:nvPr>
            <p:ph type="subTitle" idx="1"/>
          </p:nvPr>
        </p:nvSpPr>
        <p:spPr>
          <a:xfrm>
            <a:off x="1343600" y="1560425"/>
            <a:ext cx="6456600" cy="1529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latin typeface="Didact Gothic"/>
                <a:ea typeface="Didact Gothic"/>
                <a:cs typeface="Didact Gothic"/>
                <a:sym typeface="Didact Gothic"/>
              </a:defRPr>
            </a:lvl1pPr>
            <a:lvl2pPr lvl="1" algn="ctr" rtl="0">
              <a:lnSpc>
                <a:spcPct val="100000"/>
              </a:lnSpc>
              <a:spcBef>
                <a:spcPts val="0"/>
              </a:spcBef>
              <a:spcAft>
                <a:spcPts val="0"/>
              </a:spcAft>
              <a:buNone/>
              <a:defRPr sz="2400">
                <a:latin typeface="Didact Gothic"/>
                <a:ea typeface="Didact Gothic"/>
                <a:cs typeface="Didact Gothic"/>
                <a:sym typeface="Didact Gothic"/>
              </a:defRPr>
            </a:lvl2pPr>
            <a:lvl3pPr lvl="2" algn="ctr" rtl="0">
              <a:lnSpc>
                <a:spcPct val="100000"/>
              </a:lnSpc>
              <a:spcBef>
                <a:spcPts val="0"/>
              </a:spcBef>
              <a:spcAft>
                <a:spcPts val="0"/>
              </a:spcAft>
              <a:buNone/>
              <a:defRPr sz="2400">
                <a:latin typeface="Didact Gothic"/>
                <a:ea typeface="Didact Gothic"/>
                <a:cs typeface="Didact Gothic"/>
                <a:sym typeface="Didact Gothic"/>
              </a:defRPr>
            </a:lvl3pPr>
            <a:lvl4pPr lvl="3" algn="ctr" rtl="0">
              <a:lnSpc>
                <a:spcPct val="100000"/>
              </a:lnSpc>
              <a:spcBef>
                <a:spcPts val="0"/>
              </a:spcBef>
              <a:spcAft>
                <a:spcPts val="0"/>
              </a:spcAft>
              <a:buNone/>
              <a:defRPr sz="2400">
                <a:latin typeface="Didact Gothic"/>
                <a:ea typeface="Didact Gothic"/>
                <a:cs typeface="Didact Gothic"/>
                <a:sym typeface="Didact Gothic"/>
              </a:defRPr>
            </a:lvl4pPr>
            <a:lvl5pPr lvl="4" algn="ctr" rtl="0">
              <a:lnSpc>
                <a:spcPct val="100000"/>
              </a:lnSpc>
              <a:spcBef>
                <a:spcPts val="0"/>
              </a:spcBef>
              <a:spcAft>
                <a:spcPts val="0"/>
              </a:spcAft>
              <a:buNone/>
              <a:defRPr sz="2400">
                <a:latin typeface="Didact Gothic"/>
                <a:ea typeface="Didact Gothic"/>
                <a:cs typeface="Didact Gothic"/>
                <a:sym typeface="Didact Gothic"/>
              </a:defRPr>
            </a:lvl5pPr>
            <a:lvl6pPr lvl="5" algn="ctr" rtl="0">
              <a:lnSpc>
                <a:spcPct val="100000"/>
              </a:lnSpc>
              <a:spcBef>
                <a:spcPts val="0"/>
              </a:spcBef>
              <a:spcAft>
                <a:spcPts val="0"/>
              </a:spcAft>
              <a:buNone/>
              <a:defRPr sz="2400">
                <a:latin typeface="Didact Gothic"/>
                <a:ea typeface="Didact Gothic"/>
                <a:cs typeface="Didact Gothic"/>
                <a:sym typeface="Didact Gothic"/>
              </a:defRPr>
            </a:lvl6pPr>
            <a:lvl7pPr lvl="6" algn="ctr" rtl="0">
              <a:lnSpc>
                <a:spcPct val="100000"/>
              </a:lnSpc>
              <a:spcBef>
                <a:spcPts val="0"/>
              </a:spcBef>
              <a:spcAft>
                <a:spcPts val="0"/>
              </a:spcAft>
              <a:buNone/>
              <a:defRPr sz="2400">
                <a:latin typeface="Didact Gothic"/>
                <a:ea typeface="Didact Gothic"/>
                <a:cs typeface="Didact Gothic"/>
                <a:sym typeface="Didact Gothic"/>
              </a:defRPr>
            </a:lvl7pPr>
            <a:lvl8pPr lvl="7" algn="ctr" rtl="0">
              <a:lnSpc>
                <a:spcPct val="100000"/>
              </a:lnSpc>
              <a:spcBef>
                <a:spcPts val="0"/>
              </a:spcBef>
              <a:spcAft>
                <a:spcPts val="0"/>
              </a:spcAft>
              <a:buNone/>
              <a:defRPr sz="2400">
                <a:latin typeface="Didact Gothic"/>
                <a:ea typeface="Didact Gothic"/>
                <a:cs typeface="Didact Gothic"/>
                <a:sym typeface="Didact Gothic"/>
              </a:defRPr>
            </a:lvl8pPr>
            <a:lvl9pPr lvl="8" algn="ctr" rtl="0">
              <a:lnSpc>
                <a:spcPct val="100000"/>
              </a:lnSpc>
              <a:spcBef>
                <a:spcPts val="0"/>
              </a:spcBef>
              <a:spcAft>
                <a:spcPts val="0"/>
              </a:spcAft>
              <a:buNone/>
              <a:defRPr sz="2400">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490"/>
        <p:cNvGrpSpPr/>
        <p:nvPr/>
      </p:nvGrpSpPr>
      <p:grpSpPr>
        <a:xfrm>
          <a:off x="0" y="0"/>
          <a:ext cx="0" cy="0"/>
          <a:chOff x="0" y="0"/>
          <a:chExt cx="0" cy="0"/>
        </a:xfrm>
      </p:grpSpPr>
      <p:sp>
        <p:nvSpPr>
          <p:cNvPr id="491" name="Google Shape;491;p16"/>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492" name="Google Shape;492;p16"/>
          <p:cNvGrpSpPr/>
          <p:nvPr/>
        </p:nvGrpSpPr>
        <p:grpSpPr>
          <a:xfrm>
            <a:off x="0" y="-10650"/>
            <a:ext cx="9143949" cy="5158468"/>
            <a:chOff x="0" y="-10650"/>
            <a:chExt cx="9143949" cy="5158468"/>
          </a:xfrm>
        </p:grpSpPr>
        <p:grpSp>
          <p:nvGrpSpPr>
            <p:cNvPr id="493" name="Google Shape;493;p16"/>
            <p:cNvGrpSpPr/>
            <p:nvPr/>
          </p:nvGrpSpPr>
          <p:grpSpPr>
            <a:xfrm>
              <a:off x="0" y="-10650"/>
              <a:ext cx="9143949" cy="5158468"/>
              <a:chOff x="267864" y="140547"/>
              <a:chExt cx="8608500" cy="4856400"/>
            </a:xfrm>
          </p:grpSpPr>
          <p:sp>
            <p:nvSpPr>
              <p:cNvPr id="494" name="Google Shape;494;p16"/>
              <p:cNvSpPr/>
              <p:nvPr/>
            </p:nvSpPr>
            <p:spPr>
              <a:xfrm>
                <a:off x="267864" y="146479"/>
                <a:ext cx="86085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6"/>
              <p:cNvSpPr/>
              <p:nvPr/>
            </p:nvSpPr>
            <p:spPr>
              <a:xfrm rot="5400000">
                <a:off x="-1927873" y="2336397"/>
                <a:ext cx="4856400" cy="46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6"/>
            <p:cNvGrpSpPr/>
            <p:nvPr/>
          </p:nvGrpSpPr>
          <p:grpSpPr>
            <a:xfrm rot="10800000">
              <a:off x="0" y="-10650"/>
              <a:ext cx="9143949" cy="5158468"/>
              <a:chOff x="267864" y="140547"/>
              <a:chExt cx="8608500" cy="4856400"/>
            </a:xfrm>
          </p:grpSpPr>
          <p:sp>
            <p:nvSpPr>
              <p:cNvPr id="497" name="Google Shape;497;p16"/>
              <p:cNvSpPr/>
              <p:nvPr/>
            </p:nvSpPr>
            <p:spPr>
              <a:xfrm>
                <a:off x="267864" y="146479"/>
                <a:ext cx="86085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6"/>
              <p:cNvSpPr/>
              <p:nvPr/>
            </p:nvSpPr>
            <p:spPr>
              <a:xfrm rot="5400000">
                <a:off x="-1927873" y="2336397"/>
                <a:ext cx="4856400" cy="46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9" name="Google Shape;499;p16"/>
          <p:cNvSpPr txBox="1">
            <a:spLocks noGrp="1"/>
          </p:cNvSpPr>
          <p:nvPr>
            <p:ph type="subTitle" idx="1"/>
          </p:nvPr>
        </p:nvSpPr>
        <p:spPr>
          <a:xfrm>
            <a:off x="5651961" y="3150307"/>
            <a:ext cx="2716200" cy="53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latin typeface="Bellota"/>
                <a:ea typeface="Bellota"/>
                <a:cs typeface="Bellota"/>
                <a:sym typeface="Bellota"/>
              </a:defRPr>
            </a:lvl1pPr>
            <a:lvl2pPr lvl="1" algn="ctr" rtl="0">
              <a:lnSpc>
                <a:spcPct val="100000"/>
              </a:lnSpc>
              <a:spcBef>
                <a:spcPts val="1600"/>
              </a:spcBef>
              <a:spcAft>
                <a:spcPts val="0"/>
              </a:spcAft>
              <a:buNone/>
              <a:defRPr sz="1800" b="1">
                <a:latin typeface="Bellota"/>
                <a:ea typeface="Bellota"/>
                <a:cs typeface="Bellota"/>
                <a:sym typeface="Bellota"/>
              </a:defRPr>
            </a:lvl2pPr>
            <a:lvl3pPr lvl="2" algn="ctr" rtl="0">
              <a:lnSpc>
                <a:spcPct val="100000"/>
              </a:lnSpc>
              <a:spcBef>
                <a:spcPts val="1600"/>
              </a:spcBef>
              <a:spcAft>
                <a:spcPts val="0"/>
              </a:spcAft>
              <a:buNone/>
              <a:defRPr sz="1800" b="1">
                <a:latin typeface="Bellota"/>
                <a:ea typeface="Bellota"/>
                <a:cs typeface="Bellota"/>
                <a:sym typeface="Bellota"/>
              </a:defRPr>
            </a:lvl3pPr>
            <a:lvl4pPr lvl="3" algn="ctr" rtl="0">
              <a:lnSpc>
                <a:spcPct val="100000"/>
              </a:lnSpc>
              <a:spcBef>
                <a:spcPts val="1600"/>
              </a:spcBef>
              <a:spcAft>
                <a:spcPts val="0"/>
              </a:spcAft>
              <a:buNone/>
              <a:defRPr sz="1800" b="1">
                <a:latin typeface="Bellota"/>
                <a:ea typeface="Bellota"/>
                <a:cs typeface="Bellota"/>
                <a:sym typeface="Bellota"/>
              </a:defRPr>
            </a:lvl4pPr>
            <a:lvl5pPr lvl="4" algn="ctr" rtl="0">
              <a:lnSpc>
                <a:spcPct val="100000"/>
              </a:lnSpc>
              <a:spcBef>
                <a:spcPts val="1600"/>
              </a:spcBef>
              <a:spcAft>
                <a:spcPts val="0"/>
              </a:spcAft>
              <a:buNone/>
              <a:defRPr sz="1800" b="1">
                <a:latin typeface="Bellota"/>
                <a:ea typeface="Bellota"/>
                <a:cs typeface="Bellota"/>
                <a:sym typeface="Bellota"/>
              </a:defRPr>
            </a:lvl5pPr>
            <a:lvl6pPr lvl="5" algn="ctr" rtl="0">
              <a:lnSpc>
                <a:spcPct val="100000"/>
              </a:lnSpc>
              <a:spcBef>
                <a:spcPts val="1600"/>
              </a:spcBef>
              <a:spcAft>
                <a:spcPts val="0"/>
              </a:spcAft>
              <a:buNone/>
              <a:defRPr sz="1800" b="1">
                <a:latin typeface="Bellota"/>
                <a:ea typeface="Bellota"/>
                <a:cs typeface="Bellota"/>
                <a:sym typeface="Bellota"/>
              </a:defRPr>
            </a:lvl6pPr>
            <a:lvl7pPr lvl="6" algn="ctr" rtl="0">
              <a:lnSpc>
                <a:spcPct val="100000"/>
              </a:lnSpc>
              <a:spcBef>
                <a:spcPts val="1600"/>
              </a:spcBef>
              <a:spcAft>
                <a:spcPts val="0"/>
              </a:spcAft>
              <a:buNone/>
              <a:defRPr sz="1800" b="1">
                <a:latin typeface="Bellota"/>
                <a:ea typeface="Bellota"/>
                <a:cs typeface="Bellota"/>
                <a:sym typeface="Bellota"/>
              </a:defRPr>
            </a:lvl7pPr>
            <a:lvl8pPr lvl="7" algn="ctr" rtl="0">
              <a:lnSpc>
                <a:spcPct val="100000"/>
              </a:lnSpc>
              <a:spcBef>
                <a:spcPts val="1600"/>
              </a:spcBef>
              <a:spcAft>
                <a:spcPts val="0"/>
              </a:spcAft>
              <a:buNone/>
              <a:defRPr sz="1800" b="1">
                <a:latin typeface="Bellota"/>
                <a:ea typeface="Bellota"/>
                <a:cs typeface="Bellota"/>
                <a:sym typeface="Bellota"/>
              </a:defRPr>
            </a:lvl8pPr>
            <a:lvl9pPr lvl="8" algn="ctr" rtl="0">
              <a:lnSpc>
                <a:spcPct val="100000"/>
              </a:lnSpc>
              <a:spcBef>
                <a:spcPts val="1600"/>
              </a:spcBef>
              <a:spcAft>
                <a:spcPts val="1600"/>
              </a:spcAft>
              <a:buNone/>
              <a:defRPr sz="1800" b="1">
                <a:latin typeface="Bellota"/>
                <a:ea typeface="Bellota"/>
                <a:cs typeface="Bellota"/>
                <a:sym typeface="Bellota"/>
              </a:defRPr>
            </a:lvl9pPr>
          </a:lstStyle>
          <a:p>
            <a:endParaRPr/>
          </a:p>
        </p:txBody>
      </p:sp>
      <p:sp>
        <p:nvSpPr>
          <p:cNvPr id="500" name="Google Shape;500;p16"/>
          <p:cNvSpPr txBox="1">
            <a:spLocks noGrp="1"/>
          </p:cNvSpPr>
          <p:nvPr>
            <p:ph type="subTitle" idx="2"/>
          </p:nvPr>
        </p:nvSpPr>
        <p:spPr>
          <a:xfrm>
            <a:off x="3200521" y="1998975"/>
            <a:ext cx="2716200" cy="53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latin typeface="Bellota"/>
                <a:ea typeface="Bellota"/>
                <a:cs typeface="Bellota"/>
                <a:sym typeface="Bellota"/>
              </a:defRPr>
            </a:lvl1pPr>
            <a:lvl2pPr lvl="1" algn="ctr" rtl="0">
              <a:lnSpc>
                <a:spcPct val="100000"/>
              </a:lnSpc>
              <a:spcBef>
                <a:spcPts val="1600"/>
              </a:spcBef>
              <a:spcAft>
                <a:spcPts val="0"/>
              </a:spcAft>
              <a:buNone/>
              <a:defRPr sz="1800" b="1">
                <a:latin typeface="Bellota"/>
                <a:ea typeface="Bellota"/>
                <a:cs typeface="Bellota"/>
                <a:sym typeface="Bellota"/>
              </a:defRPr>
            </a:lvl2pPr>
            <a:lvl3pPr lvl="2" algn="ctr" rtl="0">
              <a:lnSpc>
                <a:spcPct val="100000"/>
              </a:lnSpc>
              <a:spcBef>
                <a:spcPts val="1600"/>
              </a:spcBef>
              <a:spcAft>
                <a:spcPts val="0"/>
              </a:spcAft>
              <a:buNone/>
              <a:defRPr sz="1800" b="1">
                <a:latin typeface="Bellota"/>
                <a:ea typeface="Bellota"/>
                <a:cs typeface="Bellota"/>
                <a:sym typeface="Bellota"/>
              </a:defRPr>
            </a:lvl3pPr>
            <a:lvl4pPr lvl="3" algn="ctr" rtl="0">
              <a:lnSpc>
                <a:spcPct val="100000"/>
              </a:lnSpc>
              <a:spcBef>
                <a:spcPts val="1600"/>
              </a:spcBef>
              <a:spcAft>
                <a:spcPts val="0"/>
              </a:spcAft>
              <a:buNone/>
              <a:defRPr sz="1800" b="1">
                <a:latin typeface="Bellota"/>
                <a:ea typeface="Bellota"/>
                <a:cs typeface="Bellota"/>
                <a:sym typeface="Bellota"/>
              </a:defRPr>
            </a:lvl4pPr>
            <a:lvl5pPr lvl="4" algn="ctr" rtl="0">
              <a:lnSpc>
                <a:spcPct val="100000"/>
              </a:lnSpc>
              <a:spcBef>
                <a:spcPts val="1600"/>
              </a:spcBef>
              <a:spcAft>
                <a:spcPts val="0"/>
              </a:spcAft>
              <a:buNone/>
              <a:defRPr sz="1800" b="1">
                <a:latin typeface="Bellota"/>
                <a:ea typeface="Bellota"/>
                <a:cs typeface="Bellota"/>
                <a:sym typeface="Bellota"/>
              </a:defRPr>
            </a:lvl5pPr>
            <a:lvl6pPr lvl="5" algn="ctr" rtl="0">
              <a:lnSpc>
                <a:spcPct val="100000"/>
              </a:lnSpc>
              <a:spcBef>
                <a:spcPts val="1600"/>
              </a:spcBef>
              <a:spcAft>
                <a:spcPts val="0"/>
              </a:spcAft>
              <a:buNone/>
              <a:defRPr sz="1800" b="1">
                <a:latin typeface="Bellota"/>
                <a:ea typeface="Bellota"/>
                <a:cs typeface="Bellota"/>
                <a:sym typeface="Bellota"/>
              </a:defRPr>
            </a:lvl6pPr>
            <a:lvl7pPr lvl="6" algn="ctr" rtl="0">
              <a:lnSpc>
                <a:spcPct val="100000"/>
              </a:lnSpc>
              <a:spcBef>
                <a:spcPts val="1600"/>
              </a:spcBef>
              <a:spcAft>
                <a:spcPts val="0"/>
              </a:spcAft>
              <a:buNone/>
              <a:defRPr sz="1800" b="1">
                <a:latin typeface="Bellota"/>
                <a:ea typeface="Bellota"/>
                <a:cs typeface="Bellota"/>
                <a:sym typeface="Bellota"/>
              </a:defRPr>
            </a:lvl7pPr>
            <a:lvl8pPr lvl="7" algn="ctr" rtl="0">
              <a:lnSpc>
                <a:spcPct val="100000"/>
              </a:lnSpc>
              <a:spcBef>
                <a:spcPts val="1600"/>
              </a:spcBef>
              <a:spcAft>
                <a:spcPts val="0"/>
              </a:spcAft>
              <a:buNone/>
              <a:defRPr sz="1800" b="1">
                <a:latin typeface="Bellota"/>
                <a:ea typeface="Bellota"/>
                <a:cs typeface="Bellota"/>
                <a:sym typeface="Bellota"/>
              </a:defRPr>
            </a:lvl8pPr>
            <a:lvl9pPr lvl="8" algn="ctr" rtl="0">
              <a:lnSpc>
                <a:spcPct val="100000"/>
              </a:lnSpc>
              <a:spcBef>
                <a:spcPts val="1600"/>
              </a:spcBef>
              <a:spcAft>
                <a:spcPts val="1600"/>
              </a:spcAft>
              <a:buNone/>
              <a:defRPr sz="1800" b="1">
                <a:latin typeface="Bellota"/>
                <a:ea typeface="Bellota"/>
                <a:cs typeface="Bellota"/>
                <a:sym typeface="Bellota"/>
              </a:defRPr>
            </a:lvl9pPr>
          </a:lstStyle>
          <a:p>
            <a:endParaRPr/>
          </a:p>
        </p:txBody>
      </p:sp>
      <p:sp>
        <p:nvSpPr>
          <p:cNvPr id="501" name="Google Shape;501;p16"/>
          <p:cNvSpPr txBox="1">
            <a:spLocks noGrp="1"/>
          </p:cNvSpPr>
          <p:nvPr>
            <p:ph type="subTitle" idx="3"/>
          </p:nvPr>
        </p:nvSpPr>
        <p:spPr>
          <a:xfrm>
            <a:off x="5651960" y="3520053"/>
            <a:ext cx="27162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502" name="Google Shape;502;p16"/>
          <p:cNvSpPr txBox="1">
            <a:spLocks noGrp="1"/>
          </p:cNvSpPr>
          <p:nvPr>
            <p:ph type="subTitle" idx="4"/>
          </p:nvPr>
        </p:nvSpPr>
        <p:spPr>
          <a:xfrm>
            <a:off x="3200571" y="2368724"/>
            <a:ext cx="27162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503" name="Google Shape;503;p16"/>
          <p:cNvSpPr txBox="1">
            <a:spLocks noGrp="1"/>
          </p:cNvSpPr>
          <p:nvPr>
            <p:ph type="subTitle" idx="5"/>
          </p:nvPr>
        </p:nvSpPr>
        <p:spPr>
          <a:xfrm>
            <a:off x="775837" y="3150307"/>
            <a:ext cx="2716200" cy="53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latin typeface="Bellota"/>
                <a:ea typeface="Bellota"/>
                <a:cs typeface="Bellota"/>
                <a:sym typeface="Bellota"/>
              </a:defRPr>
            </a:lvl1pPr>
            <a:lvl2pPr lvl="1" algn="ctr" rtl="0">
              <a:lnSpc>
                <a:spcPct val="100000"/>
              </a:lnSpc>
              <a:spcBef>
                <a:spcPts val="1600"/>
              </a:spcBef>
              <a:spcAft>
                <a:spcPts val="0"/>
              </a:spcAft>
              <a:buNone/>
              <a:defRPr sz="1800" b="1">
                <a:latin typeface="Bellota"/>
                <a:ea typeface="Bellota"/>
                <a:cs typeface="Bellota"/>
                <a:sym typeface="Bellota"/>
              </a:defRPr>
            </a:lvl2pPr>
            <a:lvl3pPr lvl="2" algn="ctr" rtl="0">
              <a:lnSpc>
                <a:spcPct val="100000"/>
              </a:lnSpc>
              <a:spcBef>
                <a:spcPts val="1600"/>
              </a:spcBef>
              <a:spcAft>
                <a:spcPts val="0"/>
              </a:spcAft>
              <a:buNone/>
              <a:defRPr sz="1800" b="1">
                <a:latin typeface="Bellota"/>
                <a:ea typeface="Bellota"/>
                <a:cs typeface="Bellota"/>
                <a:sym typeface="Bellota"/>
              </a:defRPr>
            </a:lvl3pPr>
            <a:lvl4pPr lvl="3" algn="ctr" rtl="0">
              <a:lnSpc>
                <a:spcPct val="100000"/>
              </a:lnSpc>
              <a:spcBef>
                <a:spcPts val="1600"/>
              </a:spcBef>
              <a:spcAft>
                <a:spcPts val="0"/>
              </a:spcAft>
              <a:buNone/>
              <a:defRPr sz="1800" b="1">
                <a:latin typeface="Bellota"/>
                <a:ea typeface="Bellota"/>
                <a:cs typeface="Bellota"/>
                <a:sym typeface="Bellota"/>
              </a:defRPr>
            </a:lvl4pPr>
            <a:lvl5pPr lvl="4" algn="ctr" rtl="0">
              <a:lnSpc>
                <a:spcPct val="100000"/>
              </a:lnSpc>
              <a:spcBef>
                <a:spcPts val="1600"/>
              </a:spcBef>
              <a:spcAft>
                <a:spcPts val="0"/>
              </a:spcAft>
              <a:buNone/>
              <a:defRPr sz="1800" b="1">
                <a:latin typeface="Bellota"/>
                <a:ea typeface="Bellota"/>
                <a:cs typeface="Bellota"/>
                <a:sym typeface="Bellota"/>
              </a:defRPr>
            </a:lvl5pPr>
            <a:lvl6pPr lvl="5" algn="ctr" rtl="0">
              <a:lnSpc>
                <a:spcPct val="100000"/>
              </a:lnSpc>
              <a:spcBef>
                <a:spcPts val="1600"/>
              </a:spcBef>
              <a:spcAft>
                <a:spcPts val="0"/>
              </a:spcAft>
              <a:buNone/>
              <a:defRPr sz="1800" b="1">
                <a:latin typeface="Bellota"/>
                <a:ea typeface="Bellota"/>
                <a:cs typeface="Bellota"/>
                <a:sym typeface="Bellota"/>
              </a:defRPr>
            </a:lvl6pPr>
            <a:lvl7pPr lvl="6" algn="ctr" rtl="0">
              <a:lnSpc>
                <a:spcPct val="100000"/>
              </a:lnSpc>
              <a:spcBef>
                <a:spcPts val="1600"/>
              </a:spcBef>
              <a:spcAft>
                <a:spcPts val="0"/>
              </a:spcAft>
              <a:buNone/>
              <a:defRPr sz="1800" b="1">
                <a:latin typeface="Bellota"/>
                <a:ea typeface="Bellota"/>
                <a:cs typeface="Bellota"/>
                <a:sym typeface="Bellota"/>
              </a:defRPr>
            </a:lvl7pPr>
            <a:lvl8pPr lvl="7" algn="ctr" rtl="0">
              <a:lnSpc>
                <a:spcPct val="100000"/>
              </a:lnSpc>
              <a:spcBef>
                <a:spcPts val="1600"/>
              </a:spcBef>
              <a:spcAft>
                <a:spcPts val="0"/>
              </a:spcAft>
              <a:buNone/>
              <a:defRPr sz="1800" b="1">
                <a:latin typeface="Bellota"/>
                <a:ea typeface="Bellota"/>
                <a:cs typeface="Bellota"/>
                <a:sym typeface="Bellota"/>
              </a:defRPr>
            </a:lvl8pPr>
            <a:lvl9pPr lvl="8" algn="ctr" rtl="0">
              <a:lnSpc>
                <a:spcPct val="100000"/>
              </a:lnSpc>
              <a:spcBef>
                <a:spcPts val="1600"/>
              </a:spcBef>
              <a:spcAft>
                <a:spcPts val="1600"/>
              </a:spcAft>
              <a:buNone/>
              <a:defRPr sz="1800" b="1">
                <a:latin typeface="Bellota"/>
                <a:ea typeface="Bellota"/>
                <a:cs typeface="Bellota"/>
                <a:sym typeface="Bellota"/>
              </a:defRPr>
            </a:lvl9pPr>
          </a:lstStyle>
          <a:p>
            <a:endParaRPr/>
          </a:p>
        </p:txBody>
      </p:sp>
      <p:sp>
        <p:nvSpPr>
          <p:cNvPr id="504" name="Google Shape;504;p16"/>
          <p:cNvSpPr txBox="1">
            <a:spLocks noGrp="1"/>
          </p:cNvSpPr>
          <p:nvPr>
            <p:ph type="subTitle" idx="6"/>
          </p:nvPr>
        </p:nvSpPr>
        <p:spPr>
          <a:xfrm>
            <a:off x="775825" y="3520050"/>
            <a:ext cx="27162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400"/>
              <a:buFont typeface="Bellota"/>
              <a:buNone/>
              <a:defRPr sz="2400" b="1">
                <a:solidFill>
                  <a:schemeClr val="lt1"/>
                </a:solidFill>
                <a:latin typeface="Bellota"/>
                <a:ea typeface="Bellota"/>
                <a:cs typeface="Bellota"/>
                <a:sym typeface="Bellot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9" r:id="rId3"/>
    <p:sldLayoutId id="2147483661" r:id="rId4"/>
    <p:sldLayoutId id="214748366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implicit.readthedocs.io/en/latest/quickstart.html" TargetMode="External"/><Relationship Id="rId2" Type="http://schemas.openxmlformats.org/officeDocument/2006/relationships/hyperlink" Target="https://www.kaggle.com/gspmoreira/articles-sharing-reading-from-cit-deskdrop" TargetMode="External"/><Relationship Id="rId1" Type="http://schemas.openxmlformats.org/officeDocument/2006/relationships/slideLayout" Target="../slideLayouts/slideLayout2.xml"/><Relationship Id="rId5" Type="http://schemas.openxmlformats.org/officeDocument/2006/relationships/hyperlink" Target="https://readthedocs.org/projects/implicit/downloads/pdf/latest/" TargetMode="External"/><Relationship Id="rId4" Type="http://schemas.openxmlformats.org/officeDocument/2006/relationships/hyperlink" Target="https://implicit.readthedocs.io/en/latest/"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grpSp>
        <p:nvGrpSpPr>
          <p:cNvPr id="1023" name="Google Shape;1023;p30"/>
          <p:cNvGrpSpPr/>
          <p:nvPr/>
        </p:nvGrpSpPr>
        <p:grpSpPr>
          <a:xfrm>
            <a:off x="5440556" y="2086140"/>
            <a:ext cx="284338" cy="337832"/>
            <a:chOff x="5440556" y="2086140"/>
            <a:chExt cx="284338" cy="337832"/>
          </a:xfrm>
        </p:grpSpPr>
        <p:sp>
          <p:nvSpPr>
            <p:cNvPr id="1024" name="Google Shape;1024;p30"/>
            <p:cNvSpPr/>
            <p:nvPr/>
          </p:nvSpPr>
          <p:spPr>
            <a:xfrm rot="353954" flipH="1">
              <a:off x="5492266" y="2117784"/>
              <a:ext cx="65717" cy="90840"/>
            </a:xfrm>
            <a:custGeom>
              <a:avLst/>
              <a:gdLst/>
              <a:ahLst/>
              <a:cxnLst/>
              <a:rect l="l" t="t" r="r" b="b"/>
              <a:pathLst>
                <a:path w="1593" h="2202" extrusionOk="0">
                  <a:moveTo>
                    <a:pt x="1167" y="1"/>
                  </a:moveTo>
                  <a:cubicBezTo>
                    <a:pt x="1142" y="1"/>
                    <a:pt x="1121" y="12"/>
                    <a:pt x="1104" y="38"/>
                  </a:cubicBezTo>
                  <a:lnTo>
                    <a:pt x="104" y="1586"/>
                  </a:lnTo>
                  <a:cubicBezTo>
                    <a:pt x="1" y="1744"/>
                    <a:pt x="274" y="2202"/>
                    <a:pt x="429" y="2202"/>
                  </a:cubicBezTo>
                  <a:cubicBezTo>
                    <a:pt x="454" y="2202"/>
                    <a:pt x="476" y="2190"/>
                    <a:pt x="492" y="2164"/>
                  </a:cubicBezTo>
                  <a:lnTo>
                    <a:pt x="1492" y="616"/>
                  </a:lnTo>
                  <a:cubicBezTo>
                    <a:pt x="1593" y="458"/>
                    <a:pt x="1321" y="1"/>
                    <a:pt x="1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rot="353954" flipH="1">
              <a:off x="5605982" y="2088421"/>
              <a:ext cx="47607" cy="62829"/>
            </a:xfrm>
            <a:custGeom>
              <a:avLst/>
              <a:gdLst/>
              <a:ahLst/>
              <a:cxnLst/>
              <a:rect l="l" t="t" r="r" b="b"/>
              <a:pathLst>
                <a:path w="1154" h="1523" extrusionOk="0">
                  <a:moveTo>
                    <a:pt x="744" y="0"/>
                  </a:moveTo>
                  <a:cubicBezTo>
                    <a:pt x="704" y="0"/>
                    <a:pt x="667" y="16"/>
                    <a:pt x="638" y="58"/>
                  </a:cubicBezTo>
                  <a:cubicBezTo>
                    <a:pt x="459" y="341"/>
                    <a:pt x="276" y="623"/>
                    <a:pt x="94" y="902"/>
                  </a:cubicBezTo>
                  <a:cubicBezTo>
                    <a:pt x="1" y="1045"/>
                    <a:pt x="60" y="1241"/>
                    <a:pt x="157" y="1367"/>
                  </a:cubicBezTo>
                  <a:cubicBezTo>
                    <a:pt x="201" y="1426"/>
                    <a:pt x="316" y="1523"/>
                    <a:pt x="412" y="1523"/>
                  </a:cubicBezTo>
                  <a:cubicBezTo>
                    <a:pt x="452" y="1523"/>
                    <a:pt x="488" y="1506"/>
                    <a:pt x="516" y="1463"/>
                  </a:cubicBezTo>
                  <a:lnTo>
                    <a:pt x="1060" y="620"/>
                  </a:lnTo>
                  <a:cubicBezTo>
                    <a:pt x="1153" y="477"/>
                    <a:pt x="1094" y="284"/>
                    <a:pt x="997" y="154"/>
                  </a:cubicBezTo>
                  <a:cubicBezTo>
                    <a:pt x="953" y="96"/>
                    <a:pt x="840"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rot="353954" flipH="1">
              <a:off x="5508413" y="2280275"/>
              <a:ext cx="49504" cy="58497"/>
            </a:xfrm>
            <a:custGeom>
              <a:avLst/>
              <a:gdLst/>
              <a:ahLst/>
              <a:cxnLst/>
              <a:rect l="l" t="t" r="r" b="b"/>
              <a:pathLst>
                <a:path w="1200" h="1418" extrusionOk="0">
                  <a:moveTo>
                    <a:pt x="789" y="0"/>
                  </a:moveTo>
                  <a:cubicBezTo>
                    <a:pt x="738" y="0"/>
                    <a:pt x="690" y="19"/>
                    <a:pt x="655" y="68"/>
                  </a:cubicBezTo>
                  <a:cubicBezTo>
                    <a:pt x="562" y="201"/>
                    <a:pt x="459" y="330"/>
                    <a:pt x="359" y="463"/>
                  </a:cubicBezTo>
                  <a:cubicBezTo>
                    <a:pt x="307" y="477"/>
                    <a:pt x="256" y="514"/>
                    <a:pt x="227" y="577"/>
                  </a:cubicBezTo>
                  <a:cubicBezTo>
                    <a:pt x="183" y="669"/>
                    <a:pt x="143" y="766"/>
                    <a:pt x="100" y="859"/>
                  </a:cubicBezTo>
                  <a:cubicBezTo>
                    <a:pt x="1" y="1080"/>
                    <a:pt x="231" y="1417"/>
                    <a:pt x="437" y="1417"/>
                  </a:cubicBezTo>
                  <a:cubicBezTo>
                    <a:pt x="505" y="1417"/>
                    <a:pt x="571" y="1380"/>
                    <a:pt x="622" y="1287"/>
                  </a:cubicBezTo>
                  <a:cubicBezTo>
                    <a:pt x="748" y="1045"/>
                    <a:pt x="937" y="842"/>
                    <a:pt x="1097" y="620"/>
                  </a:cubicBezTo>
                  <a:cubicBezTo>
                    <a:pt x="1200" y="474"/>
                    <a:pt x="1170" y="281"/>
                    <a:pt x="1060" y="144"/>
                  </a:cubicBezTo>
                  <a:cubicBezTo>
                    <a:pt x="1005" y="76"/>
                    <a:pt x="891" y="0"/>
                    <a:pt x="7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rot="353954" flipH="1">
              <a:off x="5680422" y="2195286"/>
              <a:ext cx="41707" cy="55940"/>
            </a:xfrm>
            <a:custGeom>
              <a:avLst/>
              <a:gdLst/>
              <a:ahLst/>
              <a:cxnLst/>
              <a:rect l="l" t="t" r="r" b="b"/>
              <a:pathLst>
                <a:path w="1011" h="1356" extrusionOk="0">
                  <a:moveTo>
                    <a:pt x="558" y="1"/>
                  </a:moveTo>
                  <a:cubicBezTo>
                    <a:pt x="545" y="1"/>
                    <a:pt x="533" y="4"/>
                    <a:pt x="522" y="12"/>
                  </a:cubicBezTo>
                  <a:cubicBezTo>
                    <a:pt x="250" y="201"/>
                    <a:pt x="87" y="466"/>
                    <a:pt x="27" y="792"/>
                  </a:cubicBezTo>
                  <a:cubicBezTo>
                    <a:pt x="0" y="944"/>
                    <a:pt x="113" y="1137"/>
                    <a:pt x="207" y="1251"/>
                  </a:cubicBezTo>
                  <a:cubicBezTo>
                    <a:pt x="244" y="1294"/>
                    <a:pt x="314" y="1356"/>
                    <a:pt x="367" y="1356"/>
                  </a:cubicBezTo>
                  <a:cubicBezTo>
                    <a:pt x="397" y="1356"/>
                    <a:pt x="423" y="1335"/>
                    <a:pt x="432" y="1277"/>
                  </a:cubicBezTo>
                  <a:cubicBezTo>
                    <a:pt x="483" y="1015"/>
                    <a:pt x="632" y="799"/>
                    <a:pt x="848" y="649"/>
                  </a:cubicBezTo>
                  <a:cubicBezTo>
                    <a:pt x="1011" y="539"/>
                    <a:pt x="718" y="1"/>
                    <a:pt x="5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rot="353954" flipH="1">
              <a:off x="5670060" y="2297322"/>
              <a:ext cx="44925" cy="57384"/>
            </a:xfrm>
            <a:custGeom>
              <a:avLst/>
              <a:gdLst/>
              <a:ahLst/>
              <a:cxnLst/>
              <a:rect l="l" t="t" r="r" b="b"/>
              <a:pathLst>
                <a:path w="1089" h="1391" extrusionOk="0">
                  <a:moveTo>
                    <a:pt x="655" y="1"/>
                  </a:moveTo>
                  <a:cubicBezTo>
                    <a:pt x="625" y="1"/>
                    <a:pt x="598" y="15"/>
                    <a:pt x="576" y="48"/>
                  </a:cubicBezTo>
                  <a:cubicBezTo>
                    <a:pt x="487" y="187"/>
                    <a:pt x="397" y="330"/>
                    <a:pt x="303" y="469"/>
                  </a:cubicBezTo>
                  <a:lnTo>
                    <a:pt x="111" y="768"/>
                  </a:lnTo>
                  <a:cubicBezTo>
                    <a:pt x="1" y="940"/>
                    <a:pt x="265" y="1390"/>
                    <a:pt x="432" y="1390"/>
                  </a:cubicBezTo>
                  <a:cubicBezTo>
                    <a:pt x="462" y="1390"/>
                    <a:pt x="489" y="1376"/>
                    <a:pt x="510" y="1343"/>
                  </a:cubicBezTo>
                  <a:lnTo>
                    <a:pt x="702" y="1041"/>
                  </a:lnTo>
                  <a:cubicBezTo>
                    <a:pt x="795" y="901"/>
                    <a:pt x="885" y="762"/>
                    <a:pt x="978" y="619"/>
                  </a:cubicBezTo>
                  <a:cubicBezTo>
                    <a:pt x="1088" y="450"/>
                    <a:pt x="825" y="1"/>
                    <a:pt x="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rot="353954" flipH="1">
              <a:off x="5588351" y="2218434"/>
              <a:ext cx="54991" cy="72152"/>
            </a:xfrm>
            <a:custGeom>
              <a:avLst/>
              <a:gdLst/>
              <a:ahLst/>
              <a:cxnLst/>
              <a:rect l="l" t="t" r="r" b="b"/>
              <a:pathLst>
                <a:path w="1333" h="1749" extrusionOk="0">
                  <a:moveTo>
                    <a:pt x="923" y="1"/>
                  </a:moveTo>
                  <a:cubicBezTo>
                    <a:pt x="888" y="1"/>
                    <a:pt x="857" y="16"/>
                    <a:pt x="834" y="55"/>
                  </a:cubicBezTo>
                  <a:cubicBezTo>
                    <a:pt x="611" y="430"/>
                    <a:pt x="359" y="783"/>
                    <a:pt x="90" y="1125"/>
                  </a:cubicBezTo>
                  <a:cubicBezTo>
                    <a:pt x="0" y="1241"/>
                    <a:pt x="70" y="1437"/>
                    <a:pt x="137" y="1543"/>
                  </a:cubicBezTo>
                  <a:cubicBezTo>
                    <a:pt x="177" y="1606"/>
                    <a:pt x="292" y="1748"/>
                    <a:pt x="395" y="1748"/>
                  </a:cubicBezTo>
                  <a:cubicBezTo>
                    <a:pt x="417" y="1748"/>
                    <a:pt x="439" y="1742"/>
                    <a:pt x="459" y="1726"/>
                  </a:cubicBezTo>
                  <a:cubicBezTo>
                    <a:pt x="475" y="1717"/>
                    <a:pt x="488" y="1703"/>
                    <a:pt x="502" y="1689"/>
                  </a:cubicBezTo>
                  <a:lnTo>
                    <a:pt x="505" y="1686"/>
                  </a:lnTo>
                  <a:cubicBezTo>
                    <a:pt x="644" y="1570"/>
                    <a:pt x="741" y="1441"/>
                    <a:pt x="817" y="1271"/>
                  </a:cubicBezTo>
                  <a:cubicBezTo>
                    <a:pt x="821" y="1268"/>
                    <a:pt x="821" y="1264"/>
                    <a:pt x="821" y="1264"/>
                  </a:cubicBezTo>
                  <a:cubicBezTo>
                    <a:pt x="970" y="1056"/>
                    <a:pt x="1116" y="843"/>
                    <a:pt x="1246" y="620"/>
                  </a:cubicBezTo>
                  <a:cubicBezTo>
                    <a:pt x="1333" y="477"/>
                    <a:pt x="1266" y="288"/>
                    <a:pt x="1173" y="162"/>
                  </a:cubicBezTo>
                  <a:cubicBezTo>
                    <a:pt x="1134" y="108"/>
                    <a:pt x="1017"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rot="353954" flipH="1">
              <a:off x="5594512" y="2336617"/>
              <a:ext cx="60973" cy="84446"/>
            </a:xfrm>
            <a:custGeom>
              <a:avLst/>
              <a:gdLst/>
              <a:ahLst/>
              <a:cxnLst/>
              <a:rect l="l" t="t" r="r" b="b"/>
              <a:pathLst>
                <a:path w="1478" h="2047" extrusionOk="0">
                  <a:moveTo>
                    <a:pt x="1052" y="0"/>
                  </a:moveTo>
                  <a:cubicBezTo>
                    <a:pt x="1033" y="0"/>
                    <a:pt x="1017" y="8"/>
                    <a:pt x="1005" y="27"/>
                  </a:cubicBezTo>
                  <a:cubicBezTo>
                    <a:pt x="703" y="495"/>
                    <a:pt x="401" y="967"/>
                    <a:pt x="95" y="1435"/>
                  </a:cubicBezTo>
                  <a:cubicBezTo>
                    <a:pt x="1" y="1579"/>
                    <a:pt x="290" y="2047"/>
                    <a:pt x="428" y="2047"/>
                  </a:cubicBezTo>
                  <a:cubicBezTo>
                    <a:pt x="446" y="2047"/>
                    <a:pt x="462" y="2038"/>
                    <a:pt x="473" y="2020"/>
                  </a:cubicBezTo>
                  <a:lnTo>
                    <a:pt x="1384" y="611"/>
                  </a:lnTo>
                  <a:cubicBezTo>
                    <a:pt x="1477" y="465"/>
                    <a:pt x="1191" y="0"/>
                    <a:pt x="1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rot="353954" flipH="1">
              <a:off x="5443800" y="2194387"/>
              <a:ext cx="47607" cy="65593"/>
            </a:xfrm>
            <a:custGeom>
              <a:avLst/>
              <a:gdLst/>
              <a:ahLst/>
              <a:cxnLst/>
              <a:rect l="l" t="t" r="r" b="b"/>
              <a:pathLst>
                <a:path w="1154" h="1590" extrusionOk="0">
                  <a:moveTo>
                    <a:pt x="733" y="0"/>
                  </a:moveTo>
                  <a:cubicBezTo>
                    <a:pt x="723" y="0"/>
                    <a:pt x="716" y="4"/>
                    <a:pt x="710" y="13"/>
                  </a:cubicBezTo>
                  <a:cubicBezTo>
                    <a:pt x="587" y="202"/>
                    <a:pt x="467" y="392"/>
                    <a:pt x="344" y="577"/>
                  </a:cubicBezTo>
                  <a:cubicBezTo>
                    <a:pt x="258" y="714"/>
                    <a:pt x="168" y="850"/>
                    <a:pt x="82" y="986"/>
                  </a:cubicBezTo>
                  <a:cubicBezTo>
                    <a:pt x="0" y="1114"/>
                    <a:pt x="314" y="1590"/>
                    <a:pt x="418" y="1590"/>
                  </a:cubicBezTo>
                  <a:cubicBezTo>
                    <a:pt x="427" y="1590"/>
                    <a:pt x="435" y="1586"/>
                    <a:pt x="441" y="1577"/>
                  </a:cubicBezTo>
                  <a:lnTo>
                    <a:pt x="1072" y="608"/>
                  </a:lnTo>
                  <a:cubicBezTo>
                    <a:pt x="1154" y="480"/>
                    <a:pt x="837" y="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 name="Google Shape;1032;p30"/>
          <p:cNvSpPr txBox="1">
            <a:spLocks noGrp="1"/>
          </p:cNvSpPr>
          <p:nvPr>
            <p:ph type="ctrTitle"/>
          </p:nvPr>
        </p:nvSpPr>
        <p:spPr>
          <a:xfrm flipH="1">
            <a:off x="2667975" y="1421600"/>
            <a:ext cx="3807900" cy="21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Article Recommender System</a:t>
            </a:r>
            <a:endParaRPr sz="4000" dirty="0"/>
          </a:p>
        </p:txBody>
      </p:sp>
      <p:sp>
        <p:nvSpPr>
          <p:cNvPr id="1033" name="Google Shape;1033;p30"/>
          <p:cNvSpPr txBox="1">
            <a:spLocks noGrp="1"/>
          </p:cNvSpPr>
          <p:nvPr>
            <p:ph type="subTitle" idx="1"/>
          </p:nvPr>
        </p:nvSpPr>
        <p:spPr>
          <a:xfrm flipH="1">
            <a:off x="6549079" y="3231291"/>
            <a:ext cx="1887453" cy="1080455"/>
          </a:xfrm>
          <a:prstGeom prst="rect">
            <a:avLst/>
          </a:prstGeom>
        </p:spPr>
        <p:txBody>
          <a:bodyPr spcFirstLastPara="1" wrap="square" lIns="91425" tIns="91425" rIns="91425" bIns="91425" anchor="t" anchorCtr="0">
            <a:noAutofit/>
          </a:bodyPr>
          <a:lstStyle/>
          <a:p>
            <a:pPr marL="0" lvl="0" indent="0" algn="l" rtl="0">
              <a:spcBef>
                <a:spcPts val="0"/>
              </a:spcBef>
              <a:buNone/>
            </a:pPr>
            <a:r>
              <a:rPr lang="en" dirty="0"/>
              <a:t>Done by- </a:t>
            </a:r>
          </a:p>
          <a:p>
            <a:pPr marL="0" lvl="0" indent="0" algn="l" rtl="0">
              <a:spcBef>
                <a:spcPts val="0"/>
              </a:spcBef>
              <a:buNone/>
            </a:pPr>
            <a:r>
              <a:rPr lang="en" dirty="0"/>
              <a:t>Lakshya Karwa</a:t>
            </a:r>
          </a:p>
          <a:p>
            <a:pPr marL="0" lvl="0" indent="0" algn="l" rtl="0">
              <a:spcBef>
                <a:spcPts val="0"/>
              </a:spcBef>
              <a:buNone/>
            </a:pPr>
            <a:r>
              <a:rPr lang="en" dirty="0"/>
              <a:t>Tarun Kumar I. S. </a:t>
            </a:r>
            <a:endParaRPr dirty="0"/>
          </a:p>
        </p:txBody>
      </p:sp>
      <p:sp>
        <p:nvSpPr>
          <p:cNvPr id="13" name="Google Shape;1033;p30">
            <a:extLst>
              <a:ext uri="{FF2B5EF4-FFF2-40B4-BE49-F238E27FC236}">
                <a16:creationId xmlns:a16="http://schemas.microsoft.com/office/drawing/2014/main" id="{162D6AFC-3231-465E-A152-68E1F3533842}"/>
              </a:ext>
            </a:extLst>
          </p:cNvPr>
          <p:cNvSpPr txBox="1">
            <a:spLocks/>
          </p:cNvSpPr>
          <p:nvPr/>
        </p:nvSpPr>
        <p:spPr>
          <a:xfrm flipH="1">
            <a:off x="6549077" y="831755"/>
            <a:ext cx="1887453" cy="777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Didact Gothic"/>
              <a:buNone/>
              <a:defRPr sz="1800" b="0" i="0" u="none" strike="noStrike" cap="none">
                <a:solidFill>
                  <a:schemeClr val="lt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lt1"/>
              </a:buClr>
              <a:buSzPts val="1400"/>
              <a:buFont typeface="Didact Gothic"/>
              <a:buNone/>
              <a:defRPr sz="1800" b="0" i="0" u="none" strike="noStrike" cap="none">
                <a:solidFill>
                  <a:schemeClr val="lt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lt1"/>
              </a:buClr>
              <a:buSzPts val="1400"/>
              <a:buFont typeface="Didact Gothic"/>
              <a:buNone/>
              <a:defRPr sz="1800" b="0" i="0" u="none" strike="noStrike" cap="none">
                <a:solidFill>
                  <a:schemeClr val="lt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lt1"/>
              </a:buClr>
              <a:buSzPts val="1400"/>
              <a:buFont typeface="Didact Gothic"/>
              <a:buNone/>
              <a:defRPr sz="1800" b="0" i="0" u="none" strike="noStrike" cap="none">
                <a:solidFill>
                  <a:schemeClr val="lt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lt1"/>
              </a:buClr>
              <a:buSzPts val="1400"/>
              <a:buFont typeface="Didact Gothic"/>
              <a:buNone/>
              <a:defRPr sz="1800" b="0" i="0" u="none" strike="noStrike" cap="none">
                <a:solidFill>
                  <a:schemeClr val="lt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lt1"/>
              </a:buClr>
              <a:buSzPts val="1400"/>
              <a:buFont typeface="Didact Gothic"/>
              <a:buNone/>
              <a:defRPr sz="1800" b="0" i="0" u="none" strike="noStrike" cap="none">
                <a:solidFill>
                  <a:schemeClr val="lt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lt1"/>
              </a:buClr>
              <a:buSzPts val="1400"/>
              <a:buFont typeface="Didact Gothic"/>
              <a:buNone/>
              <a:defRPr sz="1800" b="0" i="0" u="none" strike="noStrike" cap="none">
                <a:solidFill>
                  <a:schemeClr val="lt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lt1"/>
              </a:buClr>
              <a:buSzPts val="1400"/>
              <a:buFont typeface="Didact Gothic"/>
              <a:buNone/>
              <a:defRPr sz="1800" b="0" i="0" u="none" strike="noStrike" cap="none">
                <a:solidFill>
                  <a:schemeClr val="lt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lt1"/>
              </a:buClr>
              <a:buSzPts val="1400"/>
              <a:buFont typeface="Didact Gothic"/>
              <a:buNone/>
              <a:defRPr sz="1800" b="0" i="0" u="none" strike="noStrike" cap="none">
                <a:solidFill>
                  <a:schemeClr val="lt1"/>
                </a:solidFill>
                <a:latin typeface="Didact Gothic"/>
                <a:ea typeface="Didact Gothic"/>
                <a:cs typeface="Didact Gothic"/>
                <a:sym typeface="Didact Gothic"/>
              </a:defRPr>
            </a:lvl9pPr>
          </a:lstStyle>
          <a:p>
            <a:pPr marL="0" indent="0" algn="l"/>
            <a:r>
              <a:rPr lang="en-IN" dirty="0"/>
              <a:t>Guided by-</a:t>
            </a:r>
          </a:p>
          <a:p>
            <a:pPr marL="0" indent="0" algn="l"/>
            <a:r>
              <a:rPr lang="en-IN" dirty="0" err="1"/>
              <a:t>Dr.</a:t>
            </a:r>
            <a:r>
              <a:rPr lang="en-IN" dirty="0"/>
              <a:t> J. Shana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1B72-4F32-4119-BDB3-3792D08A3AAB}"/>
              </a:ext>
            </a:extLst>
          </p:cNvPr>
          <p:cNvSpPr>
            <a:spLocks noGrp="1"/>
          </p:cNvSpPr>
          <p:nvPr>
            <p:ph type="ctrTitle"/>
          </p:nvPr>
        </p:nvSpPr>
        <p:spPr/>
        <p:txBody>
          <a:bodyPr/>
          <a:lstStyle/>
          <a:p>
            <a:br>
              <a:rPr lang="en-US" dirty="0"/>
            </a:br>
            <a:endParaRPr lang="en-IN" dirty="0"/>
          </a:p>
        </p:txBody>
      </p:sp>
      <p:sp>
        <p:nvSpPr>
          <p:cNvPr id="3" name="Text Placeholder 2">
            <a:extLst>
              <a:ext uri="{FF2B5EF4-FFF2-40B4-BE49-F238E27FC236}">
                <a16:creationId xmlns:a16="http://schemas.microsoft.com/office/drawing/2014/main" id="{E7EA4484-99AF-43A9-B65B-7489FCB54F05}"/>
              </a:ext>
            </a:extLst>
          </p:cNvPr>
          <p:cNvSpPr>
            <a:spLocks noGrp="1"/>
          </p:cNvSpPr>
          <p:nvPr>
            <p:ph type="body" idx="1"/>
          </p:nvPr>
        </p:nvSpPr>
        <p:spPr/>
        <p:txBody>
          <a:bodyPr/>
          <a:lstStyle/>
          <a:p>
            <a:pPr marL="158750" indent="0">
              <a:buNone/>
            </a:pPr>
            <a:endParaRPr lang="en-US" dirty="0"/>
          </a:p>
          <a:p>
            <a:endParaRPr lang="en-IN" dirty="0"/>
          </a:p>
        </p:txBody>
      </p:sp>
      <p:pic>
        <p:nvPicPr>
          <p:cNvPr id="5" name="Picture 4">
            <a:extLst>
              <a:ext uri="{FF2B5EF4-FFF2-40B4-BE49-F238E27FC236}">
                <a16:creationId xmlns:a16="http://schemas.microsoft.com/office/drawing/2014/main" id="{2F668513-7EE6-4753-AB4F-62AC6090AB21}"/>
              </a:ext>
            </a:extLst>
          </p:cNvPr>
          <p:cNvPicPr>
            <a:picLocks noChangeAspect="1"/>
          </p:cNvPicPr>
          <p:nvPr/>
        </p:nvPicPr>
        <p:blipFill>
          <a:blip r:embed="rId2"/>
          <a:stretch>
            <a:fillRect/>
          </a:stretch>
        </p:blipFill>
        <p:spPr>
          <a:xfrm>
            <a:off x="631833" y="1100445"/>
            <a:ext cx="7875984" cy="3342468"/>
          </a:xfrm>
          <a:prstGeom prst="rect">
            <a:avLst/>
          </a:prstGeom>
        </p:spPr>
      </p:pic>
      <p:sp>
        <p:nvSpPr>
          <p:cNvPr id="6" name="TextBox 5">
            <a:extLst>
              <a:ext uri="{FF2B5EF4-FFF2-40B4-BE49-F238E27FC236}">
                <a16:creationId xmlns:a16="http://schemas.microsoft.com/office/drawing/2014/main" id="{62FDCAC1-440B-4411-8BB1-0E895EC579DC}"/>
              </a:ext>
            </a:extLst>
          </p:cNvPr>
          <p:cNvSpPr txBox="1"/>
          <p:nvPr/>
        </p:nvSpPr>
        <p:spPr>
          <a:xfrm>
            <a:off x="2353340" y="411126"/>
            <a:ext cx="4976037" cy="307777"/>
          </a:xfrm>
          <a:prstGeom prst="rect">
            <a:avLst/>
          </a:prstGeom>
          <a:noFill/>
        </p:spPr>
        <p:txBody>
          <a:bodyPr wrap="square" rtlCol="0">
            <a:spAutoFit/>
          </a:bodyPr>
          <a:lstStyle/>
          <a:p>
            <a:pPr algn="ctr"/>
            <a:r>
              <a:rPr lang="en-US" dirty="0"/>
              <a:t>IMPLICITLY ADDING VALUES TO PREVIOUS VIEWS</a:t>
            </a:r>
            <a:endParaRPr lang="en-IN" dirty="0"/>
          </a:p>
        </p:txBody>
      </p:sp>
    </p:spTree>
    <p:extLst>
      <p:ext uri="{BB962C8B-B14F-4D97-AF65-F5344CB8AC3E}">
        <p14:creationId xmlns:p14="http://schemas.microsoft.com/office/powerpoint/2010/main" val="234546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grpSp>
        <p:nvGrpSpPr>
          <p:cNvPr id="1023" name="Google Shape;1023;p30"/>
          <p:cNvGrpSpPr/>
          <p:nvPr/>
        </p:nvGrpSpPr>
        <p:grpSpPr>
          <a:xfrm>
            <a:off x="5440556" y="2086140"/>
            <a:ext cx="284338" cy="337832"/>
            <a:chOff x="5440556" y="2086140"/>
            <a:chExt cx="284338" cy="337832"/>
          </a:xfrm>
        </p:grpSpPr>
        <p:sp>
          <p:nvSpPr>
            <p:cNvPr id="1024" name="Google Shape;1024;p30"/>
            <p:cNvSpPr/>
            <p:nvPr/>
          </p:nvSpPr>
          <p:spPr>
            <a:xfrm rot="353954" flipH="1">
              <a:off x="5492266" y="2117784"/>
              <a:ext cx="65717" cy="90840"/>
            </a:xfrm>
            <a:custGeom>
              <a:avLst/>
              <a:gdLst/>
              <a:ahLst/>
              <a:cxnLst/>
              <a:rect l="l" t="t" r="r" b="b"/>
              <a:pathLst>
                <a:path w="1593" h="2202" extrusionOk="0">
                  <a:moveTo>
                    <a:pt x="1167" y="1"/>
                  </a:moveTo>
                  <a:cubicBezTo>
                    <a:pt x="1142" y="1"/>
                    <a:pt x="1121" y="12"/>
                    <a:pt x="1104" y="38"/>
                  </a:cubicBezTo>
                  <a:lnTo>
                    <a:pt x="104" y="1586"/>
                  </a:lnTo>
                  <a:cubicBezTo>
                    <a:pt x="1" y="1744"/>
                    <a:pt x="274" y="2202"/>
                    <a:pt x="429" y="2202"/>
                  </a:cubicBezTo>
                  <a:cubicBezTo>
                    <a:pt x="454" y="2202"/>
                    <a:pt x="476" y="2190"/>
                    <a:pt x="492" y="2164"/>
                  </a:cubicBezTo>
                  <a:lnTo>
                    <a:pt x="1492" y="616"/>
                  </a:lnTo>
                  <a:cubicBezTo>
                    <a:pt x="1593" y="458"/>
                    <a:pt x="1321" y="1"/>
                    <a:pt x="1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rot="353954" flipH="1">
              <a:off x="5605982" y="2088421"/>
              <a:ext cx="47607" cy="62829"/>
            </a:xfrm>
            <a:custGeom>
              <a:avLst/>
              <a:gdLst/>
              <a:ahLst/>
              <a:cxnLst/>
              <a:rect l="l" t="t" r="r" b="b"/>
              <a:pathLst>
                <a:path w="1154" h="1523" extrusionOk="0">
                  <a:moveTo>
                    <a:pt x="744" y="0"/>
                  </a:moveTo>
                  <a:cubicBezTo>
                    <a:pt x="704" y="0"/>
                    <a:pt x="667" y="16"/>
                    <a:pt x="638" y="58"/>
                  </a:cubicBezTo>
                  <a:cubicBezTo>
                    <a:pt x="459" y="341"/>
                    <a:pt x="276" y="623"/>
                    <a:pt x="94" y="902"/>
                  </a:cubicBezTo>
                  <a:cubicBezTo>
                    <a:pt x="1" y="1045"/>
                    <a:pt x="60" y="1241"/>
                    <a:pt x="157" y="1367"/>
                  </a:cubicBezTo>
                  <a:cubicBezTo>
                    <a:pt x="201" y="1426"/>
                    <a:pt x="316" y="1523"/>
                    <a:pt x="412" y="1523"/>
                  </a:cubicBezTo>
                  <a:cubicBezTo>
                    <a:pt x="452" y="1523"/>
                    <a:pt x="488" y="1506"/>
                    <a:pt x="516" y="1463"/>
                  </a:cubicBezTo>
                  <a:lnTo>
                    <a:pt x="1060" y="620"/>
                  </a:lnTo>
                  <a:cubicBezTo>
                    <a:pt x="1153" y="477"/>
                    <a:pt x="1094" y="284"/>
                    <a:pt x="997" y="154"/>
                  </a:cubicBezTo>
                  <a:cubicBezTo>
                    <a:pt x="953" y="96"/>
                    <a:pt x="840"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rot="353954" flipH="1">
              <a:off x="5508413" y="2280275"/>
              <a:ext cx="49504" cy="58497"/>
            </a:xfrm>
            <a:custGeom>
              <a:avLst/>
              <a:gdLst/>
              <a:ahLst/>
              <a:cxnLst/>
              <a:rect l="l" t="t" r="r" b="b"/>
              <a:pathLst>
                <a:path w="1200" h="1418" extrusionOk="0">
                  <a:moveTo>
                    <a:pt x="789" y="0"/>
                  </a:moveTo>
                  <a:cubicBezTo>
                    <a:pt x="738" y="0"/>
                    <a:pt x="690" y="19"/>
                    <a:pt x="655" y="68"/>
                  </a:cubicBezTo>
                  <a:cubicBezTo>
                    <a:pt x="562" y="201"/>
                    <a:pt x="459" y="330"/>
                    <a:pt x="359" y="463"/>
                  </a:cubicBezTo>
                  <a:cubicBezTo>
                    <a:pt x="307" y="477"/>
                    <a:pt x="256" y="514"/>
                    <a:pt x="227" y="577"/>
                  </a:cubicBezTo>
                  <a:cubicBezTo>
                    <a:pt x="183" y="669"/>
                    <a:pt x="143" y="766"/>
                    <a:pt x="100" y="859"/>
                  </a:cubicBezTo>
                  <a:cubicBezTo>
                    <a:pt x="1" y="1080"/>
                    <a:pt x="231" y="1417"/>
                    <a:pt x="437" y="1417"/>
                  </a:cubicBezTo>
                  <a:cubicBezTo>
                    <a:pt x="505" y="1417"/>
                    <a:pt x="571" y="1380"/>
                    <a:pt x="622" y="1287"/>
                  </a:cubicBezTo>
                  <a:cubicBezTo>
                    <a:pt x="748" y="1045"/>
                    <a:pt x="937" y="842"/>
                    <a:pt x="1097" y="620"/>
                  </a:cubicBezTo>
                  <a:cubicBezTo>
                    <a:pt x="1200" y="474"/>
                    <a:pt x="1170" y="281"/>
                    <a:pt x="1060" y="144"/>
                  </a:cubicBezTo>
                  <a:cubicBezTo>
                    <a:pt x="1005" y="76"/>
                    <a:pt x="891" y="0"/>
                    <a:pt x="7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rot="353954" flipH="1">
              <a:off x="5680422" y="2195286"/>
              <a:ext cx="41707" cy="55940"/>
            </a:xfrm>
            <a:custGeom>
              <a:avLst/>
              <a:gdLst/>
              <a:ahLst/>
              <a:cxnLst/>
              <a:rect l="l" t="t" r="r" b="b"/>
              <a:pathLst>
                <a:path w="1011" h="1356" extrusionOk="0">
                  <a:moveTo>
                    <a:pt x="558" y="1"/>
                  </a:moveTo>
                  <a:cubicBezTo>
                    <a:pt x="545" y="1"/>
                    <a:pt x="533" y="4"/>
                    <a:pt x="522" y="12"/>
                  </a:cubicBezTo>
                  <a:cubicBezTo>
                    <a:pt x="250" y="201"/>
                    <a:pt x="87" y="466"/>
                    <a:pt x="27" y="792"/>
                  </a:cubicBezTo>
                  <a:cubicBezTo>
                    <a:pt x="0" y="944"/>
                    <a:pt x="113" y="1137"/>
                    <a:pt x="207" y="1251"/>
                  </a:cubicBezTo>
                  <a:cubicBezTo>
                    <a:pt x="244" y="1294"/>
                    <a:pt x="314" y="1356"/>
                    <a:pt x="367" y="1356"/>
                  </a:cubicBezTo>
                  <a:cubicBezTo>
                    <a:pt x="397" y="1356"/>
                    <a:pt x="423" y="1335"/>
                    <a:pt x="432" y="1277"/>
                  </a:cubicBezTo>
                  <a:cubicBezTo>
                    <a:pt x="483" y="1015"/>
                    <a:pt x="632" y="799"/>
                    <a:pt x="848" y="649"/>
                  </a:cubicBezTo>
                  <a:cubicBezTo>
                    <a:pt x="1011" y="539"/>
                    <a:pt x="718" y="1"/>
                    <a:pt x="5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rot="353954" flipH="1">
              <a:off x="5670060" y="2297322"/>
              <a:ext cx="44925" cy="57384"/>
            </a:xfrm>
            <a:custGeom>
              <a:avLst/>
              <a:gdLst/>
              <a:ahLst/>
              <a:cxnLst/>
              <a:rect l="l" t="t" r="r" b="b"/>
              <a:pathLst>
                <a:path w="1089" h="1391" extrusionOk="0">
                  <a:moveTo>
                    <a:pt x="655" y="1"/>
                  </a:moveTo>
                  <a:cubicBezTo>
                    <a:pt x="625" y="1"/>
                    <a:pt x="598" y="15"/>
                    <a:pt x="576" y="48"/>
                  </a:cubicBezTo>
                  <a:cubicBezTo>
                    <a:pt x="487" y="187"/>
                    <a:pt x="397" y="330"/>
                    <a:pt x="303" y="469"/>
                  </a:cubicBezTo>
                  <a:lnTo>
                    <a:pt x="111" y="768"/>
                  </a:lnTo>
                  <a:cubicBezTo>
                    <a:pt x="1" y="940"/>
                    <a:pt x="265" y="1390"/>
                    <a:pt x="432" y="1390"/>
                  </a:cubicBezTo>
                  <a:cubicBezTo>
                    <a:pt x="462" y="1390"/>
                    <a:pt x="489" y="1376"/>
                    <a:pt x="510" y="1343"/>
                  </a:cubicBezTo>
                  <a:lnTo>
                    <a:pt x="702" y="1041"/>
                  </a:lnTo>
                  <a:cubicBezTo>
                    <a:pt x="795" y="901"/>
                    <a:pt x="885" y="762"/>
                    <a:pt x="978" y="619"/>
                  </a:cubicBezTo>
                  <a:cubicBezTo>
                    <a:pt x="1088" y="450"/>
                    <a:pt x="825" y="1"/>
                    <a:pt x="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rot="353954" flipH="1">
              <a:off x="5588351" y="2218434"/>
              <a:ext cx="54991" cy="72152"/>
            </a:xfrm>
            <a:custGeom>
              <a:avLst/>
              <a:gdLst/>
              <a:ahLst/>
              <a:cxnLst/>
              <a:rect l="l" t="t" r="r" b="b"/>
              <a:pathLst>
                <a:path w="1333" h="1749" extrusionOk="0">
                  <a:moveTo>
                    <a:pt x="923" y="1"/>
                  </a:moveTo>
                  <a:cubicBezTo>
                    <a:pt x="888" y="1"/>
                    <a:pt x="857" y="16"/>
                    <a:pt x="834" y="55"/>
                  </a:cubicBezTo>
                  <a:cubicBezTo>
                    <a:pt x="611" y="430"/>
                    <a:pt x="359" y="783"/>
                    <a:pt x="90" y="1125"/>
                  </a:cubicBezTo>
                  <a:cubicBezTo>
                    <a:pt x="0" y="1241"/>
                    <a:pt x="70" y="1437"/>
                    <a:pt x="137" y="1543"/>
                  </a:cubicBezTo>
                  <a:cubicBezTo>
                    <a:pt x="177" y="1606"/>
                    <a:pt x="292" y="1748"/>
                    <a:pt x="395" y="1748"/>
                  </a:cubicBezTo>
                  <a:cubicBezTo>
                    <a:pt x="417" y="1748"/>
                    <a:pt x="439" y="1742"/>
                    <a:pt x="459" y="1726"/>
                  </a:cubicBezTo>
                  <a:cubicBezTo>
                    <a:pt x="475" y="1717"/>
                    <a:pt x="488" y="1703"/>
                    <a:pt x="502" y="1689"/>
                  </a:cubicBezTo>
                  <a:lnTo>
                    <a:pt x="505" y="1686"/>
                  </a:lnTo>
                  <a:cubicBezTo>
                    <a:pt x="644" y="1570"/>
                    <a:pt x="741" y="1441"/>
                    <a:pt x="817" y="1271"/>
                  </a:cubicBezTo>
                  <a:cubicBezTo>
                    <a:pt x="821" y="1268"/>
                    <a:pt x="821" y="1264"/>
                    <a:pt x="821" y="1264"/>
                  </a:cubicBezTo>
                  <a:cubicBezTo>
                    <a:pt x="970" y="1056"/>
                    <a:pt x="1116" y="843"/>
                    <a:pt x="1246" y="620"/>
                  </a:cubicBezTo>
                  <a:cubicBezTo>
                    <a:pt x="1333" y="477"/>
                    <a:pt x="1266" y="288"/>
                    <a:pt x="1173" y="162"/>
                  </a:cubicBezTo>
                  <a:cubicBezTo>
                    <a:pt x="1134" y="108"/>
                    <a:pt x="1017"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rot="353954" flipH="1">
              <a:off x="5594512" y="2336617"/>
              <a:ext cx="60973" cy="84446"/>
            </a:xfrm>
            <a:custGeom>
              <a:avLst/>
              <a:gdLst/>
              <a:ahLst/>
              <a:cxnLst/>
              <a:rect l="l" t="t" r="r" b="b"/>
              <a:pathLst>
                <a:path w="1478" h="2047" extrusionOk="0">
                  <a:moveTo>
                    <a:pt x="1052" y="0"/>
                  </a:moveTo>
                  <a:cubicBezTo>
                    <a:pt x="1033" y="0"/>
                    <a:pt x="1017" y="8"/>
                    <a:pt x="1005" y="27"/>
                  </a:cubicBezTo>
                  <a:cubicBezTo>
                    <a:pt x="703" y="495"/>
                    <a:pt x="401" y="967"/>
                    <a:pt x="95" y="1435"/>
                  </a:cubicBezTo>
                  <a:cubicBezTo>
                    <a:pt x="1" y="1579"/>
                    <a:pt x="290" y="2047"/>
                    <a:pt x="428" y="2047"/>
                  </a:cubicBezTo>
                  <a:cubicBezTo>
                    <a:pt x="446" y="2047"/>
                    <a:pt x="462" y="2038"/>
                    <a:pt x="473" y="2020"/>
                  </a:cubicBezTo>
                  <a:lnTo>
                    <a:pt x="1384" y="611"/>
                  </a:lnTo>
                  <a:cubicBezTo>
                    <a:pt x="1477" y="465"/>
                    <a:pt x="1191" y="0"/>
                    <a:pt x="1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rot="353954" flipH="1">
              <a:off x="5443800" y="2194387"/>
              <a:ext cx="47607" cy="65593"/>
            </a:xfrm>
            <a:custGeom>
              <a:avLst/>
              <a:gdLst/>
              <a:ahLst/>
              <a:cxnLst/>
              <a:rect l="l" t="t" r="r" b="b"/>
              <a:pathLst>
                <a:path w="1154" h="1590" extrusionOk="0">
                  <a:moveTo>
                    <a:pt x="733" y="0"/>
                  </a:moveTo>
                  <a:cubicBezTo>
                    <a:pt x="723" y="0"/>
                    <a:pt x="716" y="4"/>
                    <a:pt x="710" y="13"/>
                  </a:cubicBezTo>
                  <a:cubicBezTo>
                    <a:pt x="587" y="202"/>
                    <a:pt x="467" y="392"/>
                    <a:pt x="344" y="577"/>
                  </a:cubicBezTo>
                  <a:cubicBezTo>
                    <a:pt x="258" y="714"/>
                    <a:pt x="168" y="850"/>
                    <a:pt x="82" y="986"/>
                  </a:cubicBezTo>
                  <a:cubicBezTo>
                    <a:pt x="0" y="1114"/>
                    <a:pt x="314" y="1590"/>
                    <a:pt x="418" y="1590"/>
                  </a:cubicBezTo>
                  <a:cubicBezTo>
                    <a:pt x="427" y="1590"/>
                    <a:pt x="435" y="1586"/>
                    <a:pt x="441" y="1577"/>
                  </a:cubicBezTo>
                  <a:lnTo>
                    <a:pt x="1072" y="608"/>
                  </a:lnTo>
                  <a:cubicBezTo>
                    <a:pt x="1154" y="480"/>
                    <a:pt x="837" y="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 name="Google Shape;1032;p30"/>
          <p:cNvSpPr txBox="1">
            <a:spLocks noGrp="1"/>
          </p:cNvSpPr>
          <p:nvPr>
            <p:ph type="ctrTitle"/>
          </p:nvPr>
        </p:nvSpPr>
        <p:spPr>
          <a:xfrm flipH="1">
            <a:off x="2667975" y="1421600"/>
            <a:ext cx="3807900" cy="21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EXPLORATORY DATA ANALYSIS</a:t>
            </a:r>
            <a:endParaRPr sz="3600" dirty="0"/>
          </a:p>
        </p:txBody>
      </p:sp>
    </p:spTree>
    <p:extLst>
      <p:ext uri="{BB962C8B-B14F-4D97-AF65-F5344CB8AC3E}">
        <p14:creationId xmlns:p14="http://schemas.microsoft.com/office/powerpoint/2010/main" val="3462969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71DBB-60EA-4363-831D-A96E2C18E1F7}"/>
              </a:ext>
            </a:extLst>
          </p:cNvPr>
          <p:cNvSpPr>
            <a:spLocks noGrp="1"/>
          </p:cNvSpPr>
          <p:nvPr>
            <p:ph type="title"/>
          </p:nvPr>
        </p:nvSpPr>
        <p:spPr>
          <a:xfrm>
            <a:off x="2687700" y="2695314"/>
            <a:ext cx="3768600" cy="1265400"/>
          </a:xfrm>
        </p:spPr>
        <p:txBody>
          <a:bodyPr/>
          <a:lstStyle/>
          <a:p>
            <a:endParaRPr lang="en-IN" dirty="0"/>
          </a:p>
        </p:txBody>
      </p:sp>
      <p:sp>
        <p:nvSpPr>
          <p:cNvPr id="3" name="Subtitle 2">
            <a:extLst>
              <a:ext uri="{FF2B5EF4-FFF2-40B4-BE49-F238E27FC236}">
                <a16:creationId xmlns:a16="http://schemas.microsoft.com/office/drawing/2014/main" id="{61E20108-798A-4070-9A41-BF9B4DCC6035}"/>
              </a:ext>
            </a:extLst>
          </p:cNvPr>
          <p:cNvSpPr>
            <a:spLocks noGrp="1"/>
          </p:cNvSpPr>
          <p:nvPr>
            <p:ph type="subTitle" idx="1"/>
          </p:nvPr>
        </p:nvSpPr>
        <p:spPr/>
        <p:txBody>
          <a:bodyPr/>
          <a:lstStyle/>
          <a:p>
            <a:endParaRPr lang="en-US" dirty="0"/>
          </a:p>
          <a:p>
            <a:endParaRPr lang="en-IN" dirty="0"/>
          </a:p>
        </p:txBody>
      </p:sp>
      <p:pic>
        <p:nvPicPr>
          <p:cNvPr id="5" name="Picture 4">
            <a:extLst>
              <a:ext uri="{FF2B5EF4-FFF2-40B4-BE49-F238E27FC236}">
                <a16:creationId xmlns:a16="http://schemas.microsoft.com/office/drawing/2014/main" id="{9EF7B7F4-4057-4424-A821-DA8EC3AC89DD}"/>
              </a:ext>
            </a:extLst>
          </p:cNvPr>
          <p:cNvPicPr>
            <a:picLocks noChangeAspect="1"/>
          </p:cNvPicPr>
          <p:nvPr/>
        </p:nvPicPr>
        <p:blipFill>
          <a:blip r:embed="rId2"/>
          <a:stretch>
            <a:fillRect/>
          </a:stretch>
        </p:blipFill>
        <p:spPr>
          <a:xfrm>
            <a:off x="1059054" y="2225749"/>
            <a:ext cx="7025891" cy="1985120"/>
          </a:xfrm>
          <a:prstGeom prst="rect">
            <a:avLst/>
          </a:prstGeom>
        </p:spPr>
      </p:pic>
      <p:sp>
        <p:nvSpPr>
          <p:cNvPr id="6" name="TextBox 5">
            <a:extLst>
              <a:ext uri="{FF2B5EF4-FFF2-40B4-BE49-F238E27FC236}">
                <a16:creationId xmlns:a16="http://schemas.microsoft.com/office/drawing/2014/main" id="{E1EFA943-851E-4394-9A5D-98A73DFD560D}"/>
              </a:ext>
            </a:extLst>
          </p:cNvPr>
          <p:cNvSpPr txBox="1"/>
          <p:nvPr/>
        </p:nvSpPr>
        <p:spPr>
          <a:xfrm>
            <a:off x="3055088" y="860083"/>
            <a:ext cx="4635796" cy="400110"/>
          </a:xfrm>
          <a:prstGeom prst="rect">
            <a:avLst/>
          </a:prstGeom>
          <a:noFill/>
        </p:spPr>
        <p:txBody>
          <a:bodyPr wrap="square" rtlCol="0">
            <a:spAutoFit/>
          </a:bodyPr>
          <a:lstStyle/>
          <a:p>
            <a:pPr algn="ctr"/>
            <a:r>
              <a:rPr lang="en-US" sz="2000" dirty="0"/>
              <a:t>COUNT OF ITEMS IN EVENT TYPE</a:t>
            </a:r>
            <a:endParaRPr lang="en-IN" sz="2000" dirty="0"/>
          </a:p>
        </p:txBody>
      </p:sp>
    </p:spTree>
    <p:extLst>
      <p:ext uri="{BB962C8B-B14F-4D97-AF65-F5344CB8AC3E}">
        <p14:creationId xmlns:p14="http://schemas.microsoft.com/office/powerpoint/2010/main" val="87952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567A0-12EF-42EC-994A-6EC3FEDDF28D}"/>
              </a:ext>
            </a:extLst>
          </p:cNvPr>
          <p:cNvSpPr>
            <a:spLocks noGrp="1"/>
          </p:cNvSpPr>
          <p:nvPr>
            <p:ph type="title"/>
          </p:nvPr>
        </p:nvSpPr>
        <p:spPr>
          <a:xfrm>
            <a:off x="2605650" y="2723444"/>
            <a:ext cx="3768600" cy="1265400"/>
          </a:xfrm>
        </p:spPr>
        <p:txBody>
          <a:bodyPr/>
          <a:lstStyle/>
          <a:p>
            <a:endParaRPr lang="en-IN" dirty="0"/>
          </a:p>
        </p:txBody>
      </p:sp>
      <p:sp>
        <p:nvSpPr>
          <p:cNvPr id="3" name="Subtitle 2">
            <a:extLst>
              <a:ext uri="{FF2B5EF4-FFF2-40B4-BE49-F238E27FC236}">
                <a16:creationId xmlns:a16="http://schemas.microsoft.com/office/drawing/2014/main" id="{495D64BC-DC9F-4E79-9A25-EF8509EE87B8}"/>
              </a:ext>
            </a:extLst>
          </p:cNvPr>
          <p:cNvSpPr>
            <a:spLocks noGrp="1"/>
          </p:cNvSpPr>
          <p:nvPr>
            <p:ph type="subTitle" idx="1"/>
          </p:nvPr>
        </p:nvSpPr>
        <p:spPr>
          <a:xfrm flipH="1">
            <a:off x="2519400" y="2941674"/>
            <a:ext cx="3941100" cy="1047170"/>
          </a:xfrm>
        </p:spPr>
        <p:txBody>
          <a:bodyPr/>
          <a:lstStyle/>
          <a:p>
            <a:endParaRPr lang="en-IN" dirty="0"/>
          </a:p>
        </p:txBody>
      </p:sp>
      <p:pic>
        <p:nvPicPr>
          <p:cNvPr id="5" name="Picture 4">
            <a:extLst>
              <a:ext uri="{FF2B5EF4-FFF2-40B4-BE49-F238E27FC236}">
                <a16:creationId xmlns:a16="http://schemas.microsoft.com/office/drawing/2014/main" id="{A8E6FB1A-87FB-4589-9CD8-3C9BB2A189CF}"/>
              </a:ext>
            </a:extLst>
          </p:cNvPr>
          <p:cNvPicPr>
            <a:picLocks noChangeAspect="1"/>
          </p:cNvPicPr>
          <p:nvPr/>
        </p:nvPicPr>
        <p:blipFill>
          <a:blip r:embed="rId2"/>
          <a:stretch>
            <a:fillRect/>
          </a:stretch>
        </p:blipFill>
        <p:spPr>
          <a:xfrm>
            <a:off x="956930" y="2310810"/>
            <a:ext cx="7230140" cy="1712148"/>
          </a:xfrm>
          <a:prstGeom prst="rect">
            <a:avLst/>
          </a:prstGeom>
        </p:spPr>
      </p:pic>
      <p:sp>
        <p:nvSpPr>
          <p:cNvPr id="6" name="TextBox 5">
            <a:extLst>
              <a:ext uri="{FF2B5EF4-FFF2-40B4-BE49-F238E27FC236}">
                <a16:creationId xmlns:a16="http://schemas.microsoft.com/office/drawing/2014/main" id="{CEFA5715-E8CE-49C8-8236-34765C0C6654}"/>
              </a:ext>
            </a:extLst>
          </p:cNvPr>
          <p:cNvSpPr txBox="1"/>
          <p:nvPr/>
        </p:nvSpPr>
        <p:spPr>
          <a:xfrm>
            <a:off x="1942215" y="886047"/>
            <a:ext cx="5720316" cy="400110"/>
          </a:xfrm>
          <a:prstGeom prst="rect">
            <a:avLst/>
          </a:prstGeom>
          <a:noFill/>
        </p:spPr>
        <p:txBody>
          <a:bodyPr wrap="square" rtlCol="0">
            <a:spAutoFit/>
          </a:bodyPr>
          <a:lstStyle/>
          <a:p>
            <a:pPr algn="ctr"/>
            <a:r>
              <a:rPr lang="en-US" sz="2000" dirty="0"/>
              <a:t>NO OF ARTICLES IN DIFFFENT LANGUAGES</a:t>
            </a:r>
            <a:endParaRPr lang="en-IN" sz="2000" dirty="0"/>
          </a:p>
        </p:txBody>
      </p:sp>
    </p:spTree>
    <p:extLst>
      <p:ext uri="{BB962C8B-B14F-4D97-AF65-F5344CB8AC3E}">
        <p14:creationId xmlns:p14="http://schemas.microsoft.com/office/powerpoint/2010/main" val="12760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6AB6-7118-4F7E-B124-80A761B1210C}"/>
              </a:ext>
            </a:extLst>
          </p:cNvPr>
          <p:cNvSpPr>
            <a:spLocks noGrp="1"/>
          </p:cNvSpPr>
          <p:nvPr>
            <p:ph type="title"/>
          </p:nvPr>
        </p:nvSpPr>
        <p:spPr/>
        <p:txBody>
          <a:bodyPr/>
          <a:lstStyle/>
          <a:p>
            <a:br>
              <a:rPr lang="en-US" dirty="0"/>
            </a:br>
            <a:endParaRPr lang="en-IN" dirty="0"/>
          </a:p>
        </p:txBody>
      </p:sp>
      <p:sp>
        <p:nvSpPr>
          <p:cNvPr id="3" name="Subtitle 2">
            <a:extLst>
              <a:ext uri="{FF2B5EF4-FFF2-40B4-BE49-F238E27FC236}">
                <a16:creationId xmlns:a16="http://schemas.microsoft.com/office/drawing/2014/main" id="{79E7940E-2B7B-46A3-A446-4A5516E3644F}"/>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4C72C86F-AC42-4F01-B9E3-4335D6BB51FD}"/>
              </a:ext>
            </a:extLst>
          </p:cNvPr>
          <p:cNvPicPr>
            <a:picLocks noChangeAspect="1"/>
          </p:cNvPicPr>
          <p:nvPr/>
        </p:nvPicPr>
        <p:blipFill>
          <a:blip r:embed="rId2"/>
          <a:stretch>
            <a:fillRect/>
          </a:stretch>
        </p:blipFill>
        <p:spPr>
          <a:xfrm>
            <a:off x="542699" y="1495646"/>
            <a:ext cx="7915787" cy="2934587"/>
          </a:xfrm>
          <a:prstGeom prst="rect">
            <a:avLst/>
          </a:prstGeom>
        </p:spPr>
      </p:pic>
      <p:sp>
        <p:nvSpPr>
          <p:cNvPr id="6" name="TextBox 5">
            <a:extLst>
              <a:ext uri="{FF2B5EF4-FFF2-40B4-BE49-F238E27FC236}">
                <a16:creationId xmlns:a16="http://schemas.microsoft.com/office/drawing/2014/main" id="{4A309C8F-5C91-45EF-B50B-266E33446D31}"/>
              </a:ext>
            </a:extLst>
          </p:cNvPr>
          <p:cNvSpPr txBox="1"/>
          <p:nvPr/>
        </p:nvSpPr>
        <p:spPr>
          <a:xfrm>
            <a:off x="2799906" y="713267"/>
            <a:ext cx="4330995" cy="707886"/>
          </a:xfrm>
          <a:prstGeom prst="rect">
            <a:avLst/>
          </a:prstGeom>
          <a:noFill/>
        </p:spPr>
        <p:txBody>
          <a:bodyPr wrap="square" rtlCol="0">
            <a:spAutoFit/>
          </a:bodyPr>
          <a:lstStyle/>
          <a:p>
            <a:pPr algn="ctr"/>
            <a:r>
              <a:rPr lang="en-US" sz="2000" dirty="0"/>
              <a:t>CHECKING INTERACTIONS WITH USERS</a:t>
            </a:r>
            <a:endParaRPr lang="en-IN" sz="2000" dirty="0"/>
          </a:p>
        </p:txBody>
      </p:sp>
    </p:spTree>
    <p:extLst>
      <p:ext uri="{BB962C8B-B14F-4D97-AF65-F5344CB8AC3E}">
        <p14:creationId xmlns:p14="http://schemas.microsoft.com/office/powerpoint/2010/main" val="215244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pic>
        <p:nvPicPr>
          <p:cNvPr id="6" name="Picture 5">
            <a:extLst>
              <a:ext uri="{FF2B5EF4-FFF2-40B4-BE49-F238E27FC236}">
                <a16:creationId xmlns:a16="http://schemas.microsoft.com/office/drawing/2014/main" id="{D8309800-4DA3-4EF1-A8FC-0634F373A5C2}"/>
              </a:ext>
            </a:extLst>
          </p:cNvPr>
          <p:cNvPicPr>
            <a:picLocks noChangeAspect="1"/>
          </p:cNvPicPr>
          <p:nvPr/>
        </p:nvPicPr>
        <p:blipFill>
          <a:blip r:embed="rId3"/>
          <a:stretch>
            <a:fillRect/>
          </a:stretch>
        </p:blipFill>
        <p:spPr>
          <a:xfrm>
            <a:off x="1271587" y="1143000"/>
            <a:ext cx="6600825" cy="2857500"/>
          </a:xfrm>
          <a:prstGeom prst="rect">
            <a:avLst/>
          </a:prstGeom>
        </p:spPr>
      </p:pic>
    </p:spTree>
    <p:extLst>
      <p:ext uri="{BB962C8B-B14F-4D97-AF65-F5344CB8AC3E}">
        <p14:creationId xmlns:p14="http://schemas.microsoft.com/office/powerpoint/2010/main" val="2306958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pic>
        <p:nvPicPr>
          <p:cNvPr id="3" name="Picture 2">
            <a:extLst>
              <a:ext uri="{FF2B5EF4-FFF2-40B4-BE49-F238E27FC236}">
                <a16:creationId xmlns:a16="http://schemas.microsoft.com/office/drawing/2014/main" id="{37B91B4E-9DAF-4A5D-BEA5-7EAA4C239869}"/>
              </a:ext>
            </a:extLst>
          </p:cNvPr>
          <p:cNvPicPr>
            <a:picLocks noChangeAspect="1"/>
          </p:cNvPicPr>
          <p:nvPr/>
        </p:nvPicPr>
        <p:blipFill>
          <a:blip r:embed="rId3"/>
          <a:stretch>
            <a:fillRect/>
          </a:stretch>
        </p:blipFill>
        <p:spPr>
          <a:xfrm>
            <a:off x="1428750" y="1166812"/>
            <a:ext cx="6286500" cy="2809875"/>
          </a:xfrm>
          <a:prstGeom prst="rect">
            <a:avLst/>
          </a:prstGeom>
        </p:spPr>
      </p:pic>
    </p:spTree>
    <p:extLst>
      <p:ext uri="{BB962C8B-B14F-4D97-AF65-F5344CB8AC3E}">
        <p14:creationId xmlns:p14="http://schemas.microsoft.com/office/powerpoint/2010/main" val="420532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39"/>
          <p:cNvSpPr txBox="1">
            <a:spLocks noGrp="1"/>
          </p:cNvSpPr>
          <p:nvPr>
            <p:ph type="title"/>
          </p:nvPr>
        </p:nvSpPr>
        <p:spPr>
          <a:xfrm>
            <a:off x="3633216" y="781453"/>
            <a:ext cx="4797834" cy="126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MODEL SELECTION</a:t>
            </a:r>
            <a:endParaRPr dirty="0"/>
          </a:p>
        </p:txBody>
      </p:sp>
      <p:sp>
        <p:nvSpPr>
          <p:cNvPr id="1177" name="Google Shape;1177;p39"/>
          <p:cNvSpPr txBox="1">
            <a:spLocks noGrp="1"/>
          </p:cNvSpPr>
          <p:nvPr>
            <p:ph type="subTitle" idx="1"/>
          </p:nvPr>
        </p:nvSpPr>
        <p:spPr>
          <a:xfrm flipH="1">
            <a:off x="721350" y="2145793"/>
            <a:ext cx="7709700" cy="1658112"/>
          </a:xfrm>
          <a:prstGeom prst="rect">
            <a:avLst/>
          </a:prstGeom>
        </p:spPr>
        <p:txBody>
          <a:bodyPr spcFirstLastPara="1" wrap="square" lIns="91425" tIns="91425" rIns="91425" bIns="91425" anchor="b" anchorCtr="0">
            <a:noAutofit/>
          </a:bodyPr>
          <a:lstStyle/>
          <a:p>
            <a:pPr algn="l">
              <a:buFont typeface="Arial" panose="020B0604020202020204" pitchFamily="34" charset="0"/>
              <a:buChar char="•"/>
            </a:pPr>
            <a:r>
              <a:rPr lang="en-US" sz="1800" b="1" dirty="0">
                <a:latin typeface="Inter"/>
              </a:rPr>
              <a:t>Alternating Least Squares (ALS)</a:t>
            </a:r>
            <a:r>
              <a:rPr lang="en-US" sz="1800" dirty="0">
                <a:latin typeface="Inter"/>
              </a:rPr>
              <a:t> - Performed by Lakshya Karwa</a:t>
            </a:r>
          </a:p>
          <a:p>
            <a:pPr algn="l">
              <a:buFont typeface="Arial" panose="020B0604020202020204" pitchFamily="34" charset="0"/>
              <a:buChar char="•"/>
            </a:pPr>
            <a:r>
              <a:rPr lang="en-US" sz="1800" b="1" i="0" dirty="0">
                <a:effectLst/>
                <a:latin typeface="Inter"/>
              </a:rPr>
              <a:t>Bayesian Personalized Ranking (BPR) </a:t>
            </a:r>
            <a:r>
              <a:rPr lang="en-US" sz="1800" b="0" i="0" dirty="0">
                <a:effectLst/>
                <a:latin typeface="Inter"/>
              </a:rPr>
              <a:t>- Performed by </a:t>
            </a:r>
            <a:r>
              <a:rPr lang="en-US" sz="1800" b="0" i="0" dirty="0" err="1">
                <a:effectLst/>
                <a:latin typeface="Inter"/>
              </a:rPr>
              <a:t>Tarun</a:t>
            </a:r>
            <a:r>
              <a:rPr lang="en-US" sz="1800" b="0" i="0" dirty="0">
                <a:effectLst/>
                <a:latin typeface="Inter"/>
              </a:rPr>
              <a:t> Kumar I.S.</a:t>
            </a:r>
          </a:p>
          <a:p>
            <a:pPr algn="l">
              <a:buFont typeface="Arial" panose="020B0604020202020204" pitchFamily="34" charset="0"/>
              <a:buChar char="•"/>
            </a:pPr>
            <a:r>
              <a:rPr lang="en-US" sz="1800" b="1" dirty="0">
                <a:latin typeface="Inter"/>
              </a:rPr>
              <a:t>Logistic Matrix Factorization (LMF) </a:t>
            </a:r>
            <a:r>
              <a:rPr lang="en-US" sz="1800" dirty="0">
                <a:latin typeface="Inter"/>
              </a:rPr>
              <a:t>- Performed by both</a:t>
            </a:r>
          </a:p>
          <a:p>
            <a:pPr algn="l">
              <a:buFont typeface="Arial" panose="020B0604020202020204" pitchFamily="34" charset="0"/>
              <a:buChar char="•"/>
            </a:pPr>
            <a:endParaRPr lang="en-US" sz="1800" b="0" i="0" dirty="0">
              <a:effectLst/>
              <a:latin typeface="Inter"/>
            </a:endParaRPr>
          </a:p>
        </p:txBody>
      </p:sp>
    </p:spTree>
    <p:extLst>
      <p:ext uri="{BB962C8B-B14F-4D97-AF65-F5344CB8AC3E}">
        <p14:creationId xmlns:p14="http://schemas.microsoft.com/office/powerpoint/2010/main" val="649603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39"/>
          <p:cNvSpPr txBox="1">
            <a:spLocks noGrp="1"/>
          </p:cNvSpPr>
          <p:nvPr>
            <p:ph type="title"/>
          </p:nvPr>
        </p:nvSpPr>
        <p:spPr>
          <a:xfrm>
            <a:off x="3526890" y="384504"/>
            <a:ext cx="4797834" cy="126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MODEL BUILDING PHASES</a:t>
            </a:r>
            <a:endParaRPr dirty="0"/>
          </a:p>
        </p:txBody>
      </p:sp>
      <p:sp>
        <p:nvSpPr>
          <p:cNvPr id="1177" name="Google Shape;1177;p39"/>
          <p:cNvSpPr txBox="1">
            <a:spLocks noGrp="1"/>
          </p:cNvSpPr>
          <p:nvPr>
            <p:ph type="subTitle" idx="1"/>
          </p:nvPr>
        </p:nvSpPr>
        <p:spPr>
          <a:xfrm flipH="1">
            <a:off x="721350" y="2145792"/>
            <a:ext cx="7709700" cy="2444619"/>
          </a:xfrm>
          <a:prstGeom prst="rect">
            <a:avLst/>
          </a:prstGeom>
        </p:spPr>
        <p:txBody>
          <a:bodyPr spcFirstLastPara="1" wrap="square" lIns="91425" tIns="91425" rIns="91425" bIns="91425" anchor="b" anchorCtr="0">
            <a:noAutofit/>
          </a:bodyPr>
          <a:lstStyle/>
          <a:p>
            <a:pPr marL="425450" indent="-285750" algn="l">
              <a:buFont typeface="Arial" panose="020B0604020202020204" pitchFamily="34" charset="0"/>
              <a:buChar char="•"/>
            </a:pPr>
            <a:r>
              <a:rPr lang="en-US" b="1" i="0" dirty="0">
                <a:effectLst/>
                <a:latin typeface="Inter"/>
              </a:rPr>
              <a:t>Model Selection : </a:t>
            </a:r>
            <a:endParaRPr lang="en-US" b="1" dirty="0">
              <a:latin typeface="Inter"/>
            </a:endParaRPr>
          </a:p>
          <a:p>
            <a:pPr marL="882650" lvl="1" indent="-285750">
              <a:buFont typeface="Arial" panose="020B0604020202020204" pitchFamily="34" charset="0"/>
              <a:buChar char="•"/>
            </a:pPr>
            <a:r>
              <a:rPr lang="en-US" dirty="0">
                <a:latin typeface="Inter"/>
              </a:rPr>
              <a:t>Was selected on the basis of collaborative filtering.</a:t>
            </a:r>
          </a:p>
          <a:p>
            <a:pPr marL="882650" lvl="1" indent="-285750">
              <a:buFont typeface="Arial" panose="020B0604020202020204" pitchFamily="34" charset="0"/>
              <a:buChar char="•"/>
            </a:pPr>
            <a:r>
              <a:rPr lang="en-US" dirty="0">
                <a:latin typeface="Inter"/>
              </a:rPr>
              <a:t>ALS minimizes two loss functions alternatively. </a:t>
            </a:r>
          </a:p>
          <a:p>
            <a:pPr marL="882650" lvl="1" indent="-285750">
              <a:buFont typeface="Arial" panose="020B0604020202020204" pitchFamily="34" charset="0"/>
              <a:buChar char="•"/>
            </a:pPr>
            <a:r>
              <a:rPr lang="en-US" b="0" i="0" dirty="0">
                <a:effectLst/>
                <a:latin typeface="Inter"/>
              </a:rPr>
              <a:t>Scalability</a:t>
            </a:r>
          </a:p>
          <a:p>
            <a:pPr marL="882650" lvl="1" indent="-285750">
              <a:buFont typeface="Arial" panose="020B0604020202020204" pitchFamily="34" charset="0"/>
              <a:buChar char="•"/>
            </a:pPr>
            <a:r>
              <a:rPr lang="en-US" dirty="0">
                <a:latin typeface="Inter"/>
              </a:rPr>
              <a:t>BPR works on Concept of Bayes concept, where it tries to find probability of 	item to occur when certain thing occur. </a:t>
            </a:r>
          </a:p>
          <a:p>
            <a:pPr marL="882650" lvl="1" indent="-285750">
              <a:buFont typeface="Arial" panose="020B0604020202020204" pitchFamily="34" charset="0"/>
              <a:buChar char="•"/>
            </a:pPr>
            <a:r>
              <a:rPr lang="en-US" dirty="0">
                <a:latin typeface="Inter"/>
              </a:rPr>
              <a:t>LMF works on same concept using ALS but using log function in confidence 	matrix to improve accuracy.</a:t>
            </a:r>
          </a:p>
          <a:p>
            <a:pPr marL="425450" indent="-285750" algn="l">
              <a:buFont typeface="Arial" panose="020B0604020202020204" pitchFamily="34" charset="0"/>
              <a:buChar char="•"/>
            </a:pPr>
            <a:endParaRPr lang="en-US" b="1" i="0" dirty="0">
              <a:effectLst/>
              <a:latin typeface="Inter"/>
            </a:endParaRPr>
          </a:p>
          <a:p>
            <a:pPr marL="425450" indent="-285750" algn="l">
              <a:buFont typeface="Arial" panose="020B0604020202020204" pitchFamily="34" charset="0"/>
              <a:buChar char="•"/>
            </a:pPr>
            <a:r>
              <a:rPr lang="en-US" b="1" i="0" dirty="0">
                <a:effectLst/>
                <a:latin typeface="Inter"/>
              </a:rPr>
              <a:t>Model Fitting :</a:t>
            </a:r>
          </a:p>
          <a:p>
            <a:pPr marL="139700" indent="0" algn="l"/>
            <a:r>
              <a:rPr lang="en-US" dirty="0">
                <a:latin typeface="Inter"/>
              </a:rPr>
              <a:t>	Done using the implicit library available in python</a:t>
            </a:r>
          </a:p>
          <a:p>
            <a:pPr marL="425450" indent="-285750" algn="l">
              <a:buFont typeface="Arial" panose="020B0604020202020204" pitchFamily="34" charset="0"/>
              <a:buChar char="•"/>
            </a:pPr>
            <a:r>
              <a:rPr lang="en-US" b="1" i="0" dirty="0">
                <a:effectLst/>
                <a:latin typeface="Inter"/>
              </a:rPr>
              <a:t>Model Validation:</a:t>
            </a:r>
          </a:p>
          <a:p>
            <a:pPr marL="596900" lvl="1" indent="0"/>
            <a:r>
              <a:rPr lang="en-US" b="1" dirty="0">
                <a:latin typeface="Inter"/>
              </a:rPr>
              <a:t>	</a:t>
            </a:r>
            <a:r>
              <a:rPr lang="en-US" dirty="0">
                <a:latin typeface="Inter"/>
              </a:rPr>
              <a:t>Checked using train-test split</a:t>
            </a:r>
            <a:endParaRPr lang="en-US" i="0" dirty="0">
              <a:effectLst/>
              <a:latin typeface="Inter"/>
            </a:endParaRPr>
          </a:p>
        </p:txBody>
      </p:sp>
    </p:spTree>
    <p:extLst>
      <p:ext uri="{BB962C8B-B14F-4D97-AF65-F5344CB8AC3E}">
        <p14:creationId xmlns:p14="http://schemas.microsoft.com/office/powerpoint/2010/main" val="3426945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39"/>
          <p:cNvSpPr txBox="1">
            <a:spLocks noGrp="1"/>
          </p:cNvSpPr>
          <p:nvPr>
            <p:ph type="title"/>
          </p:nvPr>
        </p:nvSpPr>
        <p:spPr>
          <a:xfrm>
            <a:off x="3633216" y="781453"/>
            <a:ext cx="4797834" cy="126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Performance Analysis</a:t>
            </a:r>
            <a:endParaRPr dirty="0"/>
          </a:p>
        </p:txBody>
      </p:sp>
      <p:sp>
        <p:nvSpPr>
          <p:cNvPr id="1177" name="Google Shape;1177;p39"/>
          <p:cNvSpPr txBox="1">
            <a:spLocks noGrp="1"/>
          </p:cNvSpPr>
          <p:nvPr>
            <p:ph type="subTitle" idx="1"/>
          </p:nvPr>
        </p:nvSpPr>
        <p:spPr>
          <a:xfrm flipH="1">
            <a:off x="721350" y="2365249"/>
            <a:ext cx="7709700" cy="1265400"/>
          </a:xfrm>
          <a:prstGeom prst="rect">
            <a:avLst/>
          </a:prstGeom>
        </p:spPr>
        <p:txBody>
          <a:bodyPr spcFirstLastPara="1" wrap="square" lIns="91425" tIns="91425" rIns="91425" bIns="91425" anchor="b" anchorCtr="0">
            <a:noAutofit/>
          </a:bodyPr>
          <a:lstStyle/>
          <a:p>
            <a:pPr marL="425450" indent="-285750" algn="l">
              <a:buFont typeface="Arial" panose="020B0604020202020204" pitchFamily="34" charset="0"/>
              <a:buChar char="•"/>
            </a:pPr>
            <a:r>
              <a:rPr lang="en-US" dirty="0">
                <a:latin typeface="Inter"/>
              </a:rPr>
              <a:t>Accuracy for Bayesian Personalized Ranking (BPR):  82.6 %</a:t>
            </a:r>
          </a:p>
          <a:p>
            <a:pPr marL="425450" indent="-285750" algn="l">
              <a:buFont typeface="Arial" panose="020B0604020202020204" pitchFamily="34" charset="0"/>
              <a:buChar char="•"/>
            </a:pPr>
            <a:r>
              <a:rPr lang="en-US" dirty="0">
                <a:latin typeface="Inter"/>
              </a:rPr>
              <a:t>Accuracy for Alternating Least Squares (ALS):  98.1%</a:t>
            </a:r>
          </a:p>
          <a:p>
            <a:pPr marL="425450" indent="-285750" algn="l">
              <a:buFont typeface="Arial" panose="020B0604020202020204" pitchFamily="34" charset="0"/>
              <a:buChar char="•"/>
            </a:pPr>
            <a:r>
              <a:rPr lang="en-US" dirty="0">
                <a:latin typeface="Inter"/>
              </a:rPr>
              <a:t>Accuracy for Logistic Matrix Factorization (LMF):  97.89 %</a:t>
            </a:r>
            <a:endParaRPr lang="en-US" b="0" i="0" dirty="0">
              <a:effectLst/>
              <a:latin typeface="Inter"/>
            </a:endParaRPr>
          </a:p>
        </p:txBody>
      </p:sp>
    </p:spTree>
    <p:extLst>
      <p:ext uri="{BB962C8B-B14F-4D97-AF65-F5344CB8AC3E}">
        <p14:creationId xmlns:p14="http://schemas.microsoft.com/office/powerpoint/2010/main" val="366038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5" name="Google Shape;1165;p37"/>
          <p:cNvSpPr txBox="1">
            <a:spLocks noGrp="1"/>
          </p:cNvSpPr>
          <p:nvPr>
            <p:ph type="subTitle" idx="1"/>
          </p:nvPr>
        </p:nvSpPr>
        <p:spPr>
          <a:xfrm>
            <a:off x="1353312" y="1609344"/>
            <a:ext cx="6620256" cy="256415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On the Internet, where the number of options is overwhelming, there is a need to filter prioritize and efficiently deliver relevant information in order to alleviate the problem of information overload, which has created a potential problem to many internet users.</a:t>
            </a:r>
            <a:endParaRPr dirty="0"/>
          </a:p>
        </p:txBody>
      </p:sp>
      <p:sp>
        <p:nvSpPr>
          <p:cNvPr id="4" name="Google Shape;1068;p35">
            <a:extLst>
              <a:ext uri="{FF2B5EF4-FFF2-40B4-BE49-F238E27FC236}">
                <a16:creationId xmlns:a16="http://schemas.microsoft.com/office/drawing/2014/main" id="{77C3379E-7E6D-4129-9320-B8832A98D2FB}"/>
              </a:ext>
            </a:extLst>
          </p:cNvPr>
          <p:cNvSpPr txBox="1">
            <a:spLocks/>
          </p:cNvSpPr>
          <p:nvPr/>
        </p:nvSpPr>
        <p:spPr>
          <a:xfrm>
            <a:off x="2097024" y="774933"/>
            <a:ext cx="4913376" cy="6919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400"/>
              <a:buFont typeface="Bellota"/>
              <a:buNone/>
              <a:defRPr sz="1800" b="1" i="0" u="none" strike="noStrike" cap="none">
                <a:solidFill>
                  <a:schemeClr val="lt1"/>
                </a:solidFill>
                <a:latin typeface="Bellota"/>
                <a:ea typeface="Bellota"/>
                <a:cs typeface="Bellota"/>
                <a:sym typeface="Bellota"/>
              </a:defRPr>
            </a:lvl1pPr>
            <a:lvl2pPr marR="0" lvl="1" algn="ct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9pPr>
          </a:lstStyle>
          <a:p>
            <a:r>
              <a:rPr lang="en-US" sz="3200" dirty="0"/>
              <a:t>Problem Description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1958-C5D4-44FD-81AC-65E4025E7B16}"/>
              </a:ext>
            </a:extLst>
          </p:cNvPr>
          <p:cNvSpPr>
            <a:spLocks noGrp="1"/>
          </p:cNvSpPr>
          <p:nvPr>
            <p:ph type="title"/>
          </p:nvPr>
        </p:nvSpPr>
        <p:spPr>
          <a:xfrm>
            <a:off x="721350" y="533360"/>
            <a:ext cx="7709700" cy="1265400"/>
          </a:xfrm>
        </p:spPr>
        <p:txBody>
          <a:bodyPr/>
          <a:lstStyle/>
          <a:p>
            <a:pPr algn="ctr"/>
            <a:r>
              <a:rPr lang="en-US" dirty="0"/>
              <a:t>COMPARISON OF MODELS</a:t>
            </a:r>
            <a:endParaRPr lang="en-IN" dirty="0"/>
          </a:p>
        </p:txBody>
      </p:sp>
      <p:sp>
        <p:nvSpPr>
          <p:cNvPr id="3" name="Subtitle 2">
            <a:extLst>
              <a:ext uri="{FF2B5EF4-FFF2-40B4-BE49-F238E27FC236}">
                <a16:creationId xmlns:a16="http://schemas.microsoft.com/office/drawing/2014/main" id="{E9152D3E-1CCC-4F0C-8CA5-E60C1DA0A36E}"/>
              </a:ext>
            </a:extLst>
          </p:cNvPr>
          <p:cNvSpPr>
            <a:spLocks noGrp="1"/>
          </p:cNvSpPr>
          <p:nvPr>
            <p:ph type="subTitle" idx="1"/>
          </p:nvPr>
        </p:nvSpPr>
        <p:spPr>
          <a:xfrm flipH="1">
            <a:off x="1727899" y="2089468"/>
            <a:ext cx="6042900" cy="1885200"/>
          </a:xfrm>
        </p:spPr>
        <p:txBody>
          <a:bodyPr/>
          <a:lstStyle/>
          <a:p>
            <a:endParaRPr lang="en-IN" dirty="0"/>
          </a:p>
        </p:txBody>
      </p:sp>
      <p:pic>
        <p:nvPicPr>
          <p:cNvPr id="5" name="Picture 4">
            <a:extLst>
              <a:ext uri="{FF2B5EF4-FFF2-40B4-BE49-F238E27FC236}">
                <a16:creationId xmlns:a16="http://schemas.microsoft.com/office/drawing/2014/main" id="{B6902BEC-7CED-44CE-A69D-BEF66FD563D4}"/>
              </a:ext>
            </a:extLst>
          </p:cNvPr>
          <p:cNvPicPr>
            <a:picLocks noChangeAspect="1"/>
          </p:cNvPicPr>
          <p:nvPr/>
        </p:nvPicPr>
        <p:blipFill>
          <a:blip r:embed="rId2"/>
          <a:stretch>
            <a:fillRect/>
          </a:stretch>
        </p:blipFill>
        <p:spPr>
          <a:xfrm>
            <a:off x="1003008" y="1340610"/>
            <a:ext cx="7137984" cy="3269530"/>
          </a:xfrm>
          <a:prstGeom prst="rect">
            <a:avLst/>
          </a:prstGeom>
        </p:spPr>
      </p:pic>
    </p:spTree>
    <p:extLst>
      <p:ext uri="{BB962C8B-B14F-4D97-AF65-F5344CB8AC3E}">
        <p14:creationId xmlns:p14="http://schemas.microsoft.com/office/powerpoint/2010/main" val="4071257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B072-DCEA-4027-829B-190EAABD5917}"/>
              </a:ext>
            </a:extLst>
          </p:cNvPr>
          <p:cNvSpPr>
            <a:spLocks noGrp="1"/>
          </p:cNvSpPr>
          <p:nvPr>
            <p:ph type="title"/>
          </p:nvPr>
        </p:nvSpPr>
        <p:spPr>
          <a:xfrm>
            <a:off x="4218432" y="781453"/>
            <a:ext cx="4212618" cy="1265400"/>
          </a:xfrm>
        </p:spPr>
        <p:txBody>
          <a:bodyPr/>
          <a:lstStyle/>
          <a:p>
            <a:r>
              <a:rPr lang="en-US" dirty="0"/>
              <a:t>Inference For ALS</a:t>
            </a:r>
            <a:endParaRPr lang="en-IN" dirty="0"/>
          </a:p>
        </p:txBody>
      </p:sp>
      <p:sp>
        <p:nvSpPr>
          <p:cNvPr id="3" name="Subtitle 2">
            <a:extLst>
              <a:ext uri="{FF2B5EF4-FFF2-40B4-BE49-F238E27FC236}">
                <a16:creationId xmlns:a16="http://schemas.microsoft.com/office/drawing/2014/main" id="{41CB28E2-C237-42B0-973A-3BF58DAE8D72}"/>
              </a:ext>
            </a:extLst>
          </p:cNvPr>
          <p:cNvSpPr>
            <a:spLocks noGrp="1"/>
          </p:cNvSpPr>
          <p:nvPr>
            <p:ph type="subTitle" idx="1"/>
          </p:nvPr>
        </p:nvSpPr>
        <p:spPr/>
        <p:txBody>
          <a:bodyPr/>
          <a:lstStyle/>
          <a:p>
            <a:pPr>
              <a:buFont typeface="Arial" panose="020B0604020202020204" pitchFamily="34" charset="0"/>
              <a:buChar char="•"/>
            </a:pPr>
            <a:r>
              <a:rPr lang="en-US" dirty="0"/>
              <a:t>Collaborative Filtering can be improved using Matrix Factorization</a:t>
            </a:r>
          </a:p>
          <a:p>
            <a:pPr>
              <a:buFont typeface="Arial" panose="020B0604020202020204" pitchFamily="34" charset="0"/>
              <a:buChar char="•"/>
            </a:pPr>
            <a:r>
              <a:rPr lang="en-US" dirty="0"/>
              <a:t>The method is pretty robust. </a:t>
            </a:r>
          </a:p>
          <a:p>
            <a:pPr>
              <a:buFont typeface="Arial" panose="020B0604020202020204" pitchFamily="34" charset="0"/>
              <a:buChar char="•"/>
            </a:pPr>
            <a:r>
              <a:rPr lang="en-US" dirty="0"/>
              <a:t>The time complexity is O(n).</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15212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D2D3-B409-485E-A71F-388382EC6B98}"/>
              </a:ext>
            </a:extLst>
          </p:cNvPr>
          <p:cNvSpPr>
            <a:spLocks noGrp="1"/>
          </p:cNvSpPr>
          <p:nvPr>
            <p:ph type="title"/>
          </p:nvPr>
        </p:nvSpPr>
        <p:spPr>
          <a:xfrm>
            <a:off x="3629247" y="781453"/>
            <a:ext cx="4801803" cy="1265400"/>
          </a:xfrm>
        </p:spPr>
        <p:txBody>
          <a:bodyPr/>
          <a:lstStyle/>
          <a:p>
            <a:r>
              <a:rPr lang="en-US" dirty="0"/>
              <a:t>Inference for BPR</a:t>
            </a:r>
            <a:endParaRPr lang="en-IN" dirty="0"/>
          </a:p>
        </p:txBody>
      </p:sp>
      <p:sp>
        <p:nvSpPr>
          <p:cNvPr id="3" name="Subtitle 2">
            <a:extLst>
              <a:ext uri="{FF2B5EF4-FFF2-40B4-BE49-F238E27FC236}">
                <a16:creationId xmlns:a16="http://schemas.microsoft.com/office/drawing/2014/main" id="{E839A443-965C-4723-850C-94F67881DCBB}"/>
              </a:ext>
            </a:extLst>
          </p:cNvPr>
          <p:cNvSpPr>
            <a:spLocks noGrp="1"/>
          </p:cNvSpPr>
          <p:nvPr>
            <p:ph type="subTitle" idx="1"/>
          </p:nvPr>
        </p:nvSpPr>
        <p:spPr>
          <a:xfrm flipH="1">
            <a:off x="721350" y="2948763"/>
            <a:ext cx="6042900" cy="1387412"/>
          </a:xfrm>
        </p:spPr>
        <p:txBody>
          <a:bodyPr/>
          <a:lstStyle/>
          <a:p>
            <a:pPr>
              <a:buFont typeface="Arial" panose="020B0604020202020204" pitchFamily="34" charset="0"/>
              <a:buChar char="•"/>
            </a:pPr>
            <a:r>
              <a:rPr lang="en-US" dirty="0"/>
              <a:t>The method is does depend more on previous interactions than latent factors.</a:t>
            </a:r>
          </a:p>
          <a:p>
            <a:pPr>
              <a:buFont typeface="Arial" panose="020B0604020202020204" pitchFamily="34" charset="0"/>
              <a:buChar char="•"/>
            </a:pPr>
            <a:r>
              <a:rPr lang="en-US" dirty="0"/>
              <a:t>The time complexity is O(n).</a:t>
            </a:r>
          </a:p>
          <a:p>
            <a:endParaRPr lang="en-IN" dirty="0"/>
          </a:p>
        </p:txBody>
      </p:sp>
    </p:spTree>
    <p:extLst>
      <p:ext uri="{BB962C8B-B14F-4D97-AF65-F5344CB8AC3E}">
        <p14:creationId xmlns:p14="http://schemas.microsoft.com/office/powerpoint/2010/main" val="1312950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6A70-A0CF-40D8-AA70-DD70647C175B}"/>
              </a:ext>
            </a:extLst>
          </p:cNvPr>
          <p:cNvSpPr>
            <a:spLocks noGrp="1"/>
          </p:cNvSpPr>
          <p:nvPr>
            <p:ph type="title"/>
          </p:nvPr>
        </p:nvSpPr>
        <p:spPr>
          <a:xfrm>
            <a:off x="3792279" y="781453"/>
            <a:ext cx="4638771" cy="1265400"/>
          </a:xfrm>
        </p:spPr>
        <p:txBody>
          <a:bodyPr/>
          <a:lstStyle/>
          <a:p>
            <a:r>
              <a:rPr lang="en-US" dirty="0"/>
              <a:t>Inference For LMF</a:t>
            </a:r>
            <a:endParaRPr lang="en-IN" dirty="0"/>
          </a:p>
        </p:txBody>
      </p:sp>
      <p:sp>
        <p:nvSpPr>
          <p:cNvPr id="3" name="Subtitle 2">
            <a:extLst>
              <a:ext uri="{FF2B5EF4-FFF2-40B4-BE49-F238E27FC236}">
                <a16:creationId xmlns:a16="http://schemas.microsoft.com/office/drawing/2014/main" id="{45F25513-F823-4D46-883F-3B5CA4A4C588}"/>
              </a:ext>
            </a:extLst>
          </p:cNvPr>
          <p:cNvSpPr>
            <a:spLocks noGrp="1"/>
          </p:cNvSpPr>
          <p:nvPr>
            <p:ph type="subTitle" idx="1"/>
          </p:nvPr>
        </p:nvSpPr>
        <p:spPr>
          <a:xfrm flipH="1">
            <a:off x="721350" y="2778641"/>
            <a:ext cx="6042900" cy="1557533"/>
          </a:xfrm>
        </p:spPr>
        <p:txBody>
          <a:bodyPr/>
          <a:lstStyle/>
          <a:p>
            <a:pPr>
              <a:buFont typeface="Arial" panose="020B0604020202020204" pitchFamily="34" charset="0"/>
              <a:buChar char="•"/>
            </a:pPr>
            <a:r>
              <a:rPr lang="en-US" dirty="0"/>
              <a:t>THIS method is almost similar as ALS, here we use log function in confidence matrix which improves accuracy than ALS </a:t>
            </a:r>
          </a:p>
          <a:p>
            <a:pPr>
              <a:buFont typeface="Arial" panose="020B0604020202020204" pitchFamily="34" charset="0"/>
              <a:buChar char="•"/>
            </a:pPr>
            <a:r>
              <a:rPr lang="en-US" dirty="0"/>
              <a:t>The time complexity is O(n).</a:t>
            </a:r>
          </a:p>
          <a:p>
            <a:pPr>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4104745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39"/>
          <p:cNvSpPr txBox="1">
            <a:spLocks noGrp="1"/>
          </p:cNvSpPr>
          <p:nvPr>
            <p:ph type="title"/>
          </p:nvPr>
        </p:nvSpPr>
        <p:spPr>
          <a:xfrm>
            <a:off x="3633216" y="781453"/>
            <a:ext cx="4797834" cy="12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 Taken by each of the models to train</a:t>
            </a:r>
            <a:endParaRPr dirty="0"/>
          </a:p>
        </p:txBody>
      </p:sp>
      <p:sp>
        <p:nvSpPr>
          <p:cNvPr id="3" name="Subtitle 2">
            <a:extLst>
              <a:ext uri="{FF2B5EF4-FFF2-40B4-BE49-F238E27FC236}">
                <a16:creationId xmlns:a16="http://schemas.microsoft.com/office/drawing/2014/main" id="{9E875347-BD69-489D-8409-8098CC022B8A}"/>
              </a:ext>
            </a:extLst>
          </p:cNvPr>
          <p:cNvSpPr>
            <a:spLocks noGrp="1"/>
          </p:cNvSpPr>
          <p:nvPr>
            <p:ph type="subTitle" idx="1"/>
          </p:nvPr>
        </p:nvSpPr>
        <p:spPr>
          <a:xfrm flipH="1">
            <a:off x="721350" y="2450975"/>
            <a:ext cx="6042900" cy="1265400"/>
          </a:xfrm>
        </p:spPr>
        <p:txBody>
          <a:bodyPr/>
          <a:lstStyle/>
          <a:p>
            <a:pPr>
              <a:buFontTx/>
              <a:buChar char="-"/>
            </a:pPr>
            <a:r>
              <a:rPr lang="en-US" dirty="0"/>
              <a:t>Total Time taken in building the BPR model:  0.25283193588256836</a:t>
            </a:r>
          </a:p>
          <a:p>
            <a:pPr>
              <a:buFontTx/>
              <a:buChar char="-"/>
            </a:pPr>
            <a:r>
              <a:rPr lang="en-US" dirty="0"/>
              <a:t>Total Time taken in building the ALS model:  0.4497077465057373</a:t>
            </a:r>
          </a:p>
          <a:p>
            <a:pPr>
              <a:buFontTx/>
              <a:buChar char="-"/>
            </a:pPr>
            <a:r>
              <a:rPr lang="en-US" dirty="0"/>
              <a:t>Total Time taken in building the LMF model:  0.3670186996459961</a:t>
            </a:r>
            <a:endParaRPr lang="en-IN" dirty="0"/>
          </a:p>
        </p:txBody>
      </p:sp>
    </p:spTree>
    <p:extLst>
      <p:ext uri="{BB962C8B-B14F-4D97-AF65-F5344CB8AC3E}">
        <p14:creationId xmlns:p14="http://schemas.microsoft.com/office/powerpoint/2010/main" val="3181770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6A21-6CB3-4C62-ADC1-B66C85DB3212}"/>
              </a:ext>
            </a:extLst>
          </p:cNvPr>
          <p:cNvSpPr>
            <a:spLocks noGrp="1"/>
          </p:cNvSpPr>
          <p:nvPr>
            <p:ph type="title"/>
          </p:nvPr>
        </p:nvSpPr>
        <p:spPr>
          <a:xfrm>
            <a:off x="595424" y="412858"/>
            <a:ext cx="7545003" cy="1265400"/>
          </a:xfrm>
        </p:spPr>
        <p:txBody>
          <a:bodyPr/>
          <a:lstStyle/>
          <a:p>
            <a:pPr algn="ctr"/>
            <a:r>
              <a:rPr lang="en-US" dirty="0"/>
              <a:t>RECOMENDATION</a:t>
            </a:r>
            <a:endParaRPr lang="en-IN" dirty="0"/>
          </a:p>
        </p:txBody>
      </p:sp>
      <p:sp>
        <p:nvSpPr>
          <p:cNvPr id="3" name="Subtitle 2">
            <a:extLst>
              <a:ext uri="{FF2B5EF4-FFF2-40B4-BE49-F238E27FC236}">
                <a16:creationId xmlns:a16="http://schemas.microsoft.com/office/drawing/2014/main" id="{AEA6EA51-0BB4-492A-BC32-0CFE469C9651}"/>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1894736E-2373-4101-861E-82E5612877D4}"/>
              </a:ext>
            </a:extLst>
          </p:cNvPr>
          <p:cNvPicPr>
            <a:picLocks noChangeAspect="1"/>
          </p:cNvPicPr>
          <p:nvPr/>
        </p:nvPicPr>
        <p:blipFill>
          <a:blip r:embed="rId2"/>
          <a:stretch>
            <a:fillRect/>
          </a:stretch>
        </p:blipFill>
        <p:spPr>
          <a:xfrm>
            <a:off x="595424" y="1347707"/>
            <a:ext cx="7744024" cy="3181764"/>
          </a:xfrm>
          <a:prstGeom prst="rect">
            <a:avLst/>
          </a:prstGeom>
        </p:spPr>
      </p:pic>
    </p:spTree>
    <p:extLst>
      <p:ext uri="{BB962C8B-B14F-4D97-AF65-F5344CB8AC3E}">
        <p14:creationId xmlns:p14="http://schemas.microsoft.com/office/powerpoint/2010/main" val="313215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20E7-F045-4D6D-94E5-FF181CBFFB4F}"/>
              </a:ext>
            </a:extLst>
          </p:cNvPr>
          <p:cNvSpPr>
            <a:spLocks noGrp="1"/>
          </p:cNvSpPr>
          <p:nvPr>
            <p:ph type="title"/>
          </p:nvPr>
        </p:nvSpPr>
        <p:spPr>
          <a:xfrm>
            <a:off x="1424763" y="410923"/>
            <a:ext cx="6025116" cy="1265400"/>
          </a:xfrm>
        </p:spPr>
        <p:txBody>
          <a:bodyPr/>
          <a:lstStyle/>
          <a:p>
            <a:pPr algn="ctr"/>
            <a:r>
              <a:rPr lang="en-US" dirty="0"/>
              <a:t>Recommendation by </a:t>
            </a:r>
            <a:r>
              <a:rPr lang="en-US" dirty="0" err="1"/>
              <a:t>als</a:t>
            </a:r>
            <a:endParaRPr lang="en-IN" dirty="0"/>
          </a:p>
        </p:txBody>
      </p:sp>
      <p:sp>
        <p:nvSpPr>
          <p:cNvPr id="3" name="Subtitle 2">
            <a:extLst>
              <a:ext uri="{FF2B5EF4-FFF2-40B4-BE49-F238E27FC236}">
                <a16:creationId xmlns:a16="http://schemas.microsoft.com/office/drawing/2014/main" id="{514E186F-6C9D-4742-BADC-E99535CDD63B}"/>
              </a:ext>
            </a:extLst>
          </p:cNvPr>
          <p:cNvSpPr>
            <a:spLocks noGrp="1"/>
          </p:cNvSpPr>
          <p:nvPr>
            <p:ph type="subTitle" idx="1"/>
          </p:nvPr>
        </p:nvSpPr>
        <p:spPr>
          <a:xfrm flipH="1">
            <a:off x="3811880" y="3033823"/>
            <a:ext cx="1865906" cy="763635"/>
          </a:xfrm>
        </p:spPr>
        <p:txBody>
          <a:bodyPr/>
          <a:lstStyle/>
          <a:p>
            <a:endParaRPr lang="en-IN" dirty="0"/>
          </a:p>
        </p:txBody>
      </p:sp>
      <p:pic>
        <p:nvPicPr>
          <p:cNvPr id="5" name="Picture 4">
            <a:extLst>
              <a:ext uri="{FF2B5EF4-FFF2-40B4-BE49-F238E27FC236}">
                <a16:creationId xmlns:a16="http://schemas.microsoft.com/office/drawing/2014/main" id="{087D8A86-26FA-4E9B-8A7C-3B6E2C62F819}"/>
              </a:ext>
            </a:extLst>
          </p:cNvPr>
          <p:cNvPicPr>
            <a:picLocks noChangeAspect="1"/>
          </p:cNvPicPr>
          <p:nvPr/>
        </p:nvPicPr>
        <p:blipFill>
          <a:blip r:embed="rId2"/>
          <a:stretch>
            <a:fillRect/>
          </a:stretch>
        </p:blipFill>
        <p:spPr>
          <a:xfrm>
            <a:off x="2179112" y="1676323"/>
            <a:ext cx="4785775" cy="2690114"/>
          </a:xfrm>
          <a:prstGeom prst="rect">
            <a:avLst/>
          </a:prstGeom>
        </p:spPr>
      </p:pic>
    </p:spTree>
    <p:extLst>
      <p:ext uri="{BB962C8B-B14F-4D97-AF65-F5344CB8AC3E}">
        <p14:creationId xmlns:p14="http://schemas.microsoft.com/office/powerpoint/2010/main" val="3868142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AFDA-00CF-480E-ACD2-8191CF9AFC70}"/>
              </a:ext>
            </a:extLst>
          </p:cNvPr>
          <p:cNvSpPr>
            <a:spLocks noGrp="1"/>
          </p:cNvSpPr>
          <p:nvPr>
            <p:ph type="title"/>
          </p:nvPr>
        </p:nvSpPr>
        <p:spPr>
          <a:xfrm>
            <a:off x="772633" y="781453"/>
            <a:ext cx="7658417" cy="1265400"/>
          </a:xfrm>
        </p:spPr>
        <p:txBody>
          <a:bodyPr/>
          <a:lstStyle/>
          <a:p>
            <a:pPr algn="ctr"/>
            <a:r>
              <a:rPr lang="en-US" dirty="0"/>
              <a:t>Recommendation by BPR</a:t>
            </a:r>
            <a:endParaRPr lang="en-IN" dirty="0"/>
          </a:p>
        </p:txBody>
      </p:sp>
      <p:sp>
        <p:nvSpPr>
          <p:cNvPr id="3" name="Subtitle 2">
            <a:extLst>
              <a:ext uri="{FF2B5EF4-FFF2-40B4-BE49-F238E27FC236}">
                <a16:creationId xmlns:a16="http://schemas.microsoft.com/office/drawing/2014/main" id="{A9C11429-3DBF-4456-9DF5-720D415EB129}"/>
              </a:ext>
            </a:extLst>
          </p:cNvPr>
          <p:cNvSpPr>
            <a:spLocks noGrp="1"/>
          </p:cNvSpPr>
          <p:nvPr>
            <p:ph type="subTitle" idx="1"/>
          </p:nvPr>
        </p:nvSpPr>
        <p:spPr>
          <a:xfrm flipH="1">
            <a:off x="4004930" y="2450975"/>
            <a:ext cx="2759320" cy="1885200"/>
          </a:xfrm>
        </p:spPr>
        <p:txBody>
          <a:bodyPr/>
          <a:lstStyle/>
          <a:p>
            <a:endParaRPr lang="en-IN" dirty="0"/>
          </a:p>
        </p:txBody>
      </p:sp>
      <p:pic>
        <p:nvPicPr>
          <p:cNvPr id="5" name="Picture 4">
            <a:extLst>
              <a:ext uri="{FF2B5EF4-FFF2-40B4-BE49-F238E27FC236}">
                <a16:creationId xmlns:a16="http://schemas.microsoft.com/office/drawing/2014/main" id="{0E006310-F9A8-4D79-ABCE-0F58290BE05A}"/>
              </a:ext>
            </a:extLst>
          </p:cNvPr>
          <p:cNvPicPr>
            <a:picLocks noChangeAspect="1"/>
          </p:cNvPicPr>
          <p:nvPr/>
        </p:nvPicPr>
        <p:blipFill>
          <a:blip r:embed="rId2"/>
          <a:stretch>
            <a:fillRect/>
          </a:stretch>
        </p:blipFill>
        <p:spPr>
          <a:xfrm>
            <a:off x="1332149" y="1627096"/>
            <a:ext cx="6665666" cy="2939104"/>
          </a:xfrm>
          <a:prstGeom prst="rect">
            <a:avLst/>
          </a:prstGeom>
        </p:spPr>
      </p:pic>
    </p:spTree>
    <p:extLst>
      <p:ext uri="{BB962C8B-B14F-4D97-AF65-F5344CB8AC3E}">
        <p14:creationId xmlns:p14="http://schemas.microsoft.com/office/powerpoint/2010/main" val="1981680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1839-E311-405D-BDB9-C15C53A089F9}"/>
              </a:ext>
            </a:extLst>
          </p:cNvPr>
          <p:cNvSpPr>
            <a:spLocks noGrp="1"/>
          </p:cNvSpPr>
          <p:nvPr>
            <p:ph type="title"/>
          </p:nvPr>
        </p:nvSpPr>
        <p:spPr>
          <a:xfrm>
            <a:off x="1956391" y="781453"/>
            <a:ext cx="6474659" cy="1265400"/>
          </a:xfrm>
        </p:spPr>
        <p:txBody>
          <a:bodyPr/>
          <a:lstStyle/>
          <a:p>
            <a:pPr algn="ctr"/>
            <a:r>
              <a:rPr lang="en-US" dirty="0"/>
              <a:t>Recommendation </a:t>
            </a:r>
            <a:r>
              <a:rPr lang="en-US"/>
              <a:t>by LMF</a:t>
            </a:r>
            <a:endParaRPr lang="en-IN" dirty="0"/>
          </a:p>
        </p:txBody>
      </p:sp>
      <p:sp>
        <p:nvSpPr>
          <p:cNvPr id="3" name="Subtitle 2">
            <a:extLst>
              <a:ext uri="{FF2B5EF4-FFF2-40B4-BE49-F238E27FC236}">
                <a16:creationId xmlns:a16="http://schemas.microsoft.com/office/drawing/2014/main" id="{90CC5CF9-F1FC-49E4-8ED2-D3D0A71EF263}"/>
              </a:ext>
            </a:extLst>
          </p:cNvPr>
          <p:cNvSpPr>
            <a:spLocks noGrp="1"/>
          </p:cNvSpPr>
          <p:nvPr>
            <p:ph type="subTitle" idx="1"/>
          </p:nvPr>
        </p:nvSpPr>
        <p:spPr>
          <a:xfrm flipH="1">
            <a:off x="1841313" y="2154048"/>
            <a:ext cx="6042900" cy="1885200"/>
          </a:xfrm>
        </p:spPr>
        <p:txBody>
          <a:bodyPr/>
          <a:lstStyle/>
          <a:p>
            <a:endParaRPr lang="en-IN" dirty="0"/>
          </a:p>
        </p:txBody>
      </p:sp>
      <p:pic>
        <p:nvPicPr>
          <p:cNvPr id="5" name="Picture 4">
            <a:extLst>
              <a:ext uri="{FF2B5EF4-FFF2-40B4-BE49-F238E27FC236}">
                <a16:creationId xmlns:a16="http://schemas.microsoft.com/office/drawing/2014/main" id="{0B627D5C-FD44-48A4-81F8-463813872D42}"/>
              </a:ext>
            </a:extLst>
          </p:cNvPr>
          <p:cNvPicPr>
            <a:picLocks noChangeAspect="1"/>
          </p:cNvPicPr>
          <p:nvPr/>
        </p:nvPicPr>
        <p:blipFill>
          <a:blip r:embed="rId2"/>
          <a:stretch>
            <a:fillRect/>
          </a:stretch>
        </p:blipFill>
        <p:spPr>
          <a:xfrm>
            <a:off x="1520233" y="1636790"/>
            <a:ext cx="6685059" cy="3055712"/>
          </a:xfrm>
          <a:prstGeom prst="rect">
            <a:avLst/>
          </a:prstGeom>
        </p:spPr>
      </p:pic>
    </p:spTree>
    <p:extLst>
      <p:ext uri="{BB962C8B-B14F-4D97-AF65-F5344CB8AC3E}">
        <p14:creationId xmlns:p14="http://schemas.microsoft.com/office/powerpoint/2010/main" val="2053074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721B-60D9-4D10-B1B0-8E5B7BBD695F}"/>
              </a:ext>
            </a:extLst>
          </p:cNvPr>
          <p:cNvSpPr>
            <a:spLocks noGrp="1"/>
          </p:cNvSpPr>
          <p:nvPr>
            <p:ph type="title"/>
          </p:nvPr>
        </p:nvSpPr>
        <p:spPr/>
        <p:txBody>
          <a:bodyPr/>
          <a:lstStyle/>
          <a:p>
            <a:r>
              <a:rPr lang="en-US" dirty="0"/>
              <a:t>Challenges</a:t>
            </a:r>
            <a:endParaRPr lang="en-IN" dirty="0"/>
          </a:p>
        </p:txBody>
      </p:sp>
      <p:sp>
        <p:nvSpPr>
          <p:cNvPr id="3" name="Subtitle 2">
            <a:extLst>
              <a:ext uri="{FF2B5EF4-FFF2-40B4-BE49-F238E27FC236}">
                <a16:creationId xmlns:a16="http://schemas.microsoft.com/office/drawing/2014/main" id="{3126F283-6BB1-47D1-AFC8-7EE62248A5F3}"/>
              </a:ext>
            </a:extLst>
          </p:cNvPr>
          <p:cNvSpPr>
            <a:spLocks noGrp="1"/>
          </p:cNvSpPr>
          <p:nvPr>
            <p:ph type="subTitle" idx="1"/>
          </p:nvPr>
        </p:nvSpPr>
        <p:spPr/>
        <p:txBody>
          <a:bodyPr/>
          <a:lstStyle/>
          <a:p>
            <a:pPr>
              <a:buFont typeface="Arial" panose="020B0604020202020204" pitchFamily="34" charset="0"/>
              <a:buChar char="•"/>
            </a:pPr>
            <a:r>
              <a:rPr lang="en-US" dirty="0"/>
              <a:t>The implicit library available for implementation of the algorithms wasn’t readily available for the Windows 10 Operating System. It had to be run on Linux (ubuntu) and to run on Windows 10 it needed a C/C++ compiler.</a:t>
            </a:r>
          </a:p>
          <a:p>
            <a:pPr>
              <a:buFont typeface="Arial" panose="020B0604020202020204" pitchFamily="34" charset="0"/>
              <a:buChar char="•"/>
            </a:pPr>
            <a:r>
              <a:rPr lang="en-US" dirty="0"/>
              <a:t>On Ubuntu, the system took a lot of time computing the results for ALS, i.e., 17.xx seconds, every time the model was built. </a:t>
            </a:r>
          </a:p>
          <a:p>
            <a:endParaRPr lang="en-IN" dirty="0"/>
          </a:p>
        </p:txBody>
      </p:sp>
    </p:spTree>
    <p:extLst>
      <p:ext uri="{BB962C8B-B14F-4D97-AF65-F5344CB8AC3E}">
        <p14:creationId xmlns:p14="http://schemas.microsoft.com/office/powerpoint/2010/main" val="170387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grpSp>
        <p:nvGrpSpPr>
          <p:cNvPr id="1188" name="Google Shape;1188;p41"/>
          <p:cNvGrpSpPr/>
          <p:nvPr/>
        </p:nvGrpSpPr>
        <p:grpSpPr>
          <a:xfrm>
            <a:off x="7518022" y="715625"/>
            <a:ext cx="489313" cy="570125"/>
            <a:chOff x="7518022" y="715625"/>
            <a:chExt cx="489313" cy="570125"/>
          </a:xfrm>
        </p:grpSpPr>
        <p:sp>
          <p:nvSpPr>
            <p:cNvPr id="1189" name="Google Shape;1189;p41"/>
            <p:cNvSpPr/>
            <p:nvPr/>
          </p:nvSpPr>
          <p:spPr>
            <a:xfrm>
              <a:off x="7518022" y="715625"/>
              <a:ext cx="489313" cy="448241"/>
            </a:xfrm>
            <a:custGeom>
              <a:avLst/>
              <a:gdLst/>
              <a:ahLst/>
              <a:cxnLst/>
              <a:rect l="l" t="t" r="r" b="b"/>
              <a:pathLst>
                <a:path w="12688" h="11623" extrusionOk="0">
                  <a:moveTo>
                    <a:pt x="2361" y="11"/>
                  </a:moveTo>
                  <a:cubicBezTo>
                    <a:pt x="2293" y="11"/>
                    <a:pt x="2226" y="13"/>
                    <a:pt x="2163" y="20"/>
                  </a:cubicBezTo>
                  <a:cubicBezTo>
                    <a:pt x="2008" y="37"/>
                    <a:pt x="1824" y="194"/>
                    <a:pt x="1921" y="269"/>
                  </a:cubicBezTo>
                  <a:cubicBezTo>
                    <a:pt x="1903" y="265"/>
                    <a:pt x="1885" y="262"/>
                    <a:pt x="1866" y="262"/>
                  </a:cubicBezTo>
                  <a:cubicBezTo>
                    <a:pt x="1541" y="262"/>
                    <a:pt x="1080" y="934"/>
                    <a:pt x="964" y="1106"/>
                  </a:cubicBezTo>
                  <a:cubicBezTo>
                    <a:pt x="223" y="2203"/>
                    <a:pt x="74" y="3638"/>
                    <a:pt x="74" y="4904"/>
                  </a:cubicBezTo>
                  <a:cubicBezTo>
                    <a:pt x="74" y="5519"/>
                    <a:pt x="1" y="6193"/>
                    <a:pt x="180" y="6795"/>
                  </a:cubicBezTo>
                  <a:cubicBezTo>
                    <a:pt x="373" y="7429"/>
                    <a:pt x="768" y="8020"/>
                    <a:pt x="1087" y="8595"/>
                  </a:cubicBezTo>
                  <a:cubicBezTo>
                    <a:pt x="1459" y="9266"/>
                    <a:pt x="1789" y="9791"/>
                    <a:pt x="2373" y="10296"/>
                  </a:cubicBezTo>
                  <a:cubicBezTo>
                    <a:pt x="2891" y="10738"/>
                    <a:pt x="3459" y="10953"/>
                    <a:pt x="4097" y="11160"/>
                  </a:cubicBezTo>
                  <a:cubicBezTo>
                    <a:pt x="5017" y="11457"/>
                    <a:pt x="6057" y="11622"/>
                    <a:pt x="7070" y="11622"/>
                  </a:cubicBezTo>
                  <a:cubicBezTo>
                    <a:pt x="7527" y="11622"/>
                    <a:pt x="7979" y="11589"/>
                    <a:pt x="8413" y="11519"/>
                  </a:cubicBezTo>
                  <a:cubicBezTo>
                    <a:pt x="9971" y="11263"/>
                    <a:pt x="11416" y="10130"/>
                    <a:pt x="12130" y="8734"/>
                  </a:cubicBezTo>
                  <a:cubicBezTo>
                    <a:pt x="12476" y="8063"/>
                    <a:pt x="12612" y="7296"/>
                    <a:pt x="12619" y="6542"/>
                  </a:cubicBezTo>
                  <a:cubicBezTo>
                    <a:pt x="12628" y="5815"/>
                    <a:pt x="12688" y="5037"/>
                    <a:pt x="12592" y="4309"/>
                  </a:cubicBezTo>
                  <a:cubicBezTo>
                    <a:pt x="12513" y="3698"/>
                    <a:pt x="12203" y="2745"/>
                    <a:pt x="11502" y="2595"/>
                  </a:cubicBezTo>
                  <a:cubicBezTo>
                    <a:pt x="11441" y="2582"/>
                    <a:pt x="11383" y="2576"/>
                    <a:pt x="11327" y="2576"/>
                  </a:cubicBezTo>
                  <a:cubicBezTo>
                    <a:pt x="10345" y="2576"/>
                    <a:pt x="10177" y="4533"/>
                    <a:pt x="9845" y="5197"/>
                  </a:cubicBezTo>
                  <a:cubicBezTo>
                    <a:pt x="9722" y="5439"/>
                    <a:pt x="9685" y="5715"/>
                    <a:pt x="9552" y="5950"/>
                  </a:cubicBezTo>
                  <a:cubicBezTo>
                    <a:pt x="9383" y="6249"/>
                    <a:pt x="9107" y="6482"/>
                    <a:pt x="8928" y="6778"/>
                  </a:cubicBezTo>
                  <a:cubicBezTo>
                    <a:pt x="8549" y="7402"/>
                    <a:pt x="7891" y="7837"/>
                    <a:pt x="7270" y="8203"/>
                  </a:cubicBezTo>
                  <a:cubicBezTo>
                    <a:pt x="6702" y="8538"/>
                    <a:pt x="6007" y="8495"/>
                    <a:pt x="5369" y="8502"/>
                  </a:cubicBezTo>
                  <a:cubicBezTo>
                    <a:pt x="5355" y="8502"/>
                    <a:pt x="5341" y="8502"/>
                    <a:pt x="5327" y="8502"/>
                  </a:cubicBezTo>
                  <a:cubicBezTo>
                    <a:pt x="4711" y="8502"/>
                    <a:pt x="4196" y="8280"/>
                    <a:pt x="3728" y="7864"/>
                  </a:cubicBezTo>
                  <a:cubicBezTo>
                    <a:pt x="2572" y="6831"/>
                    <a:pt x="2034" y="5316"/>
                    <a:pt x="2044" y="3805"/>
                  </a:cubicBezTo>
                  <a:cubicBezTo>
                    <a:pt x="2048" y="3107"/>
                    <a:pt x="2040" y="2572"/>
                    <a:pt x="2379" y="1968"/>
                  </a:cubicBezTo>
                  <a:cubicBezTo>
                    <a:pt x="2506" y="1748"/>
                    <a:pt x="2532" y="1489"/>
                    <a:pt x="2686" y="1279"/>
                  </a:cubicBezTo>
                  <a:cubicBezTo>
                    <a:pt x="2735" y="1206"/>
                    <a:pt x="2825" y="1233"/>
                    <a:pt x="2878" y="1134"/>
                  </a:cubicBezTo>
                  <a:cubicBezTo>
                    <a:pt x="2918" y="1067"/>
                    <a:pt x="2908" y="957"/>
                    <a:pt x="2931" y="881"/>
                  </a:cubicBezTo>
                  <a:cubicBezTo>
                    <a:pt x="2997" y="668"/>
                    <a:pt x="3057" y="502"/>
                    <a:pt x="3028" y="266"/>
                  </a:cubicBezTo>
                  <a:cubicBezTo>
                    <a:pt x="2997" y="1"/>
                    <a:pt x="2994" y="30"/>
                    <a:pt x="2718" y="20"/>
                  </a:cubicBezTo>
                  <a:cubicBezTo>
                    <a:pt x="2608" y="18"/>
                    <a:pt x="2483" y="11"/>
                    <a:pt x="2361" y="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7805402" y="1100757"/>
              <a:ext cx="63941" cy="45892"/>
            </a:xfrm>
            <a:custGeom>
              <a:avLst/>
              <a:gdLst/>
              <a:ahLst/>
              <a:cxnLst/>
              <a:rect l="l" t="t" r="r" b="b"/>
              <a:pathLst>
                <a:path w="1658" h="1190" extrusionOk="0">
                  <a:moveTo>
                    <a:pt x="461" y="0"/>
                  </a:moveTo>
                  <a:cubicBezTo>
                    <a:pt x="285" y="0"/>
                    <a:pt x="0" y="148"/>
                    <a:pt x="96" y="239"/>
                  </a:cubicBezTo>
                  <a:lnTo>
                    <a:pt x="1093" y="1160"/>
                  </a:lnTo>
                  <a:cubicBezTo>
                    <a:pt x="1115" y="1180"/>
                    <a:pt x="1151" y="1189"/>
                    <a:pt x="1194" y="1189"/>
                  </a:cubicBezTo>
                  <a:cubicBezTo>
                    <a:pt x="1370" y="1189"/>
                    <a:pt x="1657" y="1039"/>
                    <a:pt x="1561" y="950"/>
                  </a:cubicBezTo>
                  <a:lnTo>
                    <a:pt x="564" y="30"/>
                  </a:lnTo>
                  <a:cubicBezTo>
                    <a:pt x="541" y="9"/>
                    <a:pt x="505"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7781415" y="1164041"/>
              <a:ext cx="45777" cy="32935"/>
            </a:xfrm>
            <a:custGeom>
              <a:avLst/>
              <a:gdLst/>
              <a:ahLst/>
              <a:cxnLst/>
              <a:rect l="l" t="t" r="r" b="b"/>
              <a:pathLst>
                <a:path w="1187" h="854" extrusionOk="0">
                  <a:moveTo>
                    <a:pt x="388" y="1"/>
                  </a:moveTo>
                  <a:cubicBezTo>
                    <a:pt x="325" y="1"/>
                    <a:pt x="261" y="19"/>
                    <a:pt x="206" y="47"/>
                  </a:cubicBezTo>
                  <a:cubicBezTo>
                    <a:pt x="136" y="83"/>
                    <a:pt x="1" y="206"/>
                    <a:pt x="90" y="292"/>
                  </a:cubicBezTo>
                  <a:cubicBezTo>
                    <a:pt x="273" y="462"/>
                    <a:pt x="455" y="628"/>
                    <a:pt x="634" y="794"/>
                  </a:cubicBezTo>
                  <a:cubicBezTo>
                    <a:pt x="680" y="836"/>
                    <a:pt x="738" y="853"/>
                    <a:pt x="797" y="853"/>
                  </a:cubicBezTo>
                  <a:cubicBezTo>
                    <a:pt x="860" y="853"/>
                    <a:pt x="924" y="835"/>
                    <a:pt x="977" y="807"/>
                  </a:cubicBezTo>
                  <a:cubicBezTo>
                    <a:pt x="1047" y="770"/>
                    <a:pt x="1186" y="648"/>
                    <a:pt x="1093" y="562"/>
                  </a:cubicBezTo>
                  <a:lnTo>
                    <a:pt x="552" y="60"/>
                  </a:lnTo>
                  <a:cubicBezTo>
                    <a:pt x="506" y="18"/>
                    <a:pt x="448"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7859662" y="1186832"/>
              <a:ext cx="45198" cy="33320"/>
            </a:xfrm>
            <a:custGeom>
              <a:avLst/>
              <a:gdLst/>
              <a:ahLst/>
              <a:cxnLst/>
              <a:rect l="l" t="t" r="r" b="b"/>
              <a:pathLst>
                <a:path w="1172" h="864" extrusionOk="0">
                  <a:moveTo>
                    <a:pt x="360" y="1"/>
                  </a:moveTo>
                  <a:cubicBezTo>
                    <a:pt x="306" y="1"/>
                    <a:pt x="250" y="16"/>
                    <a:pt x="200" y="44"/>
                  </a:cubicBezTo>
                  <a:cubicBezTo>
                    <a:pt x="117" y="90"/>
                    <a:pt x="1" y="233"/>
                    <a:pt x="97" y="326"/>
                  </a:cubicBezTo>
                  <a:cubicBezTo>
                    <a:pt x="180" y="412"/>
                    <a:pt x="260" y="502"/>
                    <a:pt x="344" y="592"/>
                  </a:cubicBezTo>
                  <a:cubicBezTo>
                    <a:pt x="347" y="632"/>
                    <a:pt x="367" y="671"/>
                    <a:pt x="410" y="702"/>
                  </a:cubicBezTo>
                  <a:cubicBezTo>
                    <a:pt x="473" y="745"/>
                    <a:pt x="536" y="785"/>
                    <a:pt x="599" y="828"/>
                  </a:cubicBezTo>
                  <a:cubicBezTo>
                    <a:pt x="636" y="853"/>
                    <a:pt x="680" y="864"/>
                    <a:pt x="727" y="864"/>
                  </a:cubicBezTo>
                  <a:cubicBezTo>
                    <a:pt x="930" y="864"/>
                    <a:pt x="1171" y="659"/>
                    <a:pt x="974" y="506"/>
                  </a:cubicBezTo>
                  <a:cubicBezTo>
                    <a:pt x="815" y="383"/>
                    <a:pt x="692" y="219"/>
                    <a:pt x="549" y="77"/>
                  </a:cubicBezTo>
                  <a:cubicBezTo>
                    <a:pt x="497" y="25"/>
                    <a:pt x="430" y="1"/>
                    <a:pt x="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7836022" y="1241054"/>
              <a:ext cx="40763" cy="26147"/>
            </a:xfrm>
            <a:custGeom>
              <a:avLst/>
              <a:gdLst/>
              <a:ahLst/>
              <a:cxnLst/>
              <a:rect l="l" t="t" r="r" b="b"/>
              <a:pathLst>
                <a:path w="1057" h="678" extrusionOk="0">
                  <a:moveTo>
                    <a:pt x="421" y="0"/>
                  </a:moveTo>
                  <a:cubicBezTo>
                    <a:pt x="257" y="0"/>
                    <a:pt x="0" y="121"/>
                    <a:pt x="40" y="209"/>
                  </a:cubicBezTo>
                  <a:cubicBezTo>
                    <a:pt x="143" y="432"/>
                    <a:pt x="315" y="581"/>
                    <a:pt x="544" y="664"/>
                  </a:cubicBezTo>
                  <a:cubicBezTo>
                    <a:pt x="569" y="673"/>
                    <a:pt x="597" y="677"/>
                    <a:pt x="626" y="677"/>
                  </a:cubicBezTo>
                  <a:cubicBezTo>
                    <a:pt x="720" y="677"/>
                    <a:pt x="828" y="635"/>
                    <a:pt x="897" y="595"/>
                  </a:cubicBezTo>
                  <a:cubicBezTo>
                    <a:pt x="957" y="558"/>
                    <a:pt x="1056" y="472"/>
                    <a:pt x="946" y="432"/>
                  </a:cubicBezTo>
                  <a:cubicBezTo>
                    <a:pt x="764" y="365"/>
                    <a:pt x="624" y="229"/>
                    <a:pt x="544" y="53"/>
                  </a:cubicBezTo>
                  <a:cubicBezTo>
                    <a:pt x="527" y="15"/>
                    <a:pt x="480" y="0"/>
                    <a:pt x="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7902083" y="1257984"/>
              <a:ext cx="44273" cy="27767"/>
            </a:xfrm>
            <a:custGeom>
              <a:avLst/>
              <a:gdLst/>
              <a:ahLst/>
              <a:cxnLst/>
              <a:rect l="l" t="t" r="r" b="b"/>
              <a:pathLst>
                <a:path w="1148" h="720" extrusionOk="0">
                  <a:moveTo>
                    <a:pt x="457" y="0"/>
                  </a:moveTo>
                  <a:cubicBezTo>
                    <a:pt x="274" y="0"/>
                    <a:pt x="0" y="152"/>
                    <a:pt x="110" y="252"/>
                  </a:cubicBezTo>
                  <a:cubicBezTo>
                    <a:pt x="200" y="338"/>
                    <a:pt x="290" y="421"/>
                    <a:pt x="383" y="504"/>
                  </a:cubicBezTo>
                  <a:lnTo>
                    <a:pt x="575" y="683"/>
                  </a:lnTo>
                  <a:cubicBezTo>
                    <a:pt x="602" y="708"/>
                    <a:pt x="645" y="719"/>
                    <a:pt x="693" y="719"/>
                  </a:cubicBezTo>
                  <a:cubicBezTo>
                    <a:pt x="876" y="719"/>
                    <a:pt x="1148" y="567"/>
                    <a:pt x="1038" y="464"/>
                  </a:cubicBezTo>
                  <a:lnTo>
                    <a:pt x="845" y="288"/>
                  </a:lnTo>
                  <a:cubicBezTo>
                    <a:pt x="755" y="202"/>
                    <a:pt x="665" y="119"/>
                    <a:pt x="575" y="36"/>
                  </a:cubicBezTo>
                  <a:cubicBezTo>
                    <a:pt x="548" y="11"/>
                    <a:pt x="506" y="0"/>
                    <a:pt x="4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7894524" y="1136352"/>
              <a:ext cx="50404" cy="38835"/>
            </a:xfrm>
            <a:custGeom>
              <a:avLst/>
              <a:gdLst/>
              <a:ahLst/>
              <a:cxnLst/>
              <a:rect l="l" t="t" r="r" b="b"/>
              <a:pathLst>
                <a:path w="1307" h="1007" extrusionOk="0">
                  <a:moveTo>
                    <a:pt x="403" y="1"/>
                  </a:moveTo>
                  <a:cubicBezTo>
                    <a:pt x="337" y="1"/>
                    <a:pt x="269" y="20"/>
                    <a:pt x="213" y="47"/>
                  </a:cubicBezTo>
                  <a:cubicBezTo>
                    <a:pt x="153" y="77"/>
                    <a:pt x="1" y="200"/>
                    <a:pt x="93" y="280"/>
                  </a:cubicBezTo>
                  <a:cubicBezTo>
                    <a:pt x="340" y="489"/>
                    <a:pt x="562" y="715"/>
                    <a:pt x="775" y="954"/>
                  </a:cubicBezTo>
                  <a:cubicBezTo>
                    <a:pt x="810" y="992"/>
                    <a:pt x="863" y="1006"/>
                    <a:pt x="917" y="1006"/>
                  </a:cubicBezTo>
                  <a:cubicBezTo>
                    <a:pt x="978" y="1006"/>
                    <a:pt x="1040" y="989"/>
                    <a:pt x="1084" y="970"/>
                  </a:cubicBezTo>
                  <a:cubicBezTo>
                    <a:pt x="1147" y="947"/>
                    <a:pt x="1306" y="855"/>
                    <a:pt x="1257" y="761"/>
                  </a:cubicBezTo>
                  <a:cubicBezTo>
                    <a:pt x="1250" y="748"/>
                    <a:pt x="1243" y="738"/>
                    <a:pt x="1237" y="725"/>
                  </a:cubicBezTo>
                  <a:lnTo>
                    <a:pt x="1237" y="721"/>
                  </a:lnTo>
                  <a:cubicBezTo>
                    <a:pt x="1167" y="608"/>
                    <a:pt x="1087" y="522"/>
                    <a:pt x="975" y="442"/>
                  </a:cubicBezTo>
                  <a:lnTo>
                    <a:pt x="967" y="442"/>
                  </a:lnTo>
                  <a:cubicBezTo>
                    <a:pt x="835" y="306"/>
                    <a:pt x="702" y="173"/>
                    <a:pt x="556" y="50"/>
                  </a:cubicBezTo>
                  <a:cubicBezTo>
                    <a:pt x="513" y="15"/>
                    <a:pt x="459" y="1"/>
                    <a:pt x="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7947897" y="1203029"/>
              <a:ext cx="59429" cy="41997"/>
            </a:xfrm>
            <a:custGeom>
              <a:avLst/>
              <a:gdLst/>
              <a:ahLst/>
              <a:cxnLst/>
              <a:rect l="l" t="t" r="r" b="b"/>
              <a:pathLst>
                <a:path w="1541" h="1089" extrusionOk="0">
                  <a:moveTo>
                    <a:pt x="465" y="1"/>
                  </a:moveTo>
                  <a:cubicBezTo>
                    <a:pt x="297" y="1"/>
                    <a:pt x="0" y="152"/>
                    <a:pt x="82" y="228"/>
                  </a:cubicBezTo>
                  <a:cubicBezTo>
                    <a:pt x="384" y="507"/>
                    <a:pt x="687" y="783"/>
                    <a:pt x="989" y="1062"/>
                  </a:cubicBezTo>
                  <a:cubicBezTo>
                    <a:pt x="1009" y="1081"/>
                    <a:pt x="1041" y="1089"/>
                    <a:pt x="1080" y="1089"/>
                  </a:cubicBezTo>
                  <a:cubicBezTo>
                    <a:pt x="1249" y="1089"/>
                    <a:pt x="1541" y="938"/>
                    <a:pt x="1457" y="863"/>
                  </a:cubicBezTo>
                  <a:lnTo>
                    <a:pt x="554" y="26"/>
                  </a:lnTo>
                  <a:cubicBezTo>
                    <a:pt x="534" y="8"/>
                    <a:pt x="503"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7748134" y="1231837"/>
              <a:ext cx="46587" cy="30968"/>
            </a:xfrm>
            <a:custGeom>
              <a:avLst/>
              <a:gdLst/>
              <a:ahLst/>
              <a:cxnLst/>
              <a:rect l="l" t="t" r="r" b="b"/>
              <a:pathLst>
                <a:path w="1208" h="803" extrusionOk="0">
                  <a:moveTo>
                    <a:pt x="459" y="0"/>
                  </a:moveTo>
                  <a:cubicBezTo>
                    <a:pt x="305" y="0"/>
                    <a:pt x="1" y="153"/>
                    <a:pt x="56" y="205"/>
                  </a:cubicBezTo>
                  <a:cubicBezTo>
                    <a:pt x="176" y="315"/>
                    <a:pt x="295" y="428"/>
                    <a:pt x="418" y="541"/>
                  </a:cubicBezTo>
                  <a:cubicBezTo>
                    <a:pt x="505" y="621"/>
                    <a:pt x="591" y="700"/>
                    <a:pt x="680" y="783"/>
                  </a:cubicBezTo>
                  <a:cubicBezTo>
                    <a:pt x="695" y="797"/>
                    <a:pt x="719" y="803"/>
                    <a:pt x="748" y="803"/>
                  </a:cubicBezTo>
                  <a:cubicBezTo>
                    <a:pt x="902" y="803"/>
                    <a:pt x="1208" y="647"/>
                    <a:pt x="1152" y="594"/>
                  </a:cubicBezTo>
                  <a:lnTo>
                    <a:pt x="528" y="20"/>
                  </a:lnTo>
                  <a:cubicBezTo>
                    <a:pt x="513" y="6"/>
                    <a:pt x="489" y="0"/>
                    <a:pt x="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8" name="Google Shape;1198;p41"/>
          <p:cNvSpPr txBox="1">
            <a:spLocks noGrp="1"/>
          </p:cNvSpPr>
          <p:nvPr>
            <p:ph type="subTitle" idx="1"/>
          </p:nvPr>
        </p:nvSpPr>
        <p:spPr>
          <a:xfrm>
            <a:off x="5651961" y="3150307"/>
            <a:ext cx="2716200" cy="53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User_Interactions</a:t>
            </a:r>
            <a:endParaRPr dirty="0"/>
          </a:p>
        </p:txBody>
      </p:sp>
      <p:sp>
        <p:nvSpPr>
          <p:cNvPr id="1201" name="Google Shape;1201;p41"/>
          <p:cNvSpPr txBox="1">
            <a:spLocks noGrp="1"/>
          </p:cNvSpPr>
          <p:nvPr>
            <p:ph type="subTitle" idx="4"/>
          </p:nvPr>
        </p:nvSpPr>
        <p:spPr>
          <a:xfrm>
            <a:off x="1719072" y="1470489"/>
            <a:ext cx="5798950" cy="87037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The dataset which we are using was available on </a:t>
            </a:r>
            <a:r>
              <a:rPr lang="en-US" dirty="0" err="1"/>
              <a:t>DeskDrop</a:t>
            </a:r>
            <a:r>
              <a:rPr lang="en-US" dirty="0"/>
              <a:t> which is an Internal Communications Platform developed by CI &amp; T. </a:t>
            </a:r>
          </a:p>
          <a:p>
            <a:pPr marL="0" lvl="0" indent="0" algn="ctr" rtl="0">
              <a:spcBef>
                <a:spcPts val="0"/>
              </a:spcBef>
              <a:spcAft>
                <a:spcPts val="1600"/>
              </a:spcAft>
              <a:buNone/>
            </a:pPr>
            <a:r>
              <a:rPr lang="en-US" dirty="0"/>
              <a:t>It has data from 2016 to 2017</a:t>
            </a:r>
            <a:br>
              <a:rPr lang="en-US" dirty="0"/>
            </a:br>
            <a:r>
              <a:rPr lang="en-US" dirty="0"/>
              <a:t>There are 2 different Datasets namely :</a:t>
            </a:r>
          </a:p>
        </p:txBody>
      </p:sp>
      <p:sp>
        <p:nvSpPr>
          <p:cNvPr id="1202" name="Google Shape;1202;p41"/>
          <p:cNvSpPr txBox="1">
            <a:spLocks noGrp="1"/>
          </p:cNvSpPr>
          <p:nvPr>
            <p:ph type="subTitle" idx="5"/>
          </p:nvPr>
        </p:nvSpPr>
        <p:spPr>
          <a:xfrm>
            <a:off x="775837" y="3150307"/>
            <a:ext cx="2716200" cy="53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Shared_Articles</a:t>
            </a:r>
            <a:endParaRPr dirty="0"/>
          </a:p>
        </p:txBody>
      </p:sp>
      <p:sp>
        <p:nvSpPr>
          <p:cNvPr id="1204" name="Google Shape;1204;p41"/>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Description</a:t>
            </a:r>
            <a:endParaRPr dirty="0"/>
          </a:p>
        </p:txBody>
      </p:sp>
      <p:grpSp>
        <p:nvGrpSpPr>
          <p:cNvPr id="1205" name="Google Shape;1205;p41"/>
          <p:cNvGrpSpPr/>
          <p:nvPr/>
        </p:nvGrpSpPr>
        <p:grpSpPr>
          <a:xfrm>
            <a:off x="1917951" y="2637962"/>
            <a:ext cx="431605" cy="394441"/>
            <a:chOff x="5625257" y="2123264"/>
            <a:chExt cx="2716204" cy="2482320"/>
          </a:xfrm>
        </p:grpSpPr>
        <p:sp>
          <p:nvSpPr>
            <p:cNvPr id="1206" name="Google Shape;1206;p41"/>
            <p:cNvSpPr/>
            <p:nvPr/>
          </p:nvSpPr>
          <p:spPr>
            <a:xfrm>
              <a:off x="5625257" y="2123264"/>
              <a:ext cx="2716204" cy="2482320"/>
            </a:xfrm>
            <a:custGeom>
              <a:avLst/>
              <a:gdLst/>
              <a:ahLst/>
              <a:cxnLst/>
              <a:rect l="l" t="t" r="r" b="b"/>
              <a:pathLst>
                <a:path w="18419" h="16833" extrusionOk="0">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6015167" y="2975483"/>
              <a:ext cx="89808" cy="57955"/>
            </a:xfrm>
            <a:custGeom>
              <a:avLst/>
              <a:gdLst/>
              <a:ahLst/>
              <a:cxnLst/>
              <a:rect l="l" t="t" r="r" b="b"/>
              <a:pathLst>
                <a:path w="609" h="393" extrusionOk="0">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5842332" y="3182233"/>
              <a:ext cx="131394" cy="36867"/>
            </a:xfrm>
            <a:custGeom>
              <a:avLst/>
              <a:gdLst/>
              <a:ahLst/>
              <a:cxnLst/>
              <a:rect l="l" t="t" r="r" b="b"/>
              <a:pathLst>
                <a:path w="891" h="250" extrusionOk="0">
                  <a:moveTo>
                    <a:pt x="548" y="1"/>
                  </a:moveTo>
                  <a:cubicBezTo>
                    <a:pt x="382" y="1"/>
                    <a:pt x="0" y="249"/>
                    <a:pt x="343" y="249"/>
                  </a:cubicBezTo>
                  <a:cubicBezTo>
                    <a:pt x="508" y="249"/>
                    <a:pt x="890"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6030504" y="3227801"/>
              <a:ext cx="98508" cy="43798"/>
            </a:xfrm>
            <a:custGeom>
              <a:avLst/>
              <a:gdLst/>
              <a:ahLst/>
              <a:cxnLst/>
              <a:rect l="l" t="t" r="r" b="b"/>
              <a:pathLst>
                <a:path w="668" h="297" extrusionOk="0">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6217053" y="3112628"/>
              <a:ext cx="107946" cy="57955"/>
            </a:xfrm>
            <a:custGeom>
              <a:avLst/>
              <a:gdLst/>
              <a:ahLst/>
              <a:cxnLst/>
              <a:rect l="l" t="t" r="r" b="b"/>
              <a:pathLst>
                <a:path w="732" h="393" extrusionOk="0">
                  <a:moveTo>
                    <a:pt x="386" y="1"/>
                  </a:moveTo>
                  <a:cubicBezTo>
                    <a:pt x="91" y="1"/>
                    <a:pt x="1" y="393"/>
                    <a:pt x="346" y="393"/>
                  </a:cubicBezTo>
                  <a:cubicBezTo>
                    <a:pt x="645" y="393"/>
                    <a:pt x="732"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6182250" y="2958819"/>
              <a:ext cx="89365" cy="32443"/>
            </a:xfrm>
            <a:custGeom>
              <a:avLst/>
              <a:gdLst/>
              <a:ahLst/>
              <a:cxnLst/>
              <a:rect l="l" t="t" r="r" b="b"/>
              <a:pathLst>
                <a:path w="606" h="220" extrusionOk="0">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41"/>
          <p:cNvGrpSpPr/>
          <p:nvPr/>
        </p:nvGrpSpPr>
        <p:grpSpPr>
          <a:xfrm>
            <a:off x="6767801" y="2637962"/>
            <a:ext cx="431605" cy="394441"/>
            <a:chOff x="5625257" y="2123264"/>
            <a:chExt cx="2716204" cy="2482320"/>
          </a:xfrm>
        </p:grpSpPr>
        <p:sp>
          <p:nvSpPr>
            <p:cNvPr id="1213" name="Google Shape;1213;p41"/>
            <p:cNvSpPr/>
            <p:nvPr/>
          </p:nvSpPr>
          <p:spPr>
            <a:xfrm>
              <a:off x="5625257" y="2123264"/>
              <a:ext cx="2716204" cy="2482320"/>
            </a:xfrm>
            <a:custGeom>
              <a:avLst/>
              <a:gdLst/>
              <a:ahLst/>
              <a:cxnLst/>
              <a:rect l="l" t="t" r="r" b="b"/>
              <a:pathLst>
                <a:path w="18419" h="16833" extrusionOk="0">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6015167" y="2975483"/>
              <a:ext cx="89808" cy="57955"/>
            </a:xfrm>
            <a:custGeom>
              <a:avLst/>
              <a:gdLst/>
              <a:ahLst/>
              <a:cxnLst/>
              <a:rect l="l" t="t" r="r" b="b"/>
              <a:pathLst>
                <a:path w="609" h="393" extrusionOk="0">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5842332" y="3182233"/>
              <a:ext cx="131394" cy="36867"/>
            </a:xfrm>
            <a:custGeom>
              <a:avLst/>
              <a:gdLst/>
              <a:ahLst/>
              <a:cxnLst/>
              <a:rect l="l" t="t" r="r" b="b"/>
              <a:pathLst>
                <a:path w="891" h="250" extrusionOk="0">
                  <a:moveTo>
                    <a:pt x="548" y="1"/>
                  </a:moveTo>
                  <a:cubicBezTo>
                    <a:pt x="382" y="1"/>
                    <a:pt x="0" y="249"/>
                    <a:pt x="343" y="249"/>
                  </a:cubicBezTo>
                  <a:cubicBezTo>
                    <a:pt x="508" y="249"/>
                    <a:pt x="890"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6030504" y="3227801"/>
              <a:ext cx="98508" cy="43798"/>
            </a:xfrm>
            <a:custGeom>
              <a:avLst/>
              <a:gdLst/>
              <a:ahLst/>
              <a:cxnLst/>
              <a:rect l="l" t="t" r="r" b="b"/>
              <a:pathLst>
                <a:path w="668" h="297" extrusionOk="0">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6217053" y="3112628"/>
              <a:ext cx="107946" cy="57955"/>
            </a:xfrm>
            <a:custGeom>
              <a:avLst/>
              <a:gdLst/>
              <a:ahLst/>
              <a:cxnLst/>
              <a:rect l="l" t="t" r="r" b="b"/>
              <a:pathLst>
                <a:path w="732" h="393" extrusionOk="0">
                  <a:moveTo>
                    <a:pt x="386" y="1"/>
                  </a:moveTo>
                  <a:cubicBezTo>
                    <a:pt x="91" y="1"/>
                    <a:pt x="1" y="393"/>
                    <a:pt x="346" y="393"/>
                  </a:cubicBezTo>
                  <a:cubicBezTo>
                    <a:pt x="645" y="393"/>
                    <a:pt x="732"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6182250" y="2958819"/>
              <a:ext cx="89365" cy="32443"/>
            </a:xfrm>
            <a:custGeom>
              <a:avLst/>
              <a:gdLst/>
              <a:ahLst/>
              <a:cxnLst/>
              <a:rect l="l" t="t" r="r" b="b"/>
              <a:pathLst>
                <a:path w="606" h="220" extrusionOk="0">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721B-60D9-4D10-B1B0-8E5B7BBD695F}"/>
              </a:ext>
            </a:extLst>
          </p:cNvPr>
          <p:cNvSpPr>
            <a:spLocks noGrp="1"/>
          </p:cNvSpPr>
          <p:nvPr>
            <p:ph type="title"/>
          </p:nvPr>
        </p:nvSpPr>
        <p:spPr/>
        <p:txBody>
          <a:bodyPr/>
          <a:lstStyle/>
          <a:p>
            <a:r>
              <a:rPr lang="en-US" dirty="0"/>
              <a:t>Learning</a:t>
            </a:r>
            <a:endParaRPr lang="en-IN" dirty="0"/>
          </a:p>
        </p:txBody>
      </p:sp>
      <p:sp>
        <p:nvSpPr>
          <p:cNvPr id="3" name="Subtitle 2">
            <a:extLst>
              <a:ext uri="{FF2B5EF4-FFF2-40B4-BE49-F238E27FC236}">
                <a16:creationId xmlns:a16="http://schemas.microsoft.com/office/drawing/2014/main" id="{3126F283-6BB1-47D1-AFC8-7EE62248A5F3}"/>
              </a:ext>
            </a:extLst>
          </p:cNvPr>
          <p:cNvSpPr>
            <a:spLocks noGrp="1"/>
          </p:cNvSpPr>
          <p:nvPr>
            <p:ph type="subTitle" idx="1"/>
          </p:nvPr>
        </p:nvSpPr>
        <p:spPr>
          <a:xfrm flipH="1">
            <a:off x="721350" y="2450975"/>
            <a:ext cx="6042900" cy="1755265"/>
          </a:xfrm>
        </p:spPr>
        <p:txBody>
          <a:bodyPr/>
          <a:lstStyle/>
          <a:p>
            <a:pPr>
              <a:buFont typeface="Arial" panose="020B0604020202020204" pitchFamily="34" charset="0"/>
              <a:buChar char="•"/>
            </a:pPr>
            <a:r>
              <a:rPr lang="en-US" dirty="0"/>
              <a:t>The usage of the implicit Library available in python.</a:t>
            </a:r>
          </a:p>
          <a:p>
            <a:pPr>
              <a:buFont typeface="Arial" panose="020B0604020202020204" pitchFamily="34" charset="0"/>
              <a:buChar char="•"/>
            </a:pPr>
            <a:r>
              <a:rPr lang="en-US" dirty="0"/>
              <a:t>How different-different ‘Recommender Systems’ work.</a:t>
            </a:r>
          </a:p>
          <a:p>
            <a:pPr>
              <a:buFont typeface="Arial" panose="020B0604020202020204" pitchFamily="34" charset="0"/>
              <a:buChar char="•"/>
            </a:pPr>
            <a:r>
              <a:rPr lang="en-US" dirty="0"/>
              <a:t>Implementation of ALS, BPR and LMF models using the  implicit library and how collaborative filtering can be improved.</a:t>
            </a:r>
          </a:p>
          <a:p>
            <a:pPr>
              <a:buFont typeface="Arial" panose="020B0604020202020204" pitchFamily="34" charset="0"/>
              <a:buChar char="•"/>
            </a:pPr>
            <a:r>
              <a:rPr lang="en-US" dirty="0"/>
              <a:t>Matrix Factorization for sparse data problem.</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670615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0392-0747-454F-8A92-99C667156877}"/>
              </a:ext>
            </a:extLst>
          </p:cNvPr>
          <p:cNvSpPr>
            <a:spLocks noGrp="1"/>
          </p:cNvSpPr>
          <p:nvPr>
            <p:ph type="title"/>
          </p:nvPr>
        </p:nvSpPr>
        <p:spPr/>
        <p:txBody>
          <a:bodyPr/>
          <a:lstStyle/>
          <a:p>
            <a:r>
              <a:rPr lang="en-US" dirty="0"/>
              <a:t>References</a:t>
            </a:r>
            <a:endParaRPr lang="en-IN" dirty="0"/>
          </a:p>
        </p:txBody>
      </p:sp>
      <p:sp>
        <p:nvSpPr>
          <p:cNvPr id="3" name="Subtitle 2">
            <a:extLst>
              <a:ext uri="{FF2B5EF4-FFF2-40B4-BE49-F238E27FC236}">
                <a16:creationId xmlns:a16="http://schemas.microsoft.com/office/drawing/2014/main" id="{37A1F730-9973-4878-A585-6558A83FBCDB}"/>
              </a:ext>
            </a:extLst>
          </p:cNvPr>
          <p:cNvSpPr>
            <a:spLocks noGrp="1"/>
          </p:cNvSpPr>
          <p:nvPr>
            <p:ph type="subTitle" idx="1"/>
          </p:nvPr>
        </p:nvSpPr>
        <p:spPr/>
        <p:txBody>
          <a:bodyPr/>
          <a:lstStyle/>
          <a:p>
            <a:pPr>
              <a:buFont typeface="Arial" panose="020B0604020202020204" pitchFamily="34" charset="0"/>
              <a:buChar char="•"/>
            </a:pPr>
            <a:r>
              <a:rPr lang="en-US" dirty="0" err="1">
                <a:hlinkClick r:id="rId2"/>
              </a:rPr>
              <a:t>DataSet</a:t>
            </a:r>
            <a:r>
              <a:rPr lang="en-US" dirty="0">
                <a:hlinkClick r:id="rId2"/>
              </a:rPr>
              <a:t> - https://www.kaggle.com/gspmoreira/articles-sharing-reading-from-cit-deskdrop</a:t>
            </a:r>
            <a:endParaRPr lang="en-US" dirty="0"/>
          </a:p>
          <a:p>
            <a:pPr>
              <a:buFont typeface="Arial" panose="020B0604020202020204" pitchFamily="34" charset="0"/>
              <a:buChar char="•"/>
            </a:pPr>
            <a:r>
              <a:rPr lang="en-US" dirty="0">
                <a:hlinkClick r:id="rId3"/>
              </a:rPr>
              <a:t>https://implicit.readthedocs.io/en/latest/quickstart.html</a:t>
            </a:r>
            <a:endParaRPr lang="en-US" dirty="0"/>
          </a:p>
          <a:p>
            <a:pPr>
              <a:buFont typeface="Arial" panose="020B0604020202020204" pitchFamily="34" charset="0"/>
              <a:buChar char="•"/>
            </a:pPr>
            <a:r>
              <a:rPr lang="en-US" dirty="0">
                <a:hlinkClick r:id="rId4"/>
              </a:rPr>
              <a:t>https://implicit.readthedocs.io/en/latest/</a:t>
            </a:r>
            <a:endParaRPr lang="en-US" dirty="0"/>
          </a:p>
          <a:p>
            <a:pPr>
              <a:buFont typeface="Arial" panose="020B0604020202020204" pitchFamily="34" charset="0"/>
              <a:buChar char="•"/>
            </a:pPr>
            <a:r>
              <a:rPr lang="en-US" dirty="0">
                <a:hlinkClick r:id="rId5"/>
              </a:rPr>
              <a:t>https://readthedocs.org/projects/implicit/downloads/pdf/latest/</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2985478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94"/>
        <p:cNvGrpSpPr/>
        <p:nvPr/>
      </p:nvGrpSpPr>
      <p:grpSpPr>
        <a:xfrm>
          <a:off x="0" y="0"/>
          <a:ext cx="0" cy="0"/>
          <a:chOff x="0" y="0"/>
          <a:chExt cx="0" cy="0"/>
        </a:xfrm>
      </p:grpSpPr>
      <p:sp>
        <p:nvSpPr>
          <p:cNvPr id="2995" name="Google Shape;2995;p96"/>
          <p:cNvSpPr txBox="1">
            <a:spLocks noGrp="1"/>
          </p:cNvSpPr>
          <p:nvPr>
            <p:ph type="ctrTitle"/>
          </p:nvPr>
        </p:nvSpPr>
        <p:spPr>
          <a:xfrm>
            <a:off x="939300" y="2131542"/>
            <a:ext cx="7265400" cy="5375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 YOU</a:t>
            </a:r>
            <a:endParaRPr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39"/>
          <p:cNvSpPr txBox="1">
            <a:spLocks noGrp="1"/>
          </p:cNvSpPr>
          <p:nvPr>
            <p:ph type="title"/>
          </p:nvPr>
        </p:nvSpPr>
        <p:spPr>
          <a:xfrm>
            <a:off x="4662450" y="781453"/>
            <a:ext cx="3768600" cy="126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Shared_Articles</a:t>
            </a:r>
            <a:endParaRPr dirty="0"/>
          </a:p>
        </p:txBody>
      </p:sp>
      <p:sp>
        <p:nvSpPr>
          <p:cNvPr id="1177" name="Google Shape;1177;p39"/>
          <p:cNvSpPr txBox="1">
            <a:spLocks noGrp="1"/>
          </p:cNvSpPr>
          <p:nvPr>
            <p:ph type="subTitle" idx="1"/>
          </p:nvPr>
        </p:nvSpPr>
        <p:spPr>
          <a:xfrm flipH="1">
            <a:off x="721350" y="2145792"/>
            <a:ext cx="2387610" cy="2190383"/>
          </a:xfrm>
          <a:prstGeom prst="rect">
            <a:avLst/>
          </a:prstGeom>
        </p:spPr>
        <p:txBody>
          <a:bodyPr spcFirstLastPara="1" wrap="square" lIns="91425" tIns="91425" rIns="91425" bIns="91425" anchor="b" anchorCtr="0">
            <a:noAutofit/>
          </a:bodyPr>
          <a:lstStyle/>
          <a:p>
            <a:pPr marL="457200" lvl="0" indent="-317500" algn="l" rtl="0">
              <a:spcBef>
                <a:spcPts val="0"/>
              </a:spcBef>
              <a:spcAft>
                <a:spcPts val="0"/>
              </a:spcAft>
              <a:buSzPts val="1400"/>
              <a:buChar char="●"/>
            </a:pPr>
            <a:r>
              <a:rPr lang="en-US" dirty="0"/>
              <a:t>timestamp</a:t>
            </a:r>
          </a:p>
          <a:p>
            <a:pPr marL="457200" lvl="0" indent="-317500" algn="l" rtl="0">
              <a:spcBef>
                <a:spcPts val="0"/>
              </a:spcBef>
              <a:spcAft>
                <a:spcPts val="0"/>
              </a:spcAft>
              <a:buSzPts val="1400"/>
              <a:buChar char="●"/>
            </a:pPr>
            <a:r>
              <a:rPr lang="en-US" dirty="0" err="1"/>
              <a:t>eventType</a:t>
            </a:r>
            <a:endParaRPr lang="en-US" dirty="0"/>
          </a:p>
          <a:p>
            <a:pPr marL="457200" lvl="0" indent="-317500" algn="l" rtl="0">
              <a:spcBef>
                <a:spcPts val="0"/>
              </a:spcBef>
              <a:spcAft>
                <a:spcPts val="0"/>
              </a:spcAft>
              <a:buSzPts val="1400"/>
              <a:buChar char="●"/>
            </a:pPr>
            <a:r>
              <a:rPr lang="en-US" dirty="0" err="1"/>
              <a:t>contentId</a:t>
            </a:r>
            <a:endParaRPr lang="en-US" dirty="0"/>
          </a:p>
          <a:p>
            <a:pPr marL="457200" lvl="0" indent="-317500" algn="l" rtl="0">
              <a:spcBef>
                <a:spcPts val="0"/>
              </a:spcBef>
              <a:spcAft>
                <a:spcPts val="0"/>
              </a:spcAft>
              <a:buSzPts val="1400"/>
              <a:buChar char="●"/>
            </a:pPr>
            <a:r>
              <a:rPr lang="en-US" dirty="0" err="1"/>
              <a:t>authorPersonId</a:t>
            </a:r>
            <a:endParaRPr lang="en-US" dirty="0"/>
          </a:p>
          <a:p>
            <a:pPr marL="457200" lvl="0" indent="-317500" algn="l" rtl="0">
              <a:spcBef>
                <a:spcPts val="0"/>
              </a:spcBef>
              <a:spcAft>
                <a:spcPts val="0"/>
              </a:spcAft>
              <a:buSzPts val="1400"/>
              <a:buChar char="●"/>
            </a:pPr>
            <a:r>
              <a:rPr lang="en-US" dirty="0" err="1"/>
              <a:t>authorSessionId</a:t>
            </a:r>
            <a:endParaRPr lang="en-US" dirty="0"/>
          </a:p>
          <a:p>
            <a:pPr marL="457200" lvl="0" indent="-317500" algn="l" rtl="0">
              <a:spcBef>
                <a:spcPts val="0"/>
              </a:spcBef>
              <a:spcAft>
                <a:spcPts val="0"/>
              </a:spcAft>
              <a:buSzPts val="1400"/>
              <a:buChar char="●"/>
            </a:pPr>
            <a:r>
              <a:rPr lang="en-US" dirty="0" err="1"/>
              <a:t>authorUserAgent</a:t>
            </a:r>
            <a:endParaRPr lang="en-US" dirty="0"/>
          </a:p>
          <a:p>
            <a:pPr marL="457200" lvl="0" indent="-317500" algn="l" rtl="0">
              <a:spcBef>
                <a:spcPts val="0"/>
              </a:spcBef>
              <a:spcAft>
                <a:spcPts val="0"/>
              </a:spcAft>
              <a:buSzPts val="1400"/>
              <a:buChar char="●"/>
            </a:pPr>
            <a:r>
              <a:rPr lang="en-US" dirty="0" err="1"/>
              <a:t>authorRegion</a:t>
            </a:r>
            <a:endParaRPr lang="en-US" dirty="0"/>
          </a:p>
        </p:txBody>
      </p:sp>
      <p:sp>
        <p:nvSpPr>
          <p:cNvPr id="4" name="Google Shape;1177;p39">
            <a:extLst>
              <a:ext uri="{FF2B5EF4-FFF2-40B4-BE49-F238E27FC236}">
                <a16:creationId xmlns:a16="http://schemas.microsoft.com/office/drawing/2014/main" id="{9738A9FD-88AC-47A8-B6B4-3B8E493E0517}"/>
              </a:ext>
            </a:extLst>
          </p:cNvPr>
          <p:cNvSpPr txBox="1">
            <a:spLocks/>
          </p:cNvSpPr>
          <p:nvPr/>
        </p:nvSpPr>
        <p:spPr>
          <a:xfrm flipH="1">
            <a:off x="3141462" y="2571750"/>
            <a:ext cx="2387610" cy="1770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1pPr>
            <a:lvl2pPr marL="914400" marR="0" lvl="1" indent="-317500" algn="l"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2pPr>
            <a:lvl3pPr marL="1371600" marR="0" lvl="2" indent="-317500" algn="l"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3pPr>
            <a:lvl4pPr marL="1828800" marR="0" lvl="3" indent="-317500" algn="l"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4pPr>
            <a:lvl5pPr marL="2286000" marR="0" lvl="4" indent="-317500" algn="l"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5pPr>
            <a:lvl6pPr marL="2743200" marR="0" lvl="5" indent="-317500" algn="l"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6pPr>
            <a:lvl7pPr marL="3200400" marR="0" lvl="6" indent="-317500" algn="l"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7pPr>
            <a:lvl8pPr marL="3657600" marR="0" lvl="7" indent="-317500" algn="l"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8pPr>
            <a:lvl9pPr marL="4114800" marR="0" lvl="8" indent="-317500" algn="l"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9pPr>
          </a:lstStyle>
          <a:p>
            <a:pPr marL="457200" lvl="0" indent="-317500" algn="l" rtl="0">
              <a:spcBef>
                <a:spcPts val="0"/>
              </a:spcBef>
              <a:spcAft>
                <a:spcPts val="0"/>
              </a:spcAft>
              <a:buSzPts val="1400"/>
              <a:buChar char="●"/>
            </a:pPr>
            <a:r>
              <a:rPr lang="en-US" dirty="0" err="1"/>
              <a:t>authorCountry</a:t>
            </a:r>
            <a:endParaRPr lang="en-US" dirty="0"/>
          </a:p>
          <a:p>
            <a:pPr marL="457200" lvl="0" indent="-317500" algn="l" rtl="0">
              <a:spcBef>
                <a:spcPts val="0"/>
              </a:spcBef>
              <a:spcAft>
                <a:spcPts val="0"/>
              </a:spcAft>
              <a:buSzPts val="1400"/>
              <a:buChar char="●"/>
            </a:pPr>
            <a:r>
              <a:rPr lang="en-US" dirty="0" err="1"/>
              <a:t>contentType</a:t>
            </a:r>
            <a:endParaRPr lang="en-US" dirty="0"/>
          </a:p>
          <a:p>
            <a:pPr>
              <a:buFont typeface="Didact Gothic"/>
              <a:buChar char="●"/>
            </a:pPr>
            <a:r>
              <a:rPr lang="en-US" dirty="0" err="1"/>
              <a:t>url</a:t>
            </a:r>
            <a:endParaRPr lang="en-US" dirty="0"/>
          </a:p>
          <a:p>
            <a:pPr>
              <a:buFont typeface="Didact Gothic"/>
              <a:buChar char="●"/>
            </a:pPr>
            <a:r>
              <a:rPr lang="en-US" dirty="0"/>
              <a:t>title</a:t>
            </a:r>
          </a:p>
          <a:p>
            <a:pPr>
              <a:buFont typeface="Didact Gothic"/>
              <a:buChar char="●"/>
            </a:pPr>
            <a:r>
              <a:rPr lang="en-US" dirty="0"/>
              <a:t>Text</a:t>
            </a:r>
          </a:p>
          <a:p>
            <a:pPr>
              <a:buFont typeface="Didact Gothic"/>
              <a:buChar char="●"/>
            </a:pPr>
            <a:r>
              <a:rPr lang="en-US" dirty="0"/>
              <a:t>Lang</a:t>
            </a:r>
          </a:p>
          <a:p>
            <a:pPr marL="139700" indent="0"/>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39"/>
          <p:cNvSpPr txBox="1">
            <a:spLocks noGrp="1"/>
          </p:cNvSpPr>
          <p:nvPr>
            <p:ph type="title"/>
          </p:nvPr>
        </p:nvSpPr>
        <p:spPr>
          <a:xfrm>
            <a:off x="4662450" y="781453"/>
            <a:ext cx="3768600" cy="126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Shared_Articles</a:t>
            </a:r>
            <a:endParaRPr dirty="0"/>
          </a:p>
        </p:txBody>
      </p:sp>
      <p:sp>
        <p:nvSpPr>
          <p:cNvPr id="1177" name="Google Shape;1177;p39"/>
          <p:cNvSpPr txBox="1">
            <a:spLocks noGrp="1"/>
          </p:cNvSpPr>
          <p:nvPr>
            <p:ph type="subTitle" idx="1"/>
          </p:nvPr>
        </p:nvSpPr>
        <p:spPr>
          <a:xfrm flipH="1">
            <a:off x="721350" y="1983260"/>
            <a:ext cx="7709700" cy="2638168"/>
          </a:xfrm>
          <a:prstGeom prst="rect">
            <a:avLst/>
          </a:prstGeom>
        </p:spPr>
        <p:txBody>
          <a:bodyPr spcFirstLastPara="1" wrap="square" lIns="91425" tIns="91425" rIns="91425" bIns="91425" anchor="b" anchorCtr="0">
            <a:noAutofit/>
          </a:bodyPr>
          <a:lstStyle/>
          <a:p>
            <a:pPr algn="l">
              <a:buFont typeface="Arial" panose="020B0604020202020204" pitchFamily="34" charset="0"/>
              <a:buChar char="•"/>
            </a:pPr>
            <a:r>
              <a:rPr lang="en-US" b="0" i="0" dirty="0">
                <a:effectLst/>
                <a:latin typeface="Inter"/>
              </a:rPr>
              <a:t>Contains information about the articles shared in the platform. Each article has a sharing date (</a:t>
            </a:r>
            <a:r>
              <a:rPr lang="en-US" b="1" i="0" dirty="0">
                <a:effectLst/>
                <a:latin typeface="Inter"/>
              </a:rPr>
              <a:t>timestamp</a:t>
            </a:r>
            <a:r>
              <a:rPr lang="en-US" b="0" i="0" dirty="0">
                <a:effectLst/>
                <a:latin typeface="Inter"/>
              </a:rPr>
              <a:t>), the original </a:t>
            </a:r>
            <a:r>
              <a:rPr lang="en-US" b="1" i="0" dirty="0">
                <a:effectLst/>
                <a:latin typeface="Inter"/>
              </a:rPr>
              <a:t>URL</a:t>
            </a:r>
            <a:r>
              <a:rPr lang="en-US" b="0" i="0" dirty="0">
                <a:effectLst/>
                <a:latin typeface="Inter"/>
              </a:rPr>
              <a:t>, </a:t>
            </a:r>
            <a:r>
              <a:rPr lang="en-US" b="1" i="0" dirty="0">
                <a:effectLst/>
                <a:latin typeface="Inter"/>
              </a:rPr>
              <a:t>title</a:t>
            </a:r>
            <a:r>
              <a:rPr lang="en-US" b="0" i="0" dirty="0">
                <a:effectLst/>
                <a:latin typeface="Inter"/>
              </a:rPr>
              <a:t>, </a:t>
            </a:r>
            <a:r>
              <a:rPr lang="en-US" b="1" i="0" dirty="0">
                <a:effectLst/>
                <a:latin typeface="Inter"/>
              </a:rPr>
              <a:t>content</a:t>
            </a:r>
            <a:r>
              <a:rPr lang="en-US" b="0" i="0" dirty="0">
                <a:effectLst/>
                <a:latin typeface="Inter"/>
              </a:rPr>
              <a:t>, the article </a:t>
            </a:r>
            <a:r>
              <a:rPr lang="en-US" b="1" i="0" dirty="0">
                <a:effectLst/>
                <a:latin typeface="Inter"/>
              </a:rPr>
              <a:t>lang </a:t>
            </a:r>
            <a:r>
              <a:rPr lang="en-US" b="0" i="0" dirty="0">
                <a:effectLst/>
                <a:latin typeface="Inter"/>
              </a:rPr>
              <a:t>and information about the user who shared the article (</a:t>
            </a:r>
            <a:r>
              <a:rPr lang="en-US" b="1" i="0" dirty="0">
                <a:effectLst/>
                <a:latin typeface="Inter"/>
              </a:rPr>
              <a:t>author</a:t>
            </a:r>
            <a:r>
              <a:rPr lang="en-US" b="0" i="0" dirty="0">
                <a:effectLst/>
                <a:latin typeface="Inter"/>
              </a:rPr>
              <a:t>).</a:t>
            </a:r>
          </a:p>
          <a:p>
            <a:pPr algn="l">
              <a:buFont typeface="Arial" panose="020B0604020202020204" pitchFamily="34" charset="0"/>
              <a:buChar char="•"/>
            </a:pPr>
            <a:r>
              <a:rPr lang="en-US" b="0" i="0" dirty="0">
                <a:effectLst/>
                <a:latin typeface="Inter"/>
              </a:rPr>
              <a:t>Two possible event types at a given </a:t>
            </a:r>
            <a:r>
              <a:rPr lang="en-US" b="1" i="0" dirty="0">
                <a:effectLst/>
                <a:latin typeface="Inter"/>
              </a:rPr>
              <a:t>timestamp</a:t>
            </a:r>
            <a:r>
              <a:rPr lang="en-US" b="0" i="0" dirty="0">
                <a:effectLst/>
                <a:latin typeface="Inter"/>
              </a:rPr>
              <a:t>:</a:t>
            </a:r>
          </a:p>
          <a:p>
            <a:pPr algn="l"/>
            <a:r>
              <a:rPr lang="en-US" b="0" i="0" dirty="0">
                <a:effectLst/>
                <a:latin typeface="Inter"/>
              </a:rPr>
              <a:t>		</a:t>
            </a:r>
            <a:r>
              <a:rPr lang="en-US" b="1" i="0" dirty="0">
                <a:effectLst/>
                <a:latin typeface="Inter"/>
              </a:rPr>
              <a:t>CONTENT SHARED</a:t>
            </a:r>
            <a:r>
              <a:rPr lang="en-US" b="0" i="0" dirty="0">
                <a:effectLst/>
                <a:latin typeface="Inter"/>
              </a:rPr>
              <a:t>: The article was shared in the platform and is available for users.</a:t>
            </a:r>
          </a:p>
          <a:p>
            <a:pPr algn="l"/>
            <a:r>
              <a:rPr lang="en-US" b="0" i="0" dirty="0">
                <a:effectLst/>
                <a:latin typeface="Inter"/>
              </a:rPr>
              <a:t>		</a:t>
            </a:r>
            <a:r>
              <a:rPr lang="en-US" b="1" i="0" dirty="0">
                <a:effectLst/>
                <a:latin typeface="Inter"/>
              </a:rPr>
              <a:t>CONTENT REMOVED</a:t>
            </a:r>
            <a:r>
              <a:rPr lang="en-US" b="0" i="0" dirty="0">
                <a:effectLst/>
                <a:latin typeface="Inter"/>
              </a:rPr>
              <a:t>: The article was removed from the platform and not available for 				further recommendation.</a:t>
            </a:r>
          </a:p>
          <a:p>
            <a:pPr algn="l">
              <a:buFont typeface="Arial" panose="020B0604020202020204" pitchFamily="34" charset="0"/>
              <a:buChar char="•"/>
            </a:pPr>
            <a:r>
              <a:rPr lang="en-US" b="0" i="0" dirty="0">
                <a:effectLst/>
                <a:latin typeface="Inter"/>
              </a:rPr>
              <a:t>For the sake of simplicity, we only consider here the "</a:t>
            </a:r>
            <a:r>
              <a:rPr lang="en-US" b="1" i="0" dirty="0">
                <a:effectLst/>
                <a:latin typeface="Inter"/>
              </a:rPr>
              <a:t>CONTENT SHARED</a:t>
            </a:r>
            <a:r>
              <a:rPr lang="en-US" b="0" i="0" dirty="0">
                <a:effectLst/>
                <a:latin typeface="Inter"/>
              </a:rPr>
              <a:t>" event type, assuming (naively) that all articles were available during the whole one year period. For a more precise evaluation (and higher accuracy), only articles that were available at a given time should be recommended.</a:t>
            </a:r>
            <a:endParaRPr lang="en-US" dirty="0"/>
          </a:p>
        </p:txBody>
      </p:sp>
    </p:spTree>
    <p:extLst>
      <p:ext uri="{BB962C8B-B14F-4D97-AF65-F5344CB8AC3E}">
        <p14:creationId xmlns:p14="http://schemas.microsoft.com/office/powerpoint/2010/main" val="1146054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39"/>
          <p:cNvSpPr txBox="1">
            <a:spLocks noGrp="1"/>
          </p:cNvSpPr>
          <p:nvPr>
            <p:ph type="title"/>
          </p:nvPr>
        </p:nvSpPr>
        <p:spPr>
          <a:xfrm>
            <a:off x="4466968" y="781453"/>
            <a:ext cx="3964082" cy="126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User_Interactions</a:t>
            </a:r>
            <a:endParaRPr dirty="0"/>
          </a:p>
        </p:txBody>
      </p:sp>
      <p:sp>
        <p:nvSpPr>
          <p:cNvPr id="1177" name="Google Shape;1177;p39"/>
          <p:cNvSpPr txBox="1">
            <a:spLocks noGrp="1"/>
          </p:cNvSpPr>
          <p:nvPr>
            <p:ph type="subTitle" idx="1"/>
          </p:nvPr>
        </p:nvSpPr>
        <p:spPr>
          <a:xfrm flipH="1">
            <a:off x="721350" y="2145792"/>
            <a:ext cx="2387610" cy="2190383"/>
          </a:xfrm>
          <a:prstGeom prst="rect">
            <a:avLst/>
          </a:prstGeom>
        </p:spPr>
        <p:txBody>
          <a:bodyPr spcFirstLastPara="1" wrap="square" lIns="91425" tIns="91425" rIns="91425" bIns="91425" anchor="b" anchorCtr="0">
            <a:noAutofit/>
          </a:bodyPr>
          <a:lstStyle/>
          <a:p>
            <a:pPr marL="457200" lvl="0" indent="-317500" algn="l" rtl="0">
              <a:spcBef>
                <a:spcPts val="0"/>
              </a:spcBef>
              <a:spcAft>
                <a:spcPts val="0"/>
              </a:spcAft>
              <a:buSzPts val="1400"/>
              <a:buChar char="●"/>
            </a:pPr>
            <a:r>
              <a:rPr lang="en-US" dirty="0"/>
              <a:t>timestamp</a:t>
            </a:r>
          </a:p>
          <a:p>
            <a:pPr marL="457200" lvl="0" indent="-317500" algn="l" rtl="0">
              <a:spcBef>
                <a:spcPts val="0"/>
              </a:spcBef>
              <a:spcAft>
                <a:spcPts val="0"/>
              </a:spcAft>
              <a:buSzPts val="1400"/>
              <a:buChar char="●"/>
            </a:pPr>
            <a:r>
              <a:rPr lang="en-US" dirty="0" err="1"/>
              <a:t>eventType</a:t>
            </a:r>
            <a:endParaRPr lang="en-US" dirty="0"/>
          </a:p>
          <a:p>
            <a:pPr marL="457200" lvl="0" indent="-317500" algn="l" rtl="0">
              <a:spcBef>
                <a:spcPts val="0"/>
              </a:spcBef>
              <a:spcAft>
                <a:spcPts val="0"/>
              </a:spcAft>
              <a:buSzPts val="1400"/>
              <a:buChar char="●"/>
            </a:pPr>
            <a:r>
              <a:rPr lang="en-US" dirty="0" err="1"/>
              <a:t>contentId</a:t>
            </a:r>
            <a:endParaRPr lang="en-US" dirty="0"/>
          </a:p>
          <a:p>
            <a:pPr marL="457200" lvl="0" indent="-317500" algn="l" rtl="0">
              <a:spcBef>
                <a:spcPts val="0"/>
              </a:spcBef>
              <a:spcAft>
                <a:spcPts val="0"/>
              </a:spcAft>
              <a:buSzPts val="1400"/>
              <a:buChar char="●"/>
            </a:pPr>
            <a:r>
              <a:rPr lang="en-US" dirty="0" err="1"/>
              <a:t>personId</a:t>
            </a:r>
            <a:endParaRPr lang="en-US" dirty="0"/>
          </a:p>
          <a:p>
            <a:pPr marL="457200" lvl="0" indent="-317500" algn="l" rtl="0">
              <a:spcBef>
                <a:spcPts val="0"/>
              </a:spcBef>
              <a:spcAft>
                <a:spcPts val="0"/>
              </a:spcAft>
              <a:buSzPts val="1400"/>
              <a:buChar char="●"/>
            </a:pPr>
            <a:r>
              <a:rPr lang="en-US" dirty="0" err="1"/>
              <a:t>sessionId</a:t>
            </a:r>
            <a:endParaRPr lang="en-US" dirty="0"/>
          </a:p>
          <a:p>
            <a:pPr marL="457200" lvl="0" indent="-317500" algn="l" rtl="0">
              <a:spcBef>
                <a:spcPts val="0"/>
              </a:spcBef>
              <a:spcAft>
                <a:spcPts val="0"/>
              </a:spcAft>
              <a:buSzPts val="1400"/>
              <a:buChar char="●"/>
            </a:pPr>
            <a:r>
              <a:rPr lang="en-US" dirty="0" err="1"/>
              <a:t>userAgent</a:t>
            </a:r>
            <a:endParaRPr lang="en-US" dirty="0"/>
          </a:p>
          <a:p>
            <a:pPr marL="457200" lvl="0" indent="-317500" algn="l" rtl="0">
              <a:spcBef>
                <a:spcPts val="0"/>
              </a:spcBef>
              <a:spcAft>
                <a:spcPts val="0"/>
              </a:spcAft>
              <a:buSzPts val="1400"/>
              <a:buChar char="●"/>
            </a:pPr>
            <a:r>
              <a:rPr lang="en-US" dirty="0" err="1"/>
              <a:t>userRegion</a:t>
            </a:r>
            <a:endParaRPr lang="en-US" dirty="0"/>
          </a:p>
          <a:p>
            <a:pPr marL="457200" lvl="0" indent="-317500" algn="l" rtl="0">
              <a:spcBef>
                <a:spcPts val="0"/>
              </a:spcBef>
              <a:spcAft>
                <a:spcPts val="0"/>
              </a:spcAft>
              <a:buSzPts val="1400"/>
              <a:buChar char="●"/>
            </a:pPr>
            <a:r>
              <a:rPr lang="en-US" dirty="0" err="1"/>
              <a:t>userCountry</a:t>
            </a:r>
            <a:endParaRPr lang="en-US" dirty="0"/>
          </a:p>
        </p:txBody>
      </p:sp>
    </p:spTree>
    <p:extLst>
      <p:ext uri="{BB962C8B-B14F-4D97-AF65-F5344CB8AC3E}">
        <p14:creationId xmlns:p14="http://schemas.microsoft.com/office/powerpoint/2010/main" val="3966677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39"/>
          <p:cNvSpPr txBox="1">
            <a:spLocks noGrp="1"/>
          </p:cNvSpPr>
          <p:nvPr>
            <p:ph type="title"/>
          </p:nvPr>
        </p:nvSpPr>
        <p:spPr>
          <a:xfrm>
            <a:off x="4466968" y="781453"/>
            <a:ext cx="3964082" cy="126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User_Interactions</a:t>
            </a:r>
            <a:endParaRPr dirty="0"/>
          </a:p>
        </p:txBody>
      </p:sp>
      <p:sp>
        <p:nvSpPr>
          <p:cNvPr id="1177" name="Google Shape;1177;p39"/>
          <p:cNvSpPr txBox="1">
            <a:spLocks noGrp="1"/>
          </p:cNvSpPr>
          <p:nvPr>
            <p:ph type="subTitle" idx="1"/>
          </p:nvPr>
        </p:nvSpPr>
        <p:spPr>
          <a:xfrm flipH="1">
            <a:off x="721350" y="2145792"/>
            <a:ext cx="7709700" cy="2190383"/>
          </a:xfrm>
          <a:prstGeom prst="rect">
            <a:avLst/>
          </a:prstGeom>
        </p:spPr>
        <p:txBody>
          <a:bodyPr spcFirstLastPara="1" wrap="square" lIns="91425" tIns="91425" rIns="91425" bIns="91425" anchor="b" anchorCtr="0">
            <a:noAutofit/>
          </a:bodyPr>
          <a:lstStyle/>
          <a:p>
            <a:pPr algn="l">
              <a:buFont typeface="Arial" panose="020B0604020202020204" pitchFamily="34" charset="0"/>
              <a:buChar char="•"/>
            </a:pPr>
            <a:r>
              <a:rPr lang="en-US" b="0" i="0" dirty="0">
                <a:effectLst/>
                <a:latin typeface="Inter"/>
              </a:rPr>
              <a:t>Contains logs of user interactions on shared articles. It can be joined to </a:t>
            </a:r>
            <a:r>
              <a:rPr lang="en-US" b="1" i="0" dirty="0">
                <a:effectLst/>
                <a:latin typeface="Inter"/>
              </a:rPr>
              <a:t>articles_shared.csv </a:t>
            </a:r>
            <a:r>
              <a:rPr lang="en-US" b="0" i="0" dirty="0">
                <a:effectLst/>
                <a:latin typeface="Inter"/>
              </a:rPr>
              <a:t>by </a:t>
            </a:r>
            <a:r>
              <a:rPr lang="en-US" b="1" i="0" dirty="0" err="1">
                <a:effectLst/>
                <a:latin typeface="Inter"/>
              </a:rPr>
              <a:t>contentId</a:t>
            </a:r>
            <a:r>
              <a:rPr lang="en-US" b="1" i="0" dirty="0">
                <a:effectLst/>
                <a:latin typeface="Inter"/>
              </a:rPr>
              <a:t> </a:t>
            </a:r>
            <a:r>
              <a:rPr lang="en-US" b="0" i="0" dirty="0">
                <a:effectLst/>
                <a:latin typeface="Inter"/>
              </a:rPr>
              <a:t>column.</a:t>
            </a:r>
          </a:p>
          <a:p>
            <a:pPr algn="l"/>
            <a:endParaRPr lang="en-US" b="0" i="0" dirty="0">
              <a:effectLst/>
              <a:latin typeface="Inter"/>
            </a:endParaRPr>
          </a:p>
          <a:p>
            <a:pPr algn="l">
              <a:buFont typeface="Arial" panose="020B0604020202020204" pitchFamily="34" charset="0"/>
              <a:buChar char="•"/>
            </a:pPr>
            <a:r>
              <a:rPr lang="en-US" b="0" i="0" dirty="0">
                <a:effectLst/>
                <a:latin typeface="Inter"/>
              </a:rPr>
              <a:t>The </a:t>
            </a:r>
            <a:r>
              <a:rPr lang="en-US" b="1" i="0" dirty="0" err="1">
                <a:effectLst/>
                <a:latin typeface="Inter"/>
              </a:rPr>
              <a:t>eventType</a:t>
            </a:r>
            <a:r>
              <a:rPr lang="en-US" b="0" i="0" dirty="0">
                <a:effectLst/>
                <a:latin typeface="Inter"/>
              </a:rPr>
              <a:t> values are:</a:t>
            </a:r>
          </a:p>
          <a:p>
            <a:pPr algn="l"/>
            <a:r>
              <a:rPr lang="en-US" dirty="0">
                <a:latin typeface="Inter"/>
              </a:rPr>
              <a:t>	</a:t>
            </a:r>
            <a:r>
              <a:rPr lang="en-US" b="1" i="0" dirty="0">
                <a:effectLst/>
                <a:latin typeface="Inter"/>
              </a:rPr>
              <a:t>VIEW</a:t>
            </a:r>
            <a:r>
              <a:rPr lang="en-US" b="0" i="0" dirty="0">
                <a:effectLst/>
                <a:latin typeface="Inter"/>
              </a:rPr>
              <a:t>: The user has opened the article.</a:t>
            </a:r>
          </a:p>
          <a:p>
            <a:pPr algn="l"/>
            <a:r>
              <a:rPr lang="en-US" b="0" i="0" dirty="0">
                <a:effectLst/>
                <a:latin typeface="Inter"/>
              </a:rPr>
              <a:t>	</a:t>
            </a:r>
            <a:r>
              <a:rPr lang="en-US" b="1" i="0" dirty="0">
                <a:effectLst/>
                <a:latin typeface="Inter"/>
              </a:rPr>
              <a:t>LIKE</a:t>
            </a:r>
            <a:r>
              <a:rPr lang="en-US" b="0" i="0" dirty="0">
                <a:effectLst/>
                <a:latin typeface="Inter"/>
              </a:rPr>
              <a:t>: The user has liked the article.</a:t>
            </a:r>
          </a:p>
          <a:p>
            <a:pPr algn="l"/>
            <a:r>
              <a:rPr lang="en-US" b="0" i="0" dirty="0">
                <a:effectLst/>
                <a:latin typeface="Inter"/>
              </a:rPr>
              <a:t>	</a:t>
            </a:r>
            <a:r>
              <a:rPr lang="en-US" b="1" i="0" dirty="0">
                <a:effectLst/>
                <a:latin typeface="Inter"/>
              </a:rPr>
              <a:t>COMMENT CREATED</a:t>
            </a:r>
            <a:r>
              <a:rPr lang="en-US" b="0" i="0" dirty="0">
                <a:effectLst/>
                <a:latin typeface="Inter"/>
              </a:rPr>
              <a:t>: The user created a comment in the article.</a:t>
            </a:r>
          </a:p>
          <a:p>
            <a:pPr algn="l"/>
            <a:r>
              <a:rPr lang="en-US" b="0" i="0" dirty="0">
                <a:effectLst/>
                <a:latin typeface="Inter"/>
              </a:rPr>
              <a:t>	</a:t>
            </a:r>
            <a:r>
              <a:rPr lang="en-US" b="1" i="0" dirty="0">
                <a:effectLst/>
                <a:latin typeface="Inter"/>
              </a:rPr>
              <a:t>FOLLOW</a:t>
            </a:r>
            <a:r>
              <a:rPr lang="en-US" b="0" i="0" dirty="0">
                <a:effectLst/>
                <a:latin typeface="Inter"/>
              </a:rPr>
              <a:t>: The user chose to be notified on any new comment in the article.</a:t>
            </a:r>
          </a:p>
          <a:p>
            <a:pPr algn="l"/>
            <a:r>
              <a:rPr lang="en-US" b="0" i="0" dirty="0">
                <a:effectLst/>
                <a:latin typeface="Inter"/>
              </a:rPr>
              <a:t>	</a:t>
            </a:r>
            <a:r>
              <a:rPr lang="en-US" b="1" i="0" dirty="0">
                <a:effectLst/>
                <a:latin typeface="Inter"/>
              </a:rPr>
              <a:t>BOOKMARK</a:t>
            </a:r>
            <a:r>
              <a:rPr lang="en-US" b="0" i="0" dirty="0">
                <a:effectLst/>
                <a:latin typeface="Inter"/>
              </a:rPr>
              <a:t>: The user has bookmarked the article for easy return in the future.</a:t>
            </a:r>
            <a:endParaRPr lang="en-US" dirty="0"/>
          </a:p>
        </p:txBody>
      </p:sp>
    </p:spTree>
    <p:extLst>
      <p:ext uri="{BB962C8B-B14F-4D97-AF65-F5344CB8AC3E}">
        <p14:creationId xmlns:p14="http://schemas.microsoft.com/office/powerpoint/2010/main" val="265018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39"/>
          <p:cNvSpPr txBox="1">
            <a:spLocks noGrp="1"/>
          </p:cNvSpPr>
          <p:nvPr>
            <p:ph type="title"/>
          </p:nvPr>
        </p:nvSpPr>
        <p:spPr>
          <a:xfrm>
            <a:off x="3633216" y="781453"/>
            <a:ext cx="4797834" cy="126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Data Pre-Processing and Preparation </a:t>
            </a:r>
            <a:endParaRPr dirty="0"/>
          </a:p>
        </p:txBody>
      </p:sp>
      <p:sp>
        <p:nvSpPr>
          <p:cNvPr id="1177" name="Google Shape;1177;p39"/>
          <p:cNvSpPr txBox="1">
            <a:spLocks noGrp="1"/>
          </p:cNvSpPr>
          <p:nvPr>
            <p:ph type="subTitle" idx="1"/>
          </p:nvPr>
        </p:nvSpPr>
        <p:spPr>
          <a:xfrm flipH="1">
            <a:off x="721350" y="2145792"/>
            <a:ext cx="7709700" cy="2444619"/>
          </a:xfrm>
          <a:prstGeom prst="rect">
            <a:avLst/>
          </a:prstGeom>
        </p:spPr>
        <p:txBody>
          <a:bodyPr spcFirstLastPara="1" wrap="square" lIns="91425" tIns="91425" rIns="91425" bIns="91425" anchor="b" anchorCtr="0">
            <a:noAutofit/>
          </a:bodyPr>
          <a:lstStyle/>
          <a:p>
            <a:pPr algn="l">
              <a:buFont typeface="Arial" panose="020B0604020202020204" pitchFamily="34" charset="0"/>
              <a:buChar char="•"/>
            </a:pPr>
            <a:r>
              <a:rPr lang="en-US" b="0" i="0" dirty="0">
                <a:effectLst/>
                <a:latin typeface="Inter"/>
              </a:rPr>
              <a:t>No filling up of data was required as there were no missing info in the dataset</a:t>
            </a:r>
          </a:p>
          <a:p>
            <a:pPr algn="l">
              <a:buFont typeface="Arial" panose="020B0604020202020204" pitchFamily="34" charset="0"/>
              <a:buChar char="•"/>
            </a:pPr>
            <a:r>
              <a:rPr lang="en-US" dirty="0">
                <a:latin typeface="Inter"/>
              </a:rPr>
              <a:t>A new rating column was created based on the user’s actions on a particular article. </a:t>
            </a:r>
          </a:p>
          <a:p>
            <a:pPr algn="l"/>
            <a:r>
              <a:rPr lang="en-US" b="1" i="0" dirty="0">
                <a:effectLst/>
                <a:latin typeface="Inter"/>
              </a:rPr>
              <a:t>		</a:t>
            </a:r>
            <a:r>
              <a:rPr lang="en-US" i="0" dirty="0">
                <a:effectLst/>
                <a:latin typeface="Inter"/>
              </a:rPr>
              <a:t>1 </a:t>
            </a:r>
            <a:r>
              <a:rPr lang="en-US" b="1" i="0" dirty="0">
                <a:effectLst/>
                <a:latin typeface="Inter"/>
              </a:rPr>
              <a:t>- VIEW</a:t>
            </a:r>
            <a:r>
              <a:rPr lang="en-US" b="0" i="0" dirty="0">
                <a:effectLst/>
                <a:latin typeface="Inter"/>
              </a:rPr>
              <a:t>: The user has opened the article.</a:t>
            </a:r>
          </a:p>
          <a:p>
            <a:pPr algn="l"/>
            <a:r>
              <a:rPr lang="en-US" b="0" i="0" dirty="0">
                <a:effectLst/>
                <a:latin typeface="Inter"/>
              </a:rPr>
              <a:t>		2 - </a:t>
            </a:r>
            <a:r>
              <a:rPr lang="en-US" b="1" i="0" dirty="0">
                <a:effectLst/>
                <a:latin typeface="Inter"/>
              </a:rPr>
              <a:t>LIKE</a:t>
            </a:r>
            <a:r>
              <a:rPr lang="en-US" b="0" i="0" dirty="0">
                <a:effectLst/>
                <a:latin typeface="Inter"/>
              </a:rPr>
              <a:t>: The user has liked the article.</a:t>
            </a:r>
          </a:p>
          <a:p>
            <a:pPr algn="l"/>
            <a:r>
              <a:rPr lang="en-US" b="0" i="0" dirty="0">
                <a:effectLst/>
                <a:latin typeface="Inter"/>
              </a:rPr>
              <a:t>		3 - </a:t>
            </a:r>
            <a:r>
              <a:rPr lang="en-US" b="1" i="0" dirty="0">
                <a:effectLst/>
                <a:latin typeface="Inter"/>
              </a:rPr>
              <a:t>COMMENT CREATED</a:t>
            </a:r>
            <a:r>
              <a:rPr lang="en-US" b="0" i="0" dirty="0">
                <a:effectLst/>
                <a:latin typeface="Inter"/>
              </a:rPr>
              <a:t>: The user created a comment in the article.</a:t>
            </a:r>
          </a:p>
          <a:p>
            <a:pPr algn="l"/>
            <a:r>
              <a:rPr lang="en-US" b="0" i="0" dirty="0">
                <a:effectLst/>
                <a:latin typeface="Inter"/>
              </a:rPr>
              <a:t>		4 - </a:t>
            </a:r>
            <a:r>
              <a:rPr lang="en-US" b="1" i="0" dirty="0">
                <a:effectLst/>
                <a:latin typeface="Inter"/>
              </a:rPr>
              <a:t>FOLLOW</a:t>
            </a:r>
            <a:r>
              <a:rPr lang="en-US" b="0" i="0" dirty="0">
                <a:effectLst/>
                <a:latin typeface="Inter"/>
              </a:rPr>
              <a:t>: The user chose to be notified on any new comment in the article.</a:t>
            </a:r>
          </a:p>
          <a:p>
            <a:pPr algn="l"/>
            <a:r>
              <a:rPr lang="en-US" b="0" i="0" dirty="0">
                <a:effectLst/>
                <a:latin typeface="Inter"/>
              </a:rPr>
              <a:t>		5 - </a:t>
            </a:r>
            <a:r>
              <a:rPr lang="en-US" b="1" i="0" dirty="0">
                <a:effectLst/>
                <a:latin typeface="Inter"/>
              </a:rPr>
              <a:t>BOOKMARK</a:t>
            </a:r>
            <a:r>
              <a:rPr lang="en-US" b="0" i="0" dirty="0">
                <a:effectLst/>
                <a:latin typeface="Inter"/>
              </a:rPr>
              <a:t>: The user has bookmarked the article for easy return in the future.</a:t>
            </a:r>
            <a:endParaRPr lang="en-US" dirty="0"/>
          </a:p>
          <a:p>
            <a:pPr algn="l">
              <a:buFont typeface="Arial" panose="020B0604020202020204" pitchFamily="34" charset="0"/>
              <a:buChar char="•"/>
            </a:pPr>
            <a:r>
              <a:rPr lang="en-US" b="0" i="0" dirty="0">
                <a:effectLst/>
                <a:latin typeface="Inter"/>
              </a:rPr>
              <a:t>The two datasets were merged using </a:t>
            </a:r>
            <a:r>
              <a:rPr lang="en-US" b="1" i="0" dirty="0">
                <a:effectLst/>
                <a:latin typeface="Inter"/>
              </a:rPr>
              <a:t>“INNER Join” </a:t>
            </a:r>
            <a:r>
              <a:rPr lang="en-US" b="0" i="0" dirty="0">
                <a:effectLst/>
                <a:latin typeface="Inter"/>
              </a:rPr>
              <a:t>using the </a:t>
            </a:r>
            <a:r>
              <a:rPr lang="en-US" b="1" i="0" dirty="0">
                <a:effectLst/>
                <a:latin typeface="Inter"/>
              </a:rPr>
              <a:t>“</a:t>
            </a:r>
            <a:r>
              <a:rPr lang="en-US" b="1" i="0" dirty="0" err="1">
                <a:effectLst/>
                <a:latin typeface="Inter"/>
              </a:rPr>
              <a:t>contentID</a:t>
            </a:r>
            <a:r>
              <a:rPr lang="en-US" b="1" i="0" dirty="0">
                <a:effectLst/>
                <a:latin typeface="Inter"/>
              </a:rPr>
              <a:t>”</a:t>
            </a:r>
            <a:r>
              <a:rPr lang="en-US" b="0" i="0" dirty="0">
                <a:effectLst/>
                <a:latin typeface="Inter"/>
              </a:rPr>
              <a:t> attribute present in both the datasets</a:t>
            </a:r>
          </a:p>
          <a:p>
            <a:pPr algn="l">
              <a:buFont typeface="Arial" panose="020B0604020202020204" pitchFamily="34" charset="0"/>
              <a:buChar char="•"/>
            </a:pPr>
            <a:endParaRPr lang="en-US" b="0" i="0" dirty="0">
              <a:effectLst/>
              <a:latin typeface="Inter"/>
            </a:endParaRPr>
          </a:p>
        </p:txBody>
      </p:sp>
    </p:spTree>
    <p:extLst>
      <p:ext uri="{BB962C8B-B14F-4D97-AF65-F5344CB8AC3E}">
        <p14:creationId xmlns:p14="http://schemas.microsoft.com/office/powerpoint/2010/main" val="2871449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BC364-E7C4-4252-929B-F8BE9C6D7424}"/>
              </a:ext>
            </a:extLst>
          </p:cNvPr>
          <p:cNvSpPr>
            <a:spLocks noGrp="1"/>
          </p:cNvSpPr>
          <p:nvPr>
            <p:ph type="title"/>
          </p:nvPr>
        </p:nvSpPr>
        <p:spPr/>
        <p:txBody>
          <a:bodyPr/>
          <a:lstStyle/>
          <a:p>
            <a:br>
              <a:rPr lang="en-US" dirty="0"/>
            </a:br>
            <a:endParaRPr lang="en-IN" dirty="0"/>
          </a:p>
        </p:txBody>
      </p:sp>
      <p:sp>
        <p:nvSpPr>
          <p:cNvPr id="3" name="Subtitle 2">
            <a:extLst>
              <a:ext uri="{FF2B5EF4-FFF2-40B4-BE49-F238E27FC236}">
                <a16:creationId xmlns:a16="http://schemas.microsoft.com/office/drawing/2014/main" id="{9CFC9AB9-B952-41C5-85F9-5043E3ED93A0}"/>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2F84B8BF-A633-4A07-A641-021DC1860EE9}"/>
              </a:ext>
            </a:extLst>
          </p:cNvPr>
          <p:cNvPicPr>
            <a:picLocks noChangeAspect="1"/>
          </p:cNvPicPr>
          <p:nvPr/>
        </p:nvPicPr>
        <p:blipFill>
          <a:blip r:embed="rId2"/>
          <a:stretch>
            <a:fillRect/>
          </a:stretch>
        </p:blipFill>
        <p:spPr>
          <a:xfrm>
            <a:off x="679921" y="1325526"/>
            <a:ext cx="7874181" cy="3106889"/>
          </a:xfrm>
          <a:prstGeom prst="rect">
            <a:avLst/>
          </a:prstGeom>
        </p:spPr>
      </p:pic>
      <p:sp>
        <p:nvSpPr>
          <p:cNvPr id="6" name="TextBox 5">
            <a:extLst>
              <a:ext uri="{FF2B5EF4-FFF2-40B4-BE49-F238E27FC236}">
                <a16:creationId xmlns:a16="http://schemas.microsoft.com/office/drawing/2014/main" id="{F4DB329E-6F21-4234-B7D2-E8F0F7B2FB9E}"/>
              </a:ext>
            </a:extLst>
          </p:cNvPr>
          <p:cNvSpPr txBox="1"/>
          <p:nvPr/>
        </p:nvSpPr>
        <p:spPr>
          <a:xfrm>
            <a:off x="1970567" y="588335"/>
            <a:ext cx="5068186" cy="400110"/>
          </a:xfrm>
          <a:prstGeom prst="rect">
            <a:avLst/>
          </a:prstGeom>
          <a:noFill/>
        </p:spPr>
        <p:txBody>
          <a:bodyPr wrap="square" rtlCol="0">
            <a:spAutoFit/>
          </a:bodyPr>
          <a:lstStyle/>
          <a:p>
            <a:pPr algn="ctr"/>
            <a:r>
              <a:rPr lang="en-US" sz="2000" dirty="0"/>
              <a:t>MERGING OF TABLES</a:t>
            </a:r>
            <a:endParaRPr lang="en-IN" sz="2000" dirty="0"/>
          </a:p>
        </p:txBody>
      </p:sp>
    </p:spTree>
    <p:extLst>
      <p:ext uri="{BB962C8B-B14F-4D97-AF65-F5344CB8AC3E}">
        <p14:creationId xmlns:p14="http://schemas.microsoft.com/office/powerpoint/2010/main" val="581433025"/>
      </p:ext>
    </p:extLst>
  </p:cSld>
  <p:clrMapOvr>
    <a:masterClrMapping/>
  </p:clrMapOvr>
</p:sld>
</file>

<file path=ppt/theme/theme1.xml><?xml version="1.0" encoding="utf-8"?>
<a:theme xmlns:a="http://schemas.openxmlformats.org/drawingml/2006/main" name="Stay Creative by Slidesgo">
  <a:themeElements>
    <a:clrScheme name="Simple Light">
      <a:dk1>
        <a:srgbClr val="F6F2F3"/>
      </a:dk1>
      <a:lt1>
        <a:srgbClr val="0C343D"/>
      </a:lt1>
      <a:dk2>
        <a:srgbClr val="134F5C"/>
      </a:dk2>
      <a:lt2>
        <a:srgbClr val="45818E"/>
      </a:lt2>
      <a:accent1>
        <a:srgbClr val="AED8CC"/>
      </a:accent1>
      <a:accent2>
        <a:srgbClr val="A73F38"/>
      </a:accent2>
      <a:accent3>
        <a:srgbClr val="F28076"/>
      </a:accent3>
      <a:accent4>
        <a:srgbClr val="F3A031"/>
      </a:accent4>
      <a:accent5>
        <a:srgbClr val="FFC75C"/>
      </a:accent5>
      <a:accent6>
        <a:srgbClr val="FFCC82"/>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1601</TotalTime>
  <Words>1028</Words>
  <Application>Microsoft Office PowerPoint</Application>
  <PresentationFormat>On-screen Show (16:9)</PresentationFormat>
  <Paragraphs>122</Paragraphs>
  <Slides>32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Inter</vt:lpstr>
      <vt:lpstr>Bahiana</vt:lpstr>
      <vt:lpstr>Roboto Slab Regular</vt:lpstr>
      <vt:lpstr>Bellota</vt:lpstr>
      <vt:lpstr>Arial</vt:lpstr>
      <vt:lpstr>Didact Gothic</vt:lpstr>
      <vt:lpstr>Stay Creative by Slidesgo</vt:lpstr>
      <vt:lpstr>Article Recommender System</vt:lpstr>
      <vt:lpstr>PowerPoint Presentation</vt:lpstr>
      <vt:lpstr>DataSet Description</vt:lpstr>
      <vt:lpstr>Shared_Articles</vt:lpstr>
      <vt:lpstr>Shared_Articles</vt:lpstr>
      <vt:lpstr>User_Interactions</vt:lpstr>
      <vt:lpstr>User_Interactions</vt:lpstr>
      <vt:lpstr>Data Pre-Processing and Preparation </vt:lpstr>
      <vt:lpstr> </vt:lpstr>
      <vt:lpstr> </vt:lpstr>
      <vt:lpstr>EXPLORATORY DATA ANALYSIS</vt:lpstr>
      <vt:lpstr>PowerPoint Presentation</vt:lpstr>
      <vt:lpstr>PowerPoint Presentation</vt:lpstr>
      <vt:lpstr> </vt:lpstr>
      <vt:lpstr>PowerPoint Presentation</vt:lpstr>
      <vt:lpstr>PowerPoint Presentation</vt:lpstr>
      <vt:lpstr>MODEL SELECTION</vt:lpstr>
      <vt:lpstr>MODEL BUILDING PHASES</vt:lpstr>
      <vt:lpstr>Performance Analysis</vt:lpstr>
      <vt:lpstr>COMPARISON OF MODELS</vt:lpstr>
      <vt:lpstr>Inference For ALS</vt:lpstr>
      <vt:lpstr>Inference for BPR</vt:lpstr>
      <vt:lpstr>Inference For LMF</vt:lpstr>
      <vt:lpstr>Time Taken by each of the models to train</vt:lpstr>
      <vt:lpstr>RECOMENDATION</vt:lpstr>
      <vt:lpstr>Recommendation by als</vt:lpstr>
      <vt:lpstr>Recommendation by BPR</vt:lpstr>
      <vt:lpstr>Recommendation by LMF</vt:lpstr>
      <vt:lpstr>Challenges</vt:lpstr>
      <vt:lpstr>Learning</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Article Recommender System</dc:title>
  <dc:creator>Lakshya Karwa</dc:creator>
  <cp:lastModifiedBy>Lakshya Karwa</cp:lastModifiedBy>
  <cp:revision>44</cp:revision>
  <dcterms:modified xsi:type="dcterms:W3CDTF">2021-04-26T05:09:41Z</dcterms:modified>
</cp:coreProperties>
</file>