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42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23462016"/>
        <c:axId val="123731968"/>
      </c:barChart>
      <c:catAx>
        <c:axId val="123462016"/>
        <c:scaling>
          <c:orientation val="minMax"/>
        </c:scaling>
        <c:axPos val="b"/>
        <c:tickLblPos val="nextTo"/>
        <c:crossAx val="123731968"/>
        <c:crosses val="autoZero"/>
        <c:auto val="1"/>
        <c:lblAlgn val="ctr"/>
        <c:lblOffset val="100"/>
      </c:catAx>
      <c:valAx>
        <c:axId val="123731968"/>
        <c:scaling>
          <c:orientation val="minMax"/>
        </c:scaling>
        <c:axPos val="l"/>
        <c:majorGridlines/>
        <c:numFmt formatCode="General" sourceLinked="1"/>
        <c:tickLblPos val="nextTo"/>
        <c:crossAx val="12346201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Lakshya</a:t>
            </a:r>
            <a:r>
              <a:rPr lang="en-US" dirty="0" smtClean="0"/>
              <a:t>. S</a:t>
            </a:r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122201125 </a:t>
            </a:r>
            <a:r>
              <a:rPr lang="en-US" dirty="0" smtClean="0"/>
              <a:t>/ </a:t>
            </a:r>
            <a:r>
              <a:rPr lang="en-US" dirty="0" smtClean="0"/>
              <a:t>unm299b.com(</a:t>
            </a:r>
            <a:r>
              <a:rPr lang="en-US" dirty="0" err="1" smtClean="0"/>
              <a:t>cs</a:t>
            </a:r>
            <a:r>
              <a:rPr lang="en-US" dirty="0" smtClean="0"/>
              <a:t>)24 /     803956</a:t>
            </a:r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</a:t>
            </a:r>
            <a:r>
              <a:rPr lang="en-US" dirty="0" err="1" smtClean="0"/>
              <a:t>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324</TotalTime>
  <Words>565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34</cp:revision>
  <dcterms:created xsi:type="dcterms:W3CDTF">2024-08-29T11:22:36Z</dcterms:created>
  <dcterms:modified xsi:type="dcterms:W3CDTF">2024-08-29T16:46:56Z</dcterms:modified>
</cp:coreProperties>
</file>