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4400" y="411480"/>
            <a:ext cx="16459200" cy="1645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7675352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" y="0"/>
            <a:ext cx="18269712" cy="974445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lakshya shekhawat</dc:creator>
  <cp:keywords>DAGOkW1J0wk,BAFnOuNpm6w</cp:keywords>
  <dc:title>PREDEICTING CUSTOMER BUYING BEHAVIOUR</dc:title>
  <dcterms:created xsi:type="dcterms:W3CDTF">2024-08-22T09:55:36Z</dcterms:created>
  <dcterms:modified xsi:type="dcterms:W3CDTF">2024-08-22T09:55:36Z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2024-08-22T00:00:00Z</vt:filetime>
  </property>
  <property fmtid="{D5CDD505-2E9C-101B-9397-08002B2CF9AE}" pid="3" name="Creator">
    <vt:lpwstr>Canva</vt:lpwstr>
  </property>
  <property fmtid="{D5CDD505-2E9C-101B-9397-08002B2CF9AE}" pid="4" name="LastSaved">
    <vt:filetime>2024-08-22T00:00:00Z</vt:filetime>
  </property>
</Properties>
</file>