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Hosting using nginx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Hosting a website on nginx server using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ec2-instance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894" y="3171039"/>
            <a:ext cx="11450973" cy="3489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B0746-D958-03E8-0D21-EBEE3527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717" y="1095239"/>
            <a:ext cx="3897756" cy="21568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904F7C-619F-FBCC-C13E-6B0E48B1DE5D}"/>
              </a:ext>
            </a:extLst>
          </p:cNvPr>
          <p:cNvSpPr txBox="1"/>
          <p:nvPr/>
        </p:nvSpPr>
        <p:spPr>
          <a:xfrm>
            <a:off x="10501903" y="616550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Presented By:-</a:t>
            </a:r>
          </a:p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Lakshya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Soni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4990-207F-B966-B8A3-C706E5E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add files on server path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19D9F0-6119-6668-99F4-0B51BF4F8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758243"/>
            <a:ext cx="11029950" cy="2800427"/>
          </a:xfrm>
        </p:spPr>
      </p:pic>
    </p:spTree>
    <p:extLst>
      <p:ext uri="{BB962C8B-B14F-4D97-AF65-F5344CB8AC3E}">
        <p14:creationId xmlns:p14="http://schemas.microsoft.com/office/powerpoint/2010/main" val="290923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D337-262F-0E95-F900-BEB8F761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9AE1A5-8012-E2F5-91BA-86C5653E0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897" y="2341563"/>
            <a:ext cx="10670797" cy="3633787"/>
          </a:xfrm>
        </p:spPr>
      </p:pic>
    </p:spTree>
    <p:extLst>
      <p:ext uri="{BB962C8B-B14F-4D97-AF65-F5344CB8AC3E}">
        <p14:creationId xmlns:p14="http://schemas.microsoft.com/office/powerpoint/2010/main" val="324935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FED-B897-A984-6A6E-B9924F02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Style.css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DE2A3-CD69-8F9E-F441-DDC824409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24117"/>
            <a:ext cx="10894947" cy="3633787"/>
          </a:xfrm>
        </p:spPr>
      </p:pic>
    </p:spTree>
    <p:extLst>
      <p:ext uri="{BB962C8B-B14F-4D97-AF65-F5344CB8AC3E}">
        <p14:creationId xmlns:p14="http://schemas.microsoft.com/office/powerpoint/2010/main" val="161082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D838-89C4-9908-D810-6FAF2577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System.js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3AC01-6C33-78F5-90D2-E681857DC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2341563"/>
            <a:ext cx="10634889" cy="3633787"/>
          </a:xfrm>
        </p:spPr>
      </p:pic>
    </p:spTree>
    <p:extLst>
      <p:ext uri="{BB962C8B-B14F-4D97-AF65-F5344CB8AC3E}">
        <p14:creationId xmlns:p14="http://schemas.microsoft.com/office/powerpoint/2010/main" val="278395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1706-4682-909D-6D4E-10DA4B76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files on ec2 instance 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FC15A-CA76-456E-E623-598A6A17A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953" y="2273417"/>
            <a:ext cx="11266414" cy="3701933"/>
          </a:xfrm>
        </p:spPr>
      </p:pic>
    </p:spTree>
    <p:extLst>
      <p:ext uri="{BB962C8B-B14F-4D97-AF65-F5344CB8AC3E}">
        <p14:creationId xmlns:p14="http://schemas.microsoft.com/office/powerpoint/2010/main" val="137349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736A-49C2-F73A-1B78-DA63B31F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the webpage using public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instance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1BFE8-42B5-0D85-1A6F-7BC8F878C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41563"/>
            <a:ext cx="11029615" cy="4268962"/>
          </a:xfrm>
        </p:spPr>
      </p:pic>
    </p:spTree>
    <p:extLst>
      <p:ext uri="{BB962C8B-B14F-4D97-AF65-F5344CB8AC3E}">
        <p14:creationId xmlns:p14="http://schemas.microsoft.com/office/powerpoint/2010/main" val="49862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B5EB4EC-2107-186F-874A-ADFBFFAB2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63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Aws?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37E44-3B1B-064C-DFA2-BB3BA7E7B1F3}"/>
              </a:ext>
            </a:extLst>
          </p:cNvPr>
          <p:cNvSpPr txBox="1"/>
          <p:nvPr/>
        </p:nvSpPr>
        <p:spPr>
          <a:xfrm>
            <a:off x="581192" y="2046915"/>
            <a:ext cx="10276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Lato" panose="020F0502020204030203" pitchFamily="34" charset="0"/>
              </a:rPr>
              <a:t>AWS stands for Amazon Web Services, which is a subsidiary of Amazon providing a comprehensive suite of cloud computing services. AWS offers a wide range of infrastructure and application services that enable businesses and individuals to build and run applications, store data, and perform various tasks in the cloud.</a:t>
            </a:r>
          </a:p>
          <a:p>
            <a:r>
              <a:rPr lang="en-US" b="0" i="0" dirty="0">
                <a:effectLst/>
                <a:latin typeface="Lato" panose="020F0502020204030203" pitchFamily="34" charset="0"/>
              </a:rPr>
              <a:t>  Main s</a:t>
            </a:r>
            <a:r>
              <a:rPr lang="en-US" dirty="0">
                <a:latin typeface="Lato" panose="020F0502020204030203" pitchFamily="34" charset="0"/>
              </a:rPr>
              <a:t>ervices of Aws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" panose="020F0502020204030203" pitchFamily="34" charset="0"/>
              </a:rPr>
              <a:t>  </a:t>
            </a:r>
            <a:r>
              <a:rPr lang="en-IN" b="1" i="0" u="none" strike="noStrike" dirty="0">
                <a:effectLst/>
                <a:latin typeface="Lato" panose="020F0502020204030203" pitchFamily="34" charset="0"/>
              </a:rPr>
              <a:t>Compute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Lato" panose="020F0502020204030203" pitchFamily="34" charset="0"/>
              </a:rPr>
              <a:t>  Storage Services</a:t>
            </a:r>
            <a:endParaRPr lang="en-US" b="0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B8C4-5487-6769-7B04-19B56AF7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nginx ?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0049A-2553-AD9B-A8E9-1891E4A31A49}"/>
              </a:ext>
            </a:extLst>
          </p:cNvPr>
          <p:cNvSpPr txBox="1"/>
          <p:nvPr/>
        </p:nvSpPr>
        <p:spPr>
          <a:xfrm>
            <a:off x="581192" y="2055302"/>
            <a:ext cx="11029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>
                <a:solidFill>
                  <a:srgbClr val="343434"/>
                </a:solidFill>
                <a:effectLst/>
                <a:latin typeface="Proxima"/>
              </a:rPr>
              <a:t>NGINX</a:t>
            </a:r>
            <a:r>
              <a:rPr lang="en-US" b="0" i="0">
                <a:solidFill>
                  <a:srgbClr val="343434"/>
                </a:solidFill>
                <a:effectLst/>
                <a:latin typeface="Proxima"/>
              </a:rPr>
              <a:t> is open source software for web serving, reverse proxying, caching, load balancing, media streaming, and more. It started out as a web server designed for maximum performance and stability. In addition to its HTTP server capabilities, NGINX can also function as a proxy server for email (IMAP, POP3, and SMTP) and a reverse proxy and load balancer for HTTP, TCP, and UDP servers.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68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482A-3B69-4632-0B9F-834D4882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 an ec2 instance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76F5B-B868-E19A-C6F2-33F5FA723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41563"/>
            <a:ext cx="9754045" cy="3633787"/>
          </a:xfrm>
        </p:spPr>
      </p:pic>
    </p:spTree>
    <p:extLst>
      <p:ext uri="{BB962C8B-B14F-4D97-AF65-F5344CB8AC3E}">
        <p14:creationId xmlns:p14="http://schemas.microsoft.com/office/powerpoint/2010/main" val="198622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301E46-9B6D-DDAC-C99E-7F7764A4C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629175"/>
            <a:ext cx="11029615" cy="5346176"/>
          </a:xfrm>
        </p:spPr>
      </p:pic>
    </p:spTree>
    <p:extLst>
      <p:ext uri="{BB962C8B-B14F-4D97-AF65-F5344CB8AC3E}">
        <p14:creationId xmlns:p14="http://schemas.microsoft.com/office/powerpoint/2010/main" val="106429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3724-BA6E-D758-8355-61830359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 ec2 instance with local host 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DA747-25A6-B937-AE86-414615525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41563"/>
            <a:ext cx="11029616" cy="3633787"/>
          </a:xfrm>
        </p:spPr>
      </p:pic>
    </p:spTree>
    <p:extLst>
      <p:ext uri="{BB962C8B-B14F-4D97-AF65-F5344CB8AC3E}">
        <p14:creationId xmlns:p14="http://schemas.microsoft.com/office/powerpoint/2010/main" val="38551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4775-494C-DE2E-1487-45C86624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nginx server on ec2 instance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83DD7-3934-2EDD-9B0F-1B16D21E6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41563"/>
            <a:ext cx="11029616" cy="3633787"/>
          </a:xfrm>
        </p:spPr>
      </p:pic>
    </p:spTree>
    <p:extLst>
      <p:ext uri="{BB962C8B-B14F-4D97-AF65-F5344CB8AC3E}">
        <p14:creationId xmlns:p14="http://schemas.microsoft.com/office/powerpoint/2010/main" val="150266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E1A3-9850-0661-2005-CE9E7771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 nginx server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3614E-5948-88F5-BCC1-A1A91E617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41563"/>
            <a:ext cx="11029616" cy="3633787"/>
          </a:xfrm>
        </p:spPr>
      </p:pic>
    </p:spTree>
    <p:extLst>
      <p:ext uri="{BB962C8B-B14F-4D97-AF65-F5344CB8AC3E}">
        <p14:creationId xmlns:p14="http://schemas.microsoft.com/office/powerpoint/2010/main" val="40103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A96C-2785-1ADC-7CD6-67058487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 status of nginx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ECCB8-7BEB-B653-5BC2-E2D6AEC9B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28" y="2341563"/>
            <a:ext cx="11099079" cy="3633787"/>
          </a:xfrm>
        </p:spPr>
      </p:pic>
    </p:spTree>
    <p:extLst>
      <p:ext uri="{BB962C8B-B14F-4D97-AF65-F5344CB8AC3E}">
        <p14:creationId xmlns:p14="http://schemas.microsoft.com/office/powerpoint/2010/main" val="3979448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{0EDCEDDD-F1EB-4397-BD6C-CF38097ADF36}tf33552983_win32</Template>
  <TotalTime>47</TotalTime>
  <Words>223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Franklin Gothic Book</vt:lpstr>
      <vt:lpstr>Franklin Gothic Demi</vt:lpstr>
      <vt:lpstr>Lato</vt:lpstr>
      <vt:lpstr>Proxima</vt:lpstr>
      <vt:lpstr>Wingdings</vt:lpstr>
      <vt:lpstr>Wingdings 2</vt:lpstr>
      <vt:lpstr>DividendVTI</vt:lpstr>
      <vt:lpstr>Web Hosting using nginx</vt:lpstr>
      <vt:lpstr>What Is Aws?</vt:lpstr>
      <vt:lpstr>What is nginx ?</vt:lpstr>
      <vt:lpstr>launch an ec2 instance</vt:lpstr>
      <vt:lpstr>PowerPoint Presentation</vt:lpstr>
      <vt:lpstr>Connect ec2 instance with local host </vt:lpstr>
      <vt:lpstr>Install nginx server on ec2 instance</vt:lpstr>
      <vt:lpstr>Enable nginx server</vt:lpstr>
      <vt:lpstr>Checking status of nginx</vt:lpstr>
      <vt:lpstr>Now add files on server path</vt:lpstr>
      <vt:lpstr>Index.html</vt:lpstr>
      <vt:lpstr>Style.css</vt:lpstr>
      <vt:lpstr>System.js</vt:lpstr>
      <vt:lpstr>All files on ec2 instance </vt:lpstr>
      <vt:lpstr>Access the webpage using public ip of instance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Hosting using nginx</dc:title>
  <dc:creator>lakshya soni</dc:creator>
  <cp:lastModifiedBy>lakshya soni</cp:lastModifiedBy>
  <cp:revision>8</cp:revision>
  <dcterms:created xsi:type="dcterms:W3CDTF">2023-09-30T09:10:09Z</dcterms:created>
  <dcterms:modified xsi:type="dcterms:W3CDTF">2023-09-30T15:16:23Z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