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bfc94c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bfc94c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fc94c0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fc94c0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Bersu Ball - Examples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skills of the boy be: {1,4,6,2}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skills of the girls be: {5,1,5,7,9}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 3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 being: (1,1), (4,5), (6,5)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Bersu Ball - Input and Output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 consists of 4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                        #number of skills of boys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4 6 2                #skills of boys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                        #number of skills of girls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1 5 7 9             #skills of girls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                 #number of pairs modulo 10**9+7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