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
  </p:notesMasterIdLst>
  <p:sldIdLst>
    <p:sldId id="347" r:id="rId2"/>
  </p:sldIdLst>
  <p:sldSz cx="9144000" cy="6858000" type="screen4x3"/>
  <p:notesSz cx="6805613" cy="99393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336600"/>
    <a:srgbClr val="000066"/>
    <a:srgbClr val="006666"/>
    <a:srgbClr val="006600"/>
    <a:srgbClr val="FFFF99"/>
    <a:srgbClr val="0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9" autoAdjust="0"/>
    <p:restoredTop sz="96276" autoAdjust="0"/>
  </p:normalViewPr>
  <p:slideViewPr>
    <p:cSldViewPr>
      <p:cViewPr varScale="1">
        <p:scale>
          <a:sx n="126" d="100"/>
          <a:sy n="126" d="100"/>
        </p:scale>
        <p:origin x="2072"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dirty="0"/>
          </a:p>
        </p:txBody>
      </p:sp>
      <p:sp>
        <p:nvSpPr>
          <p:cNvPr id="5123" name="Rectangle 3"/>
          <p:cNvSpPr>
            <a:spLocks noGrp="1" noChangeArrowheads="1"/>
          </p:cNvSpPr>
          <p:nvPr>
            <p:ph type="dt" idx="1"/>
          </p:nvPr>
        </p:nvSpPr>
        <p:spPr bwMode="auto">
          <a:xfrm>
            <a:off x="385445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dirty="0"/>
          </a:p>
        </p:txBody>
      </p:sp>
      <p:sp>
        <p:nvSpPr>
          <p:cNvPr id="4100" name="Rectangle 4"/>
          <p:cNvSpPr>
            <a:spLocks noGrp="1" noRot="1" noChangeAspect="1" noChangeArrowheads="1" noTextEdit="1"/>
          </p:cNvSpPr>
          <p:nvPr>
            <p:ph type="sldImg" idx="2"/>
          </p:nvPr>
        </p:nvSpPr>
        <p:spPr bwMode="auto">
          <a:xfrm>
            <a:off x="920750" y="746125"/>
            <a:ext cx="4967288" cy="3725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1038" y="4721225"/>
            <a:ext cx="5443537"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
        <p:nvSpPr>
          <p:cNvPr id="5126"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dirty="0"/>
          </a:p>
        </p:txBody>
      </p:sp>
      <p:sp>
        <p:nvSpPr>
          <p:cNvPr id="5127" name="Rectangle 7"/>
          <p:cNvSpPr>
            <a:spLocks noGrp="1" noChangeArrowheads="1"/>
          </p:cNvSpPr>
          <p:nvPr>
            <p:ph type="sldNum" sz="quarter" idx="5"/>
          </p:nvPr>
        </p:nvSpPr>
        <p:spPr bwMode="auto">
          <a:xfrm>
            <a:off x="385445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0A2E11F-74B3-4770-AFE1-794350DCC6B5}" type="slidenum">
              <a:rPr lang="ja-JP" altLang="en-US"/>
              <a:pPr>
                <a:defRPr/>
              </a:pPr>
              <a:t>‹#›</a:t>
            </a:fld>
            <a:endParaRPr lang="en-US" altLang="ja-JP" dirty="0"/>
          </a:p>
        </p:txBody>
      </p:sp>
    </p:spTree>
    <p:extLst>
      <p:ext uri="{BB962C8B-B14F-4D97-AF65-F5344CB8AC3E}">
        <p14:creationId xmlns:p14="http://schemas.microsoft.com/office/powerpoint/2010/main" val="495129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75970BCA-A290-423D-B4F1-0CA7DDB4717A}" type="slidenum">
              <a:rPr lang="ja-JP" altLang="en-US" smtClean="0"/>
              <a:pPr/>
              <a:t>1</a:t>
            </a:fld>
            <a:endParaRPr lang="en-US" altLang="ja-JP" dirty="0"/>
          </a:p>
        </p:txBody>
      </p:sp>
      <p:sp>
        <p:nvSpPr>
          <p:cNvPr id="5123" name="Rectangle 2"/>
          <p:cNvSpPr>
            <a:spLocks noGrp="1" noRot="1" noChangeAspect="1" noChangeArrowheads="1" noTextEdit="1"/>
          </p:cNvSpPr>
          <p:nvPr>
            <p:ph type="sldImg"/>
          </p:nvPr>
        </p:nvSpPr>
        <p:spPr>
          <a:xfrm>
            <a:off x="917575" y="746125"/>
            <a:ext cx="4972050" cy="3729038"/>
          </a:xfrm>
          <a:ln/>
        </p:spPr>
      </p:sp>
      <p:sp>
        <p:nvSpPr>
          <p:cNvPr id="5124" name="Rectangle 3"/>
          <p:cNvSpPr>
            <a:spLocks noGrp="1" noChangeArrowheads="1"/>
          </p:cNvSpPr>
          <p:nvPr>
            <p:ph type="body" idx="1"/>
          </p:nvPr>
        </p:nvSpPr>
        <p:spPr>
          <a:xfrm>
            <a:off x="679450" y="4721225"/>
            <a:ext cx="5446713" cy="4471988"/>
          </a:xfrm>
          <a:noFill/>
          <a:ln/>
        </p:spPr>
        <p:txBody>
          <a:bodyPr/>
          <a:lstStyle/>
          <a:p>
            <a:pPr eaLnBrk="1" hangingPunct="1"/>
            <a:endParaRPr lang="ja-JP" altLang="en-US" dirty="0"/>
          </a:p>
        </p:txBody>
      </p:sp>
    </p:spTree>
    <p:extLst>
      <p:ext uri="{BB962C8B-B14F-4D97-AF65-F5344CB8AC3E}">
        <p14:creationId xmlns:p14="http://schemas.microsoft.com/office/powerpoint/2010/main" val="4077947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65125" y="381000"/>
            <a:ext cx="8428038" cy="5875338"/>
          </a:xfrm>
          <a:prstGeom prst="rect">
            <a:avLst/>
          </a:prstGeom>
          <a:noFill/>
          <a:ln w="19050">
            <a:solidFill>
              <a:srgbClr val="B2B2B2"/>
            </a:solidFill>
            <a:miter lim="800000"/>
            <a:headEnd/>
            <a:tailEnd/>
          </a:ln>
        </p:spPr>
        <p:txBody>
          <a:bodyPr wrap="none" anchor="ctr"/>
          <a:lstStyle/>
          <a:p>
            <a:pPr>
              <a:defRPr/>
            </a:pPr>
            <a:endParaRPr lang="ja-JP" altLang="en-US">
              <a:ea typeface="MS PGothic" pitchFamily="34" charset="-128"/>
            </a:endParaRPr>
          </a:p>
        </p:txBody>
      </p:sp>
      <p:pic>
        <p:nvPicPr>
          <p:cNvPr id="5" name="Picture 5" descr="foot1"/>
          <p:cNvPicPr>
            <a:picLocks noChangeAspect="1" noChangeArrowheads="1"/>
          </p:cNvPicPr>
          <p:nvPr userDrawn="1"/>
        </p:nvPicPr>
        <p:blipFill>
          <a:blip r:embed="rId2" cstate="print"/>
          <a:srcRect/>
          <a:stretch>
            <a:fillRect/>
          </a:stretch>
        </p:blipFill>
        <p:spPr bwMode="auto">
          <a:xfrm>
            <a:off x="0" y="6364288"/>
            <a:ext cx="9144000" cy="493712"/>
          </a:xfrm>
          <a:prstGeom prst="rect">
            <a:avLst/>
          </a:prstGeom>
          <a:noFill/>
          <a:ln w="9525">
            <a:noFill/>
            <a:miter lim="800000"/>
            <a:headEnd/>
            <a:tailEnd/>
          </a:ln>
        </p:spPr>
      </p:pic>
      <p:pic>
        <p:nvPicPr>
          <p:cNvPr id="6" name="Picture 6"/>
          <p:cNvPicPr>
            <a:picLocks noChangeAspect="1" noChangeArrowheads="1"/>
          </p:cNvPicPr>
          <p:nvPr userDrawn="1"/>
        </p:nvPicPr>
        <p:blipFill>
          <a:blip r:embed="rId3" cstate="print"/>
          <a:srcRect/>
          <a:stretch>
            <a:fillRect/>
          </a:stretch>
        </p:blipFill>
        <p:spPr bwMode="auto">
          <a:xfrm>
            <a:off x="3505200" y="762000"/>
            <a:ext cx="4924425" cy="923925"/>
          </a:xfrm>
          <a:prstGeom prst="rect">
            <a:avLst/>
          </a:prstGeom>
          <a:noFill/>
          <a:ln w="9525">
            <a:noFill/>
            <a:miter lim="800000"/>
            <a:headEnd/>
            <a:tailEnd/>
          </a:ln>
        </p:spPr>
      </p:pic>
      <p:sp>
        <p:nvSpPr>
          <p:cNvPr id="10242" name="Rectangle 2"/>
          <p:cNvSpPr>
            <a:spLocks noGrp="1" noChangeArrowheads="1"/>
          </p:cNvSpPr>
          <p:nvPr>
            <p:ph type="ctrTitle"/>
          </p:nvPr>
        </p:nvSpPr>
        <p:spPr>
          <a:xfrm>
            <a:off x="685800" y="4572000"/>
            <a:ext cx="7772400" cy="685800"/>
          </a:xfrm>
        </p:spPr>
        <p:txBody>
          <a:bodyPr lIns="91440" anchor="t"/>
          <a:lstStyle>
            <a:lvl1pPr>
              <a:defRPr sz="2800"/>
            </a:lvl1pPr>
          </a:lstStyle>
          <a:p>
            <a:r>
              <a:rPr lang="en-GB" altLang="ja-JP"/>
              <a:t>Click to edit Master title style</a:t>
            </a:r>
            <a:endParaRPr lang="en-US" altLang="ja-JP"/>
          </a:p>
        </p:txBody>
      </p:sp>
      <p:sp>
        <p:nvSpPr>
          <p:cNvPr id="10243" name="Rectangle 3"/>
          <p:cNvSpPr>
            <a:spLocks noGrp="1" noChangeArrowheads="1"/>
          </p:cNvSpPr>
          <p:nvPr>
            <p:ph type="subTitle" idx="1"/>
          </p:nvPr>
        </p:nvSpPr>
        <p:spPr>
          <a:xfrm>
            <a:off x="685800" y="5410200"/>
            <a:ext cx="6400800" cy="457200"/>
          </a:xfrm>
        </p:spPr>
        <p:txBody>
          <a:bodyPr lIns="91440" tIns="45720"/>
          <a:lstStyle>
            <a:lvl1pPr marL="0" indent="0">
              <a:buFont typeface="Wingdings" pitchFamily="2" charset="2"/>
              <a:buNone/>
              <a:defRPr>
                <a:solidFill>
                  <a:srgbClr val="777777"/>
                </a:solidFill>
              </a:defRPr>
            </a:lvl1pPr>
          </a:lstStyle>
          <a:p>
            <a:r>
              <a:rPr lang="en-GB" altLang="ja-JP"/>
              <a:t>Click to edit Master subtitle style</a:t>
            </a:r>
            <a:endParaRPr lang="en-US" altLang="ja-JP"/>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381000"/>
            <a:ext cx="2049463" cy="593407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2438" y="381000"/>
            <a:ext cx="5995987" cy="59340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73075" y="990600"/>
            <a:ext cx="4011613" cy="532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37088" y="990600"/>
            <a:ext cx="4013200" cy="532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2438" y="381000"/>
            <a:ext cx="8145462" cy="430213"/>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GB" altLang="ja-JP"/>
              <a:t>Click to edit Master title style</a:t>
            </a:r>
            <a:endParaRPr lang="en-US" altLang="ja-JP"/>
          </a:p>
        </p:txBody>
      </p:sp>
      <p:sp>
        <p:nvSpPr>
          <p:cNvPr id="1027" name="Rectangle 3"/>
          <p:cNvSpPr>
            <a:spLocks noGrp="1" noChangeArrowheads="1"/>
          </p:cNvSpPr>
          <p:nvPr>
            <p:ph type="body" idx="1"/>
          </p:nvPr>
        </p:nvSpPr>
        <p:spPr bwMode="auto">
          <a:xfrm>
            <a:off x="473075" y="990600"/>
            <a:ext cx="8177213" cy="5324475"/>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3"/>
            <a:endParaRPr lang="ja-JP" altLang="en-US"/>
          </a:p>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a:p>
            <a:pPr lvl="3"/>
            <a:endParaRPr lang="en-US" altLang="ja-JP"/>
          </a:p>
          <a:p>
            <a:pPr lvl="4"/>
            <a:endParaRPr lang="ja-JP" altLang="en-US"/>
          </a:p>
        </p:txBody>
      </p:sp>
      <p:pic>
        <p:nvPicPr>
          <p:cNvPr id="1028" name="Picture 4" descr="Untitled-1"/>
          <p:cNvPicPr>
            <a:picLocks noChangeAspect="1" noChangeArrowheads="1"/>
          </p:cNvPicPr>
          <p:nvPr userDrawn="1"/>
        </p:nvPicPr>
        <p:blipFill>
          <a:blip r:embed="rId13" cstate="print"/>
          <a:srcRect/>
          <a:stretch>
            <a:fillRect/>
          </a:stretch>
        </p:blipFill>
        <p:spPr bwMode="auto">
          <a:xfrm>
            <a:off x="0" y="6353175"/>
            <a:ext cx="9144000" cy="504825"/>
          </a:xfrm>
          <a:prstGeom prst="rect">
            <a:avLst/>
          </a:prstGeom>
          <a:noFill/>
          <a:ln w="9525">
            <a:noFill/>
            <a:miter lim="800000"/>
            <a:headEnd/>
            <a:tailEnd/>
          </a:ln>
        </p:spPr>
      </p:pic>
      <p:sp>
        <p:nvSpPr>
          <p:cNvPr id="9221" name="Text Box 5"/>
          <p:cNvSpPr txBox="1">
            <a:spLocks noChangeArrowheads="1"/>
          </p:cNvSpPr>
          <p:nvPr userDrawn="1"/>
        </p:nvSpPr>
        <p:spPr bwMode="auto">
          <a:xfrm>
            <a:off x="4286250" y="6400800"/>
            <a:ext cx="514350" cy="274638"/>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fld id="{B4457986-3D9F-4F8A-9257-5ED50C7950A8}" type="slidenum">
              <a:rPr lang="ja-JP" altLang="en-US" sz="1200" smtClean="0">
                <a:solidFill>
                  <a:schemeClr val="bg1"/>
                </a:solidFill>
                <a:ea typeface="MS PGothic" pitchFamily="34" charset="-128"/>
              </a:rPr>
              <a:pPr algn="ctr" eaLnBrk="1" hangingPunct="1">
                <a:defRPr/>
              </a:pPr>
              <a:t>‹#›</a:t>
            </a:fld>
            <a:endParaRPr lang="en-US" altLang="ja-JP" sz="1200" dirty="0">
              <a:solidFill>
                <a:schemeClr val="bg1"/>
              </a:solidFill>
              <a:ea typeface="MS PGothic" pitchFamily="34" charset="-128"/>
            </a:endParaRPr>
          </a:p>
        </p:txBody>
      </p:sp>
      <p:sp>
        <p:nvSpPr>
          <p:cNvPr id="1030" name="Line 6"/>
          <p:cNvSpPr>
            <a:spLocks noChangeShapeType="1"/>
          </p:cNvSpPr>
          <p:nvPr userDrawn="1"/>
        </p:nvSpPr>
        <p:spPr bwMode="auto">
          <a:xfrm>
            <a:off x="457200" y="914400"/>
            <a:ext cx="8229600" cy="0"/>
          </a:xfrm>
          <a:prstGeom prst="line">
            <a:avLst/>
          </a:prstGeom>
          <a:noFill/>
          <a:ln w="12700">
            <a:solidFill>
              <a:schemeClr val="tx2"/>
            </a:solidFill>
            <a:round/>
            <a:headEnd/>
            <a:tailEnd/>
          </a:ln>
        </p:spPr>
        <p:txBody>
          <a:bodyPr/>
          <a:lstStyle/>
          <a:p>
            <a:pPr>
              <a:defRPr/>
            </a:pPr>
            <a:endParaRPr lang="en-US" dirty="0"/>
          </a:p>
        </p:txBody>
      </p:sp>
      <p:sp>
        <p:nvSpPr>
          <p:cNvPr id="1031" name="Text Box 7"/>
          <p:cNvSpPr txBox="1">
            <a:spLocks noChangeArrowheads="1"/>
          </p:cNvSpPr>
          <p:nvPr userDrawn="1"/>
        </p:nvSpPr>
        <p:spPr bwMode="auto">
          <a:xfrm>
            <a:off x="1328738" y="6513513"/>
            <a:ext cx="2057400" cy="260350"/>
          </a:xfrm>
          <a:prstGeom prst="rect">
            <a:avLst/>
          </a:prstGeom>
          <a:noFill/>
          <a:ln>
            <a:noFill/>
          </a:ln>
        </p:spPr>
        <p:txBody>
          <a:bodyPr lIns="92075" tIns="46038" rIns="92075" bIns="46038">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defRPr/>
            </a:pPr>
            <a:r>
              <a:rPr lang="en-US" altLang="ja-JP" sz="1100" b="1" dirty="0">
                <a:solidFill>
                  <a:srgbClr val="FFFFFF"/>
                </a:solidFill>
                <a:ea typeface="MS PGothic" pitchFamily="34" charset="-128"/>
              </a:rPr>
              <a:t>Company Confidential</a:t>
            </a:r>
          </a:p>
        </p:txBody>
      </p:sp>
    </p:spTree>
  </p:cSld>
  <p:clrMap bg1="lt1" tx1="dk1" bg2="lt2" tx2="dk2" accent1="accent1" accent2="accent2" accent3="accent3" accent4="accent4" accent5="accent5" accent6="accent6" hlink="hlink" folHlink="folHlink"/>
  <p:sldLayoutIdLst>
    <p:sldLayoutId id="2147484224"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p:txStyles>
    <p:titleStyle>
      <a:lvl1pPr algn="l" rtl="0" eaLnBrk="1" fontAlgn="base" hangingPunct="1">
        <a:spcBef>
          <a:spcPct val="0"/>
        </a:spcBef>
        <a:spcAft>
          <a:spcPct val="0"/>
        </a:spcAft>
        <a:defRPr sz="2000">
          <a:solidFill>
            <a:schemeClr val="tx2"/>
          </a:solidFill>
          <a:latin typeface="+mj-lt"/>
          <a:ea typeface="+mj-ea"/>
          <a:cs typeface="+mj-cs"/>
        </a:defRPr>
      </a:lvl1pPr>
      <a:lvl2pPr algn="l" rtl="0" eaLnBrk="1" fontAlgn="base" hangingPunct="1">
        <a:spcBef>
          <a:spcPct val="0"/>
        </a:spcBef>
        <a:spcAft>
          <a:spcPct val="0"/>
        </a:spcAft>
        <a:defRPr sz="2000">
          <a:solidFill>
            <a:schemeClr val="tx2"/>
          </a:solidFill>
          <a:latin typeface="Arial" charset="0"/>
        </a:defRPr>
      </a:lvl2pPr>
      <a:lvl3pPr algn="l" rtl="0" eaLnBrk="1" fontAlgn="base" hangingPunct="1">
        <a:spcBef>
          <a:spcPct val="0"/>
        </a:spcBef>
        <a:spcAft>
          <a:spcPct val="0"/>
        </a:spcAft>
        <a:defRPr sz="2000">
          <a:solidFill>
            <a:schemeClr val="tx2"/>
          </a:solidFill>
          <a:latin typeface="Arial" charset="0"/>
        </a:defRPr>
      </a:lvl3pPr>
      <a:lvl4pPr algn="l" rtl="0" eaLnBrk="1" fontAlgn="base" hangingPunct="1">
        <a:spcBef>
          <a:spcPct val="0"/>
        </a:spcBef>
        <a:spcAft>
          <a:spcPct val="0"/>
        </a:spcAft>
        <a:defRPr sz="2000">
          <a:solidFill>
            <a:schemeClr val="tx2"/>
          </a:solidFill>
          <a:latin typeface="Arial" charset="0"/>
        </a:defRPr>
      </a:lvl4pPr>
      <a:lvl5pPr algn="l" rtl="0" eaLnBrk="1" fontAlgn="base" hangingPunct="1">
        <a:spcBef>
          <a:spcPct val="0"/>
        </a:spcBef>
        <a:spcAft>
          <a:spcPct val="0"/>
        </a:spcAft>
        <a:defRPr sz="2000">
          <a:solidFill>
            <a:schemeClr val="tx2"/>
          </a:solidFill>
          <a:latin typeface="Arial" charset="0"/>
        </a:defRPr>
      </a:lvl5pPr>
      <a:lvl6pPr marL="457200" algn="l" rtl="0" eaLnBrk="1" fontAlgn="base" hangingPunct="1">
        <a:spcBef>
          <a:spcPct val="0"/>
        </a:spcBef>
        <a:spcAft>
          <a:spcPct val="0"/>
        </a:spcAft>
        <a:defRPr sz="2000">
          <a:solidFill>
            <a:schemeClr val="tx2"/>
          </a:solidFill>
          <a:latin typeface="Arial" charset="0"/>
        </a:defRPr>
      </a:lvl6pPr>
      <a:lvl7pPr marL="914400" algn="l" rtl="0" eaLnBrk="1" fontAlgn="base" hangingPunct="1">
        <a:spcBef>
          <a:spcPct val="0"/>
        </a:spcBef>
        <a:spcAft>
          <a:spcPct val="0"/>
        </a:spcAft>
        <a:defRPr sz="2000">
          <a:solidFill>
            <a:schemeClr val="tx2"/>
          </a:solidFill>
          <a:latin typeface="Arial" charset="0"/>
        </a:defRPr>
      </a:lvl7pPr>
      <a:lvl8pPr marL="1371600" algn="l" rtl="0" eaLnBrk="1" fontAlgn="base" hangingPunct="1">
        <a:spcBef>
          <a:spcPct val="0"/>
        </a:spcBef>
        <a:spcAft>
          <a:spcPct val="0"/>
        </a:spcAft>
        <a:defRPr sz="2000">
          <a:solidFill>
            <a:schemeClr val="tx2"/>
          </a:solidFill>
          <a:latin typeface="Arial" charset="0"/>
        </a:defRPr>
      </a:lvl8pPr>
      <a:lvl9pPr marL="1828800" algn="l" rtl="0" eaLnBrk="1" fontAlgn="base" hangingPunct="1">
        <a:spcBef>
          <a:spcPct val="0"/>
        </a:spcBef>
        <a:spcAft>
          <a:spcPct val="0"/>
        </a:spcAft>
        <a:defRPr sz="2000">
          <a:solidFill>
            <a:schemeClr val="tx2"/>
          </a:solidFill>
          <a:latin typeface="Arial" charset="0"/>
        </a:defRPr>
      </a:lvl9pPr>
    </p:titleStyle>
    <p:bodyStyle>
      <a:lvl1pPr marL="190500" indent="-190500" algn="l" rtl="0" eaLnBrk="1" fontAlgn="base" hangingPunct="1">
        <a:spcBef>
          <a:spcPct val="20000"/>
        </a:spcBef>
        <a:spcAft>
          <a:spcPct val="0"/>
        </a:spcAft>
        <a:buClr>
          <a:schemeClr val="tx2"/>
        </a:buClr>
        <a:buFont typeface="Wingdings" pitchFamily="2" charset="2"/>
        <a:buChar char="§"/>
        <a:defRPr sz="1600">
          <a:solidFill>
            <a:srgbClr val="003399"/>
          </a:solidFill>
          <a:latin typeface="+mn-lt"/>
          <a:ea typeface="+mn-ea"/>
          <a:cs typeface="+mn-cs"/>
        </a:defRPr>
      </a:lvl1pPr>
      <a:lvl2pPr marL="666750" indent="-285750" algn="l" rtl="0" eaLnBrk="1" fontAlgn="base" hangingPunct="1">
        <a:spcBef>
          <a:spcPct val="20000"/>
        </a:spcBef>
        <a:spcAft>
          <a:spcPct val="0"/>
        </a:spcAft>
        <a:buClr>
          <a:schemeClr val="tx2"/>
        </a:buClr>
        <a:buFont typeface="Wingdings" pitchFamily="2" charset="2"/>
        <a:buChar char="ú"/>
        <a:defRPr sz="1400">
          <a:solidFill>
            <a:srgbClr val="003399"/>
          </a:solidFill>
          <a:latin typeface="+mn-lt"/>
        </a:defRPr>
      </a:lvl2pPr>
      <a:lvl3pPr marL="1047750" indent="-190500" algn="l" rtl="0" eaLnBrk="1" fontAlgn="base" hangingPunct="1">
        <a:spcBef>
          <a:spcPct val="20000"/>
        </a:spcBef>
        <a:spcAft>
          <a:spcPct val="0"/>
        </a:spcAft>
        <a:buClr>
          <a:schemeClr val="tx2"/>
        </a:buClr>
        <a:buFont typeface="Arial" charset="0"/>
        <a:buChar char="»"/>
        <a:defRPr sz="1200">
          <a:solidFill>
            <a:srgbClr val="003399"/>
          </a:solidFill>
          <a:latin typeface="+mn-lt"/>
        </a:defRPr>
      </a:lvl3pPr>
      <a:lvl4pPr marL="1428750" indent="-190500" algn="l" rtl="0" eaLnBrk="1" fontAlgn="base" hangingPunct="1">
        <a:spcBef>
          <a:spcPct val="20000"/>
        </a:spcBef>
        <a:spcAft>
          <a:spcPct val="0"/>
        </a:spcAft>
        <a:buClr>
          <a:schemeClr val="tx2"/>
        </a:buClr>
        <a:buFont typeface="Wingdings" pitchFamily="2" charset="2"/>
        <a:buChar char="–"/>
        <a:defRPr sz="1000">
          <a:solidFill>
            <a:srgbClr val="003399"/>
          </a:solidFill>
          <a:latin typeface="+mn-lt"/>
        </a:defRPr>
      </a:lvl4pPr>
      <a:lvl5pPr marL="1809750" indent="-190500" algn="l" rtl="0" eaLnBrk="1" fontAlgn="base" hangingPunct="1">
        <a:spcBef>
          <a:spcPct val="20000"/>
        </a:spcBef>
        <a:spcAft>
          <a:spcPct val="0"/>
        </a:spcAft>
        <a:buClr>
          <a:schemeClr val="tx2"/>
        </a:buClr>
        <a:buFont typeface="Wingdings" pitchFamily="2" charset="2"/>
        <a:buChar char="§"/>
        <a:defRPr sz="1000">
          <a:solidFill>
            <a:srgbClr val="003399"/>
          </a:solidFill>
          <a:latin typeface="+mn-lt"/>
        </a:defRPr>
      </a:lvl5pPr>
      <a:lvl6pPr marL="2266950" indent="-190500" algn="l" rtl="0" eaLnBrk="1" fontAlgn="base" hangingPunct="1">
        <a:spcBef>
          <a:spcPct val="20000"/>
        </a:spcBef>
        <a:spcAft>
          <a:spcPct val="0"/>
        </a:spcAft>
        <a:buClr>
          <a:schemeClr val="tx2"/>
        </a:buClr>
        <a:buFont typeface="Wingdings" pitchFamily="2" charset="2"/>
        <a:buChar char="§"/>
        <a:defRPr sz="1000">
          <a:solidFill>
            <a:srgbClr val="003399"/>
          </a:solidFill>
          <a:latin typeface="+mn-lt"/>
        </a:defRPr>
      </a:lvl6pPr>
      <a:lvl7pPr marL="2724150" indent="-190500" algn="l" rtl="0" eaLnBrk="1" fontAlgn="base" hangingPunct="1">
        <a:spcBef>
          <a:spcPct val="20000"/>
        </a:spcBef>
        <a:spcAft>
          <a:spcPct val="0"/>
        </a:spcAft>
        <a:buClr>
          <a:schemeClr val="tx2"/>
        </a:buClr>
        <a:buFont typeface="Wingdings" pitchFamily="2" charset="2"/>
        <a:buChar char="§"/>
        <a:defRPr sz="1000">
          <a:solidFill>
            <a:srgbClr val="003399"/>
          </a:solidFill>
          <a:latin typeface="+mn-lt"/>
        </a:defRPr>
      </a:lvl7pPr>
      <a:lvl8pPr marL="3181350" indent="-190500" algn="l" rtl="0" eaLnBrk="1" fontAlgn="base" hangingPunct="1">
        <a:spcBef>
          <a:spcPct val="20000"/>
        </a:spcBef>
        <a:spcAft>
          <a:spcPct val="0"/>
        </a:spcAft>
        <a:buClr>
          <a:schemeClr val="tx2"/>
        </a:buClr>
        <a:buFont typeface="Wingdings" pitchFamily="2" charset="2"/>
        <a:buChar char="§"/>
        <a:defRPr sz="1000">
          <a:solidFill>
            <a:srgbClr val="003399"/>
          </a:solidFill>
          <a:latin typeface="+mn-lt"/>
        </a:defRPr>
      </a:lvl8pPr>
      <a:lvl9pPr marL="3638550" indent="-190500" algn="l" rtl="0" eaLnBrk="1" fontAlgn="base" hangingPunct="1">
        <a:spcBef>
          <a:spcPct val="20000"/>
        </a:spcBef>
        <a:spcAft>
          <a:spcPct val="0"/>
        </a:spcAft>
        <a:buClr>
          <a:schemeClr val="tx2"/>
        </a:buClr>
        <a:buFont typeface="Wingdings" pitchFamily="2" charset="2"/>
        <a:buChar char="§"/>
        <a:defRPr sz="1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76200" y="914400"/>
            <a:ext cx="4562474" cy="5943600"/>
          </a:xfrm>
          <a:prstGeom prst="rect">
            <a:avLst/>
          </a:prstGeom>
          <a:noFill/>
          <a:ln w="12700" algn="ctr">
            <a:noFill/>
            <a:miter lim="800000"/>
            <a:headEnd/>
            <a:tailEnd/>
          </a:ln>
        </p:spPr>
        <p:txBody>
          <a:bodyPr/>
          <a:lstStyle/>
          <a:p>
            <a:pPr algn="just" eaLnBrk="0" hangingPunct="0">
              <a:defRPr/>
            </a:pPr>
            <a:endParaRPr lang="en-US" altLang="ja-JP" sz="1000" b="1" u="sng" dirty="0">
              <a:solidFill>
                <a:srgbClr val="000000"/>
              </a:solidFill>
              <a:latin typeface="Arial" panose="020B0604020202020204" pitchFamily="34" charset="0"/>
              <a:ea typeface="MS PGothic" pitchFamily="34" charset="-128"/>
              <a:cs typeface="Arial" panose="020B0604020202020204" pitchFamily="34" charset="0"/>
            </a:endParaRPr>
          </a:p>
          <a:p>
            <a:pPr algn="just" eaLnBrk="0" hangingPunct="0">
              <a:defRPr/>
            </a:pPr>
            <a:r>
              <a:rPr lang="en-US" altLang="ja-JP" sz="1100" b="1" u="sng" dirty="0">
                <a:solidFill>
                  <a:srgbClr val="000000"/>
                </a:solidFill>
                <a:latin typeface="Arial" panose="020B0604020202020204" pitchFamily="34" charset="0"/>
                <a:ea typeface="MS PGothic" pitchFamily="34" charset="-128"/>
                <a:cs typeface="Arial" panose="020B0604020202020204" pitchFamily="34" charset="0"/>
              </a:rPr>
              <a:t>Summary</a:t>
            </a:r>
            <a:r>
              <a:rPr lang="en-US" altLang="ja-JP" sz="1000" b="1" u="sng" dirty="0">
                <a:solidFill>
                  <a:srgbClr val="000000"/>
                </a:solidFill>
                <a:latin typeface="Arial" panose="020B0604020202020204" pitchFamily="34" charset="0"/>
                <a:ea typeface="MS PGothic" pitchFamily="34" charset="-128"/>
                <a:cs typeface="Arial" panose="020B0604020202020204" pitchFamily="34" charset="0"/>
              </a:rPr>
              <a:t>:</a:t>
            </a:r>
          </a:p>
          <a:p>
            <a:pPr marL="68580" algn="just"/>
            <a:r>
              <a:rPr lang="en-IN" sz="1000" dirty="0"/>
              <a:t>Organized, Communicative and Quick Learner recent Computer Science Graduate with 1.3 year of valuable experience. </a:t>
            </a:r>
            <a:r>
              <a:rPr lang="en-US" sz="1000" dirty="0"/>
              <a:t>I had training on Spring Boot, Spring Microservices, Angular, Kubernetes, Python,  and AWS. I like to learn new technologies and always keen </a:t>
            </a:r>
            <a:r>
              <a:rPr lang="en-US" sz="1000"/>
              <a:t>to learn.</a:t>
            </a:r>
            <a:endParaRPr lang="en-US" sz="1000" dirty="0"/>
          </a:p>
          <a:p>
            <a:pPr marL="68580" algn="just"/>
            <a:endParaRPr lang="en-US" sz="1000" b="1" u="sng" kern="50" dirty="0">
              <a:latin typeface="Arial" panose="020B0604020202020204" pitchFamily="34" charset="0"/>
              <a:cs typeface="Arial" panose="020B0604020202020204" pitchFamily="34" charset="0"/>
            </a:endParaRPr>
          </a:p>
          <a:p>
            <a:pPr marL="68580" lvl="0" algn="just"/>
            <a:r>
              <a:rPr lang="en-US" sz="1100" b="1" u="sng" kern="50" dirty="0">
                <a:latin typeface="Arial" panose="020B0604020202020204" pitchFamily="34" charset="0"/>
                <a:cs typeface="Arial" panose="020B0604020202020204" pitchFamily="34" charset="0"/>
              </a:rPr>
              <a:t>Completed Courses</a:t>
            </a:r>
            <a:r>
              <a:rPr lang="en-US" sz="1000" b="1" u="sng" kern="50" dirty="0">
                <a:latin typeface="Arial" panose="020B0604020202020204" pitchFamily="34" charset="0"/>
                <a:cs typeface="Arial" panose="020B0604020202020204" pitchFamily="34" charset="0"/>
              </a:rPr>
              <a:t>:</a:t>
            </a:r>
            <a:endParaRPr lang="en-US" sz="1000" kern="50" dirty="0">
              <a:latin typeface="Arial" panose="020B0604020202020204" pitchFamily="34" charset="0"/>
              <a:ea typeface="Lucida Sans Unicode" panose="020B0602030504020204" pitchFamily="34" charset="0"/>
              <a:cs typeface="Arial" panose="020B0604020202020204" pitchFamily="34" charset="0"/>
            </a:endParaRPr>
          </a:p>
          <a:p>
            <a:pPr marL="342900" lvl="0" indent="-274320" algn="just">
              <a:buFont typeface="Symbol" panose="05050102010706020507" pitchFamily="18" charset="2"/>
              <a:buChar char=""/>
            </a:pPr>
            <a:r>
              <a:rPr lang="en-US" sz="1000" b="1" kern="50" dirty="0">
                <a:latin typeface="Arial" panose="020B0604020202020204" pitchFamily="34" charset="0"/>
                <a:ea typeface="Lucida Sans Unicode" panose="020B0602030504020204" pitchFamily="34" charset="0"/>
                <a:cs typeface="Arial" panose="020B0604020202020204" pitchFamily="34" charset="0"/>
              </a:rPr>
              <a:t>Spark  and </a:t>
            </a:r>
            <a:r>
              <a:rPr lang="en-US" sz="1000" b="1" kern="50" dirty="0" err="1">
                <a:latin typeface="Arial" panose="020B0604020202020204" pitchFamily="34" charset="0"/>
                <a:ea typeface="Lucida Sans Unicode" panose="020B0602030504020204" pitchFamily="34" charset="0"/>
                <a:cs typeface="Arial" panose="020B0604020202020204" pitchFamily="34" charset="0"/>
              </a:rPr>
              <a:t>PySpark</a:t>
            </a:r>
            <a:r>
              <a:rPr lang="en-US" sz="1000" b="1" kern="50" dirty="0">
                <a:latin typeface="Arial" panose="020B0604020202020204" pitchFamily="34" charset="0"/>
                <a:ea typeface="Lucida Sans Unicode" panose="020B0602030504020204" pitchFamily="34" charset="0"/>
                <a:cs typeface="Arial" panose="020B0604020202020204" pitchFamily="34" charset="0"/>
              </a:rPr>
              <a:t> Framework </a:t>
            </a:r>
            <a:r>
              <a:rPr lang="en-US" sz="1000" kern="50" dirty="0">
                <a:latin typeface="Arial" panose="020B0604020202020204" pitchFamily="34" charset="0"/>
                <a:ea typeface="Lucida Sans Unicode" panose="020B0602030504020204" pitchFamily="34" charset="0"/>
                <a:cs typeface="Arial" panose="020B0604020202020204" pitchFamily="34" charset="0"/>
              </a:rPr>
              <a:t>in LEX.</a:t>
            </a:r>
            <a:endParaRPr lang="en-US" sz="1000" b="1" kern="50" dirty="0">
              <a:latin typeface="Arial" panose="020B0604020202020204" pitchFamily="34" charset="0"/>
              <a:ea typeface="Lucida Sans Unicode" panose="020B0602030504020204" pitchFamily="34" charset="0"/>
              <a:cs typeface="Arial" panose="020B0604020202020204" pitchFamily="34" charset="0"/>
            </a:endParaRPr>
          </a:p>
          <a:p>
            <a:pPr marL="342900" lvl="0" indent="-274320" algn="just">
              <a:buFont typeface="Symbol" panose="05050102010706020507" pitchFamily="18" charset="2"/>
              <a:buChar char=""/>
            </a:pPr>
            <a:r>
              <a:rPr lang="en-US" sz="1000" b="1" kern="50" dirty="0">
                <a:latin typeface="Arial" panose="020B0604020202020204" pitchFamily="34" charset="0"/>
                <a:ea typeface="Lucida Sans Unicode" panose="020B0602030504020204" pitchFamily="34" charset="0"/>
                <a:cs typeface="Arial" panose="020B0604020202020204" pitchFamily="34" charset="0"/>
              </a:rPr>
              <a:t>Java, Python Programming  </a:t>
            </a:r>
            <a:r>
              <a:rPr lang="en-US" sz="1000" kern="50" dirty="0">
                <a:latin typeface="Arial" panose="020B0604020202020204" pitchFamily="34" charset="0"/>
                <a:ea typeface="Lucida Sans Unicode" panose="020B0602030504020204" pitchFamily="34" charset="0"/>
                <a:cs typeface="Arial" panose="020B0604020202020204" pitchFamily="34" charset="0"/>
              </a:rPr>
              <a:t>in LEX.</a:t>
            </a:r>
          </a:p>
          <a:p>
            <a:pPr marL="342900" lvl="0" indent="-274320" algn="just">
              <a:buFont typeface="Symbol" panose="05050102010706020507" pitchFamily="18" charset="2"/>
              <a:buChar char=""/>
            </a:pPr>
            <a:r>
              <a:rPr lang="en-US" sz="1000" b="1" kern="50" dirty="0">
                <a:latin typeface="Arial" panose="020B0604020202020204" pitchFamily="34" charset="0"/>
                <a:ea typeface="Lucida Sans Unicode" panose="020B0602030504020204" pitchFamily="34" charset="0"/>
                <a:cs typeface="Arial" panose="020B0604020202020204" pitchFamily="34" charset="0"/>
              </a:rPr>
              <a:t>Spring 5 Basics with Spring Boot and Spring Rest </a:t>
            </a:r>
            <a:r>
              <a:rPr lang="en-US" sz="1000" kern="50" dirty="0">
                <a:latin typeface="Arial" panose="020B0604020202020204" pitchFamily="34" charset="0"/>
                <a:ea typeface="Lucida Sans Unicode" panose="020B0602030504020204" pitchFamily="34" charset="0"/>
                <a:cs typeface="Arial" panose="020B0604020202020204" pitchFamily="34" charset="0"/>
              </a:rPr>
              <a:t>in LEX.</a:t>
            </a:r>
          </a:p>
          <a:p>
            <a:pPr marL="342900" lvl="0" indent="-274320" algn="just">
              <a:buFont typeface="Symbol" panose="05050102010706020507" pitchFamily="18" charset="2"/>
              <a:buChar char=""/>
            </a:pPr>
            <a:r>
              <a:rPr lang="en-US" sz="1000" b="1" kern="50" dirty="0">
                <a:latin typeface="Arial" panose="020B0604020202020204" pitchFamily="34" charset="0"/>
                <a:ea typeface="Lucida Sans Unicode" panose="020B0602030504020204" pitchFamily="34" charset="0"/>
                <a:cs typeface="Arial" panose="020B0604020202020204" pitchFamily="34" charset="0"/>
              </a:rPr>
              <a:t>Angular</a:t>
            </a:r>
            <a:r>
              <a:rPr lang="en-US" sz="1000" kern="50" dirty="0">
                <a:latin typeface="Arial" panose="020B0604020202020204" pitchFamily="34" charset="0"/>
                <a:ea typeface="Lucida Sans Unicode" panose="020B0602030504020204" pitchFamily="34" charset="0"/>
                <a:cs typeface="Arial" panose="020B0604020202020204" pitchFamily="34" charset="0"/>
              </a:rPr>
              <a:t> in LEX.</a:t>
            </a:r>
          </a:p>
          <a:p>
            <a:pPr marL="342900" lvl="0" indent="-274320" algn="just">
              <a:buFont typeface="Symbol" panose="05050102010706020507" pitchFamily="18" charset="2"/>
              <a:buChar char=""/>
            </a:pPr>
            <a:r>
              <a:rPr lang="en-US" sz="1000" b="1" kern="50" dirty="0">
                <a:latin typeface="Arial" panose="020B0604020202020204" pitchFamily="34" charset="0"/>
                <a:ea typeface="Lucida Sans Unicode" panose="020B0602030504020204" pitchFamily="34" charset="0"/>
                <a:cs typeface="Arial" panose="020B0604020202020204" pitchFamily="34" charset="0"/>
              </a:rPr>
              <a:t>AWS</a:t>
            </a:r>
            <a:r>
              <a:rPr lang="en-US" sz="1000" kern="50" dirty="0">
                <a:latin typeface="Arial" panose="020B0604020202020204" pitchFamily="34" charset="0"/>
                <a:ea typeface="Lucida Sans Unicode" panose="020B0602030504020204" pitchFamily="34" charset="0"/>
                <a:cs typeface="Arial" panose="020B0604020202020204" pitchFamily="34" charset="0"/>
              </a:rPr>
              <a:t> in LEX.</a:t>
            </a:r>
          </a:p>
          <a:p>
            <a:pPr marL="342900" lvl="0" indent="-274320" algn="just">
              <a:buFont typeface="Symbol" panose="05050102010706020507" pitchFamily="18" charset="2"/>
              <a:buChar char=""/>
            </a:pPr>
            <a:r>
              <a:rPr lang="en-US" sz="1000" b="1" kern="50" dirty="0">
                <a:latin typeface="Arial" panose="020B0604020202020204" pitchFamily="34" charset="0"/>
                <a:ea typeface="Lucida Sans Unicode" panose="020B0602030504020204" pitchFamily="34" charset="0"/>
                <a:cs typeface="Arial" panose="020B0604020202020204" pitchFamily="34" charset="0"/>
              </a:rPr>
              <a:t>Kubernetes</a:t>
            </a:r>
            <a:r>
              <a:rPr lang="en-US" sz="1000" kern="50" dirty="0">
                <a:latin typeface="Arial" panose="020B0604020202020204" pitchFamily="34" charset="0"/>
                <a:ea typeface="Lucida Sans Unicode" panose="020B0602030504020204" pitchFamily="34" charset="0"/>
                <a:cs typeface="Arial" panose="020B0604020202020204" pitchFamily="34" charset="0"/>
              </a:rPr>
              <a:t> </a:t>
            </a:r>
            <a:r>
              <a:rPr lang="en-US" sz="1000" b="1" kern="50" dirty="0">
                <a:latin typeface="Arial" panose="020B0604020202020204" pitchFamily="34" charset="0"/>
                <a:ea typeface="Lucida Sans Unicode" panose="020B0602030504020204" pitchFamily="34" charset="0"/>
                <a:cs typeface="Arial" panose="020B0604020202020204" pitchFamily="34" charset="0"/>
              </a:rPr>
              <a:t>basics</a:t>
            </a:r>
            <a:r>
              <a:rPr lang="en-US" sz="1000" kern="50" dirty="0">
                <a:latin typeface="Arial" panose="020B0604020202020204" pitchFamily="34" charset="0"/>
                <a:ea typeface="Lucida Sans Unicode" panose="020B0602030504020204" pitchFamily="34" charset="0"/>
                <a:cs typeface="Arial" panose="020B0604020202020204" pitchFamily="34" charset="0"/>
              </a:rPr>
              <a:t> in LEX.</a:t>
            </a:r>
          </a:p>
          <a:p>
            <a:pPr marL="68580" lvl="0" algn="just"/>
            <a:endParaRPr lang="en-US" altLang="ja-JP" sz="1100" b="1" u="sng" kern="50" dirty="0">
              <a:solidFill>
                <a:srgbClr val="000000"/>
              </a:solidFill>
              <a:latin typeface="Arial" panose="020B0604020202020204" pitchFamily="34" charset="0"/>
              <a:ea typeface="MS PGothic" pitchFamily="34" charset="-128"/>
              <a:cs typeface="Arial" panose="020B0604020202020204" pitchFamily="34" charset="0"/>
            </a:endParaRPr>
          </a:p>
          <a:p>
            <a:pPr marL="68580" lvl="0" algn="just"/>
            <a:r>
              <a:rPr lang="en-US" altLang="ja-JP" sz="1100" b="1" u="sng" kern="50" dirty="0">
                <a:solidFill>
                  <a:srgbClr val="000000"/>
                </a:solidFill>
                <a:latin typeface="Arial" panose="020B0604020202020204" pitchFamily="34" charset="0"/>
                <a:ea typeface="MS PGothic" pitchFamily="34" charset="-128"/>
                <a:cs typeface="Arial" panose="020B0604020202020204" pitchFamily="34" charset="0"/>
              </a:rPr>
              <a:t>Completed Certifications</a:t>
            </a:r>
            <a:r>
              <a:rPr lang="en-US" altLang="ja-JP" sz="1000" b="1" u="sng" kern="50" dirty="0">
                <a:solidFill>
                  <a:srgbClr val="000000"/>
                </a:solidFill>
                <a:latin typeface="Arial" panose="020B0604020202020204" pitchFamily="34" charset="0"/>
                <a:ea typeface="MS PGothic" pitchFamily="34" charset="-128"/>
                <a:cs typeface="Arial" panose="020B0604020202020204" pitchFamily="34" charset="0"/>
              </a:rPr>
              <a:t>:</a:t>
            </a:r>
            <a:endParaRPr lang="en-US" sz="1000" b="1" kern="50" dirty="0">
              <a:latin typeface="Arial" panose="020B0604020202020204" pitchFamily="34" charset="0"/>
              <a:ea typeface="Lucida Sans Unicode" panose="020B0602030504020204" pitchFamily="34" charset="0"/>
              <a:cs typeface="Arial" panose="020B0604020202020204" pitchFamily="34" charset="0"/>
            </a:endParaRPr>
          </a:p>
          <a:p>
            <a:pPr marL="342900" lvl="0" indent="-274320" algn="just">
              <a:buFont typeface="Symbol" panose="05050102010706020507" pitchFamily="18" charset="2"/>
              <a:buChar char=""/>
            </a:pPr>
            <a:r>
              <a:rPr lang="en-US" sz="1000" b="1" i="0" u="none" strike="noStrike" dirty="0">
                <a:solidFill>
                  <a:srgbClr val="000000"/>
                </a:solidFill>
                <a:effectLst/>
                <a:latin typeface="Arial" panose="020B0604020202020204" pitchFamily="34" charset="0"/>
                <a:cs typeface="Arial" panose="020B0604020202020204" pitchFamily="34" charset="0"/>
              </a:rPr>
              <a:t>Infosys Certified </a:t>
            </a:r>
            <a:r>
              <a:rPr lang="en-US" sz="1000" b="1" dirty="0">
                <a:solidFill>
                  <a:srgbClr val="000000"/>
                </a:solidFill>
                <a:latin typeface="Arial" panose="020B0604020202020204" pitchFamily="34" charset="0"/>
                <a:cs typeface="Arial" panose="020B0604020202020204" pitchFamily="34" charset="0"/>
              </a:rPr>
              <a:t>Python Associate and Python </a:t>
            </a:r>
            <a:r>
              <a:rPr lang="en-US" sz="1000" b="1" i="0" u="none" strike="noStrike" dirty="0">
                <a:solidFill>
                  <a:srgbClr val="000000"/>
                </a:solidFill>
                <a:effectLst/>
                <a:latin typeface="Arial" panose="020B0604020202020204" pitchFamily="34" charset="0"/>
                <a:cs typeface="Arial" panose="020B0604020202020204" pitchFamily="34" charset="0"/>
              </a:rPr>
              <a:t> Programmer</a:t>
            </a:r>
            <a:endParaRPr lang="en-US" sz="1000" kern="50" dirty="0">
              <a:latin typeface="Arial" panose="020B0604020202020204" pitchFamily="34" charset="0"/>
              <a:ea typeface="Lucida Sans Unicode" panose="020B0602030504020204" pitchFamily="34" charset="0"/>
              <a:cs typeface="Arial" panose="020B0604020202020204" pitchFamily="34" charset="0"/>
            </a:endParaRPr>
          </a:p>
          <a:p>
            <a:pPr marL="342900" indent="-274320" algn="just">
              <a:buFont typeface="Symbol" panose="05050102010706020507" pitchFamily="18" charset="2"/>
              <a:buChar char=""/>
            </a:pPr>
            <a:r>
              <a:rPr lang="en-US" sz="1000" b="1" i="0" u="none" strike="noStrike" dirty="0">
                <a:solidFill>
                  <a:srgbClr val="000000"/>
                </a:solidFill>
                <a:effectLst/>
                <a:latin typeface="Arial" panose="020B0604020202020204" pitchFamily="34" charset="0"/>
                <a:cs typeface="Arial" panose="020B0604020202020204" pitchFamily="34" charset="0"/>
              </a:rPr>
              <a:t>Infosys Certified Spark and </a:t>
            </a:r>
            <a:r>
              <a:rPr lang="en-US" sz="1000" b="1" i="0" u="none" strike="noStrike" dirty="0" err="1">
                <a:solidFill>
                  <a:srgbClr val="000000"/>
                </a:solidFill>
                <a:effectLst/>
                <a:latin typeface="Arial" panose="020B0604020202020204" pitchFamily="34" charset="0"/>
                <a:cs typeface="Arial" panose="020B0604020202020204" pitchFamily="34" charset="0"/>
              </a:rPr>
              <a:t>PySpark</a:t>
            </a:r>
            <a:r>
              <a:rPr lang="en-US" sz="1000" b="1" i="0" u="none" strike="noStrike" dirty="0">
                <a:solidFill>
                  <a:srgbClr val="000000"/>
                </a:solidFill>
                <a:effectLst/>
                <a:latin typeface="Arial" panose="020B0604020202020204" pitchFamily="34" charset="0"/>
                <a:cs typeface="Arial" panose="020B0604020202020204" pitchFamily="34" charset="0"/>
              </a:rPr>
              <a:t> Professional</a:t>
            </a:r>
          </a:p>
          <a:p>
            <a:pPr marL="342900" indent="-274320" algn="just">
              <a:buFont typeface="Symbol" panose="05050102010706020507" pitchFamily="18" charset="2"/>
              <a:buChar char=""/>
            </a:pPr>
            <a:r>
              <a:rPr lang="en-US" sz="1000" b="1" i="0" u="none" strike="noStrike" dirty="0">
                <a:solidFill>
                  <a:srgbClr val="000000"/>
                </a:solidFill>
                <a:effectLst/>
                <a:latin typeface="Arial" panose="020B0604020202020204" pitchFamily="34" charset="0"/>
                <a:cs typeface="Arial" panose="020B0604020202020204" pitchFamily="34" charset="0"/>
              </a:rPr>
              <a:t>Infosys Certified Cloud Beginner</a:t>
            </a:r>
          </a:p>
          <a:p>
            <a:pPr marL="342900" indent="-274320" algn="just">
              <a:buFont typeface="Symbol" panose="05050102010706020507" pitchFamily="18" charset="2"/>
              <a:buChar char=""/>
            </a:pPr>
            <a:r>
              <a:rPr lang="en-US" sz="1000" b="1" dirty="0">
                <a:solidFill>
                  <a:srgbClr val="000000"/>
                </a:solidFill>
                <a:latin typeface="Arial" panose="020B0604020202020204" pitchFamily="34" charset="0"/>
                <a:cs typeface="Arial" panose="020B0604020202020204" pitchFamily="34" charset="0"/>
              </a:rPr>
              <a:t>Infosys Certified AWS Cloud Practitioner</a:t>
            </a:r>
            <a:endParaRPr lang="en-US" sz="1000" b="1" i="0" dirty="0">
              <a:solidFill>
                <a:srgbClr val="000000"/>
              </a:solidFill>
              <a:effectLst/>
              <a:latin typeface="Arial" panose="020B0604020202020204" pitchFamily="34" charset="0"/>
              <a:cs typeface="Arial" panose="020B0604020202020204" pitchFamily="34" charset="0"/>
            </a:endParaRPr>
          </a:p>
          <a:p>
            <a:pPr marL="342900" indent="-274320" algn="just">
              <a:buFont typeface="Symbol" panose="05050102010706020507" pitchFamily="18" charset="2"/>
              <a:buChar char=""/>
            </a:pPr>
            <a:r>
              <a:rPr lang="en-US" sz="1000" b="1" i="0" u="none" strike="noStrike" dirty="0">
                <a:solidFill>
                  <a:srgbClr val="000000"/>
                </a:solidFill>
                <a:effectLst/>
                <a:latin typeface="Arial" panose="020B0604020202020204" pitchFamily="34" charset="0"/>
                <a:cs typeface="Arial" panose="020B0604020202020204" pitchFamily="34" charset="0"/>
              </a:rPr>
              <a:t>Infosys Certified Spring Boot and Microservices Developer</a:t>
            </a:r>
          </a:p>
          <a:p>
            <a:pPr marL="342900" indent="-274320" algn="just">
              <a:buFont typeface="Symbol" panose="05050102010706020507" pitchFamily="18" charset="2"/>
              <a:buChar char=""/>
            </a:pPr>
            <a:r>
              <a:rPr lang="en-US" sz="1000" b="1" dirty="0">
                <a:solidFill>
                  <a:srgbClr val="000000"/>
                </a:solidFill>
                <a:latin typeface="Arial" panose="020B0604020202020204" pitchFamily="34" charset="0"/>
                <a:cs typeface="Arial" panose="020B0604020202020204" pitchFamily="34" charset="0"/>
              </a:rPr>
              <a:t>Infosys Certified Java SE11 and SE8 Developer</a:t>
            </a:r>
          </a:p>
          <a:p>
            <a:pPr marL="342900" indent="-274320" algn="just">
              <a:buFont typeface="Symbol" panose="05050102010706020507" pitchFamily="18" charset="2"/>
              <a:buChar char=""/>
            </a:pPr>
            <a:r>
              <a:rPr lang="en-US" sz="1000" b="1" dirty="0">
                <a:solidFill>
                  <a:srgbClr val="000000"/>
                </a:solidFill>
                <a:latin typeface="Arial" panose="020B0604020202020204" pitchFamily="34" charset="0"/>
                <a:cs typeface="Arial" panose="020B0604020202020204" pitchFamily="34" charset="0"/>
              </a:rPr>
              <a:t>Infosys Certified Front End Developer</a:t>
            </a:r>
          </a:p>
          <a:p>
            <a:pPr marL="342900" indent="-274320" algn="just">
              <a:buFont typeface="Symbol" panose="05050102010706020507" pitchFamily="18" charset="2"/>
              <a:buChar char=""/>
            </a:pPr>
            <a:r>
              <a:rPr lang="en-US" sz="1000" b="1" i="0" u="none" strike="noStrike" dirty="0">
                <a:solidFill>
                  <a:srgbClr val="000000"/>
                </a:solidFill>
                <a:effectLst/>
                <a:latin typeface="Arial" panose="020B0604020202020204" pitchFamily="34" charset="0"/>
                <a:cs typeface="Arial" panose="020B0604020202020204" pitchFamily="34" charset="0"/>
              </a:rPr>
              <a:t>Infosys Certified MyS</a:t>
            </a:r>
            <a:r>
              <a:rPr lang="en-US" sz="1000" b="1" dirty="0">
                <a:solidFill>
                  <a:srgbClr val="000000"/>
                </a:solidFill>
                <a:latin typeface="Arial" panose="020B0604020202020204" pitchFamily="34" charset="0"/>
                <a:cs typeface="Arial" panose="020B0604020202020204" pitchFamily="34" charset="0"/>
              </a:rPr>
              <a:t>QL Associate</a:t>
            </a:r>
            <a:endParaRPr lang="en-US" sz="1000" b="1" i="0" u="none" strike="noStrike" dirty="0">
              <a:solidFill>
                <a:srgbClr val="000000"/>
              </a:solidFill>
              <a:effectLst/>
              <a:latin typeface="Arial" panose="020B0604020202020204" pitchFamily="34" charset="0"/>
              <a:cs typeface="Arial" panose="020B0604020202020204" pitchFamily="34" charset="0"/>
            </a:endParaRPr>
          </a:p>
          <a:p>
            <a:pPr marL="342900" indent="-274320" algn="just">
              <a:buFont typeface="Symbol" panose="05050102010706020507" pitchFamily="18" charset="2"/>
              <a:buChar char=""/>
            </a:pPr>
            <a:r>
              <a:rPr lang="en-US" sz="1000" b="1" dirty="0">
                <a:solidFill>
                  <a:srgbClr val="000000"/>
                </a:solidFill>
                <a:latin typeface="Arial" panose="020B0604020202020204" pitchFamily="34" charset="0"/>
                <a:cs typeface="Arial" panose="020B0604020202020204" pitchFamily="34" charset="0"/>
              </a:rPr>
              <a:t>AWS Certified AWS Cloud Practitioner</a:t>
            </a:r>
            <a:endParaRPr lang="en-US" sz="1000" b="1" i="0" u="none" strike="noStrike" dirty="0">
              <a:solidFill>
                <a:srgbClr val="000000"/>
              </a:solidFill>
              <a:effectLst/>
              <a:latin typeface="Arial" panose="020B0604020202020204" pitchFamily="34" charset="0"/>
              <a:cs typeface="Arial" panose="020B0604020202020204" pitchFamily="34" charset="0"/>
            </a:endParaRPr>
          </a:p>
          <a:p>
            <a:pPr marL="342900" indent="-274320" algn="just">
              <a:buFont typeface="Symbol" panose="05050102010706020507" pitchFamily="18" charset="2"/>
              <a:buChar char=""/>
            </a:pPr>
            <a:endParaRPr lang="en-US" altLang="ja-JP" sz="1000" b="1" u="sng" kern="50" dirty="0">
              <a:solidFill>
                <a:srgbClr val="000000"/>
              </a:solidFill>
              <a:latin typeface="Arial" panose="020B0604020202020204" pitchFamily="34" charset="0"/>
              <a:ea typeface="MS PGothic" pitchFamily="34" charset="-128"/>
              <a:cs typeface="Arial" panose="020B0604020202020204" pitchFamily="34" charset="0"/>
            </a:endParaRPr>
          </a:p>
          <a:p>
            <a:pPr marL="68580" lvl="0" algn="just"/>
            <a:endParaRPr lang="en-US" altLang="ja-JP" sz="1000" b="1" u="sng" kern="50" dirty="0">
              <a:solidFill>
                <a:srgbClr val="000000"/>
              </a:solidFill>
              <a:latin typeface="Arial" panose="020B0604020202020204" pitchFamily="34" charset="0"/>
              <a:ea typeface="MS PGothic" pitchFamily="34" charset="-128"/>
              <a:cs typeface="Arial" panose="020B0604020202020204" pitchFamily="34" charset="0"/>
            </a:endParaRPr>
          </a:p>
          <a:p>
            <a:pPr marL="68580" lvl="0" algn="just"/>
            <a:r>
              <a:rPr lang="en-US" altLang="ja-JP" sz="1100" b="1" u="sng" dirty="0">
                <a:solidFill>
                  <a:srgbClr val="000000"/>
                </a:solidFill>
                <a:latin typeface="Arial" panose="020B0604020202020204" pitchFamily="34" charset="0"/>
                <a:ea typeface="MS PGothic" pitchFamily="34" charset="-128"/>
                <a:cs typeface="Arial" panose="020B0604020202020204" pitchFamily="34" charset="0"/>
              </a:rPr>
              <a:t>Qualifications</a:t>
            </a:r>
            <a:r>
              <a:rPr lang="en-US" altLang="ja-JP" sz="1000" b="1" dirty="0">
                <a:solidFill>
                  <a:srgbClr val="000000"/>
                </a:solidFill>
                <a:latin typeface="Arial" panose="020B0604020202020204" pitchFamily="34" charset="0"/>
                <a:ea typeface="MS PGothic" pitchFamily="34" charset="-128"/>
                <a:cs typeface="Arial" panose="020B0604020202020204" pitchFamily="34" charset="0"/>
              </a:rPr>
              <a:t>:</a:t>
            </a:r>
            <a:r>
              <a:rPr lang="en-US" altLang="ja-JP" sz="1000" dirty="0">
                <a:solidFill>
                  <a:srgbClr val="000000"/>
                </a:solidFill>
                <a:latin typeface="Arial" panose="020B0604020202020204" pitchFamily="34" charset="0"/>
                <a:ea typeface="MS PGothic" pitchFamily="34" charset="-128"/>
                <a:cs typeface="Arial" panose="020B0604020202020204" pitchFamily="34" charset="0"/>
              </a:rPr>
              <a:t> </a:t>
            </a:r>
          </a:p>
          <a:p>
            <a:pPr algn="just">
              <a:spcBef>
                <a:spcPct val="5000"/>
              </a:spcBef>
              <a:spcAft>
                <a:spcPct val="5000"/>
              </a:spcAft>
              <a:defRPr/>
            </a:pPr>
            <a:r>
              <a:rPr lang="en-US" altLang="ja-JP" sz="900" dirty="0">
                <a:latin typeface="Arial" panose="020B0604020202020204" pitchFamily="34" charset="0"/>
                <a:ea typeface="HGPｺﾞｼｯｸE" pitchFamily="50" charset="-128"/>
                <a:cs typeface="Arial" panose="020B0604020202020204" pitchFamily="34" charset="0"/>
              </a:rPr>
              <a:t>    </a:t>
            </a:r>
            <a:r>
              <a:rPr lang="en-US" altLang="ja-JP" sz="900" b="1" dirty="0" err="1">
                <a:latin typeface="Arial" panose="020B0604020202020204" pitchFamily="34" charset="0"/>
                <a:ea typeface="HGPｺﾞｼｯｸE" pitchFamily="50" charset="-128"/>
                <a:cs typeface="Arial" panose="020B0604020202020204" pitchFamily="34" charset="0"/>
              </a:rPr>
              <a:t>B.Tech</a:t>
            </a:r>
            <a:r>
              <a:rPr lang="en-US" altLang="ja-JP" sz="900" b="1" dirty="0">
                <a:latin typeface="Arial" panose="020B0604020202020204" pitchFamily="34" charset="0"/>
                <a:ea typeface="HGPｺﾞｼｯｸE" pitchFamily="50" charset="-128"/>
                <a:cs typeface="Arial" panose="020B0604020202020204" pitchFamily="34" charset="0"/>
              </a:rPr>
              <a:t> in Computer Science and Engineering , </a:t>
            </a:r>
          </a:p>
          <a:p>
            <a:pPr algn="just">
              <a:spcBef>
                <a:spcPct val="5000"/>
              </a:spcBef>
              <a:spcAft>
                <a:spcPct val="5000"/>
              </a:spcAft>
              <a:defRPr/>
            </a:pPr>
            <a:r>
              <a:rPr lang="en-US" altLang="ja-JP" sz="900" b="1" dirty="0">
                <a:latin typeface="Arial" panose="020B0604020202020204" pitchFamily="34" charset="0"/>
                <a:ea typeface="HGPｺﾞｼｯｸE" pitchFamily="50" charset="-128"/>
                <a:cs typeface="Arial" panose="020B0604020202020204" pitchFamily="34" charset="0"/>
              </a:rPr>
              <a:t>   </a:t>
            </a:r>
            <a:r>
              <a:rPr lang="en-US" altLang="ja-JP" sz="900" b="1" dirty="0" err="1">
                <a:latin typeface="Arial" panose="020B0604020202020204" pitchFamily="34" charset="0"/>
                <a:ea typeface="HGPｺﾞｼｯｸE" pitchFamily="50" charset="-128"/>
                <a:cs typeface="Arial" panose="020B0604020202020204" pitchFamily="34" charset="0"/>
              </a:rPr>
              <a:t>Vardhaman</a:t>
            </a:r>
            <a:r>
              <a:rPr lang="en-US" altLang="ja-JP" sz="900" b="1" dirty="0">
                <a:latin typeface="Arial" panose="020B0604020202020204" pitchFamily="34" charset="0"/>
                <a:ea typeface="HGPｺﾞｼｯｸE" pitchFamily="50" charset="-128"/>
                <a:cs typeface="Arial" panose="020B0604020202020204" pitchFamily="34" charset="0"/>
              </a:rPr>
              <a:t> College Engineering  -  CGPA : 8.78</a:t>
            </a:r>
          </a:p>
          <a:p>
            <a:pPr algn="just">
              <a:spcBef>
                <a:spcPct val="5000"/>
              </a:spcBef>
              <a:spcAft>
                <a:spcPct val="5000"/>
              </a:spcAft>
              <a:defRPr/>
            </a:pPr>
            <a:endParaRPr lang="en-US" altLang="ja-JP" sz="900" b="1" dirty="0">
              <a:latin typeface="Arial" panose="020B0604020202020204" pitchFamily="34" charset="0"/>
              <a:ea typeface="HGPｺﾞｼｯｸE" pitchFamily="50" charset="-128"/>
              <a:cs typeface="Arial" panose="020B0604020202020204" pitchFamily="34" charset="0"/>
            </a:endParaRPr>
          </a:p>
          <a:p>
            <a:pPr algn="l" rtl="0" fontAlgn="base"/>
            <a:r>
              <a:rPr lang="en-US" sz="1000" b="0" i="0" u="none" strike="noStrike" dirty="0">
                <a:solidFill>
                  <a:srgbClr val="000000"/>
                </a:solidFill>
                <a:effectLst/>
                <a:latin typeface="Arial" panose="020B0604020202020204" pitchFamily="34" charset="0"/>
                <a:cs typeface="Arial" panose="020B0604020202020204" pitchFamily="34" charset="0"/>
              </a:rPr>
              <a:t>.</a:t>
            </a:r>
            <a:endParaRPr lang="en-US" sz="1000" b="0" i="0" dirty="0">
              <a:solidFill>
                <a:srgbClr val="000000"/>
              </a:solidFill>
              <a:effectLst/>
              <a:latin typeface="Arial" panose="020B0604020202020204" pitchFamily="34" charset="0"/>
              <a:cs typeface="Arial" panose="020B0604020202020204" pitchFamily="34" charset="0"/>
            </a:endParaRPr>
          </a:p>
        </p:txBody>
      </p:sp>
      <p:sp>
        <p:nvSpPr>
          <p:cNvPr id="3076" name="Text Box 4"/>
          <p:cNvSpPr txBox="1">
            <a:spLocks noChangeArrowheads="1"/>
          </p:cNvSpPr>
          <p:nvPr/>
        </p:nvSpPr>
        <p:spPr bwMode="auto">
          <a:xfrm>
            <a:off x="4599297" y="914400"/>
            <a:ext cx="4373244" cy="5486400"/>
          </a:xfrm>
          <a:prstGeom prst="rect">
            <a:avLst/>
          </a:prstGeom>
          <a:noFill/>
          <a:ln w="12700" algn="ctr">
            <a:noFill/>
            <a:miter lim="800000"/>
            <a:headEnd type="none" w="sm" len="sm"/>
            <a:tailEnd type="none" w="sm" len="sm"/>
          </a:ln>
        </p:spPr>
        <p:txBody>
          <a:bodyPr/>
          <a:lstStyle>
            <a:lvl1pPr marL="82550" indent="-825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algn="just">
              <a:lnSpc>
                <a:spcPct val="150000"/>
              </a:lnSpc>
            </a:pPr>
            <a:r>
              <a:rPr lang="en-US" altLang="ja-JP" sz="1100" b="1" u="sng" dirty="0">
                <a:solidFill>
                  <a:srgbClr val="000000"/>
                </a:solidFill>
                <a:latin typeface="Arial" panose="020B0604020202020204" pitchFamily="34" charset="0"/>
                <a:ea typeface="MS PGothic" pitchFamily="34" charset="-128"/>
                <a:cs typeface="Arial" panose="020B0604020202020204" pitchFamily="34" charset="0"/>
              </a:rPr>
              <a:t>Domain / Technical Expertise</a:t>
            </a:r>
            <a:r>
              <a:rPr lang="en-US" altLang="ja-JP" sz="900" b="1" u="sng" dirty="0">
                <a:solidFill>
                  <a:srgbClr val="000000"/>
                </a:solidFill>
                <a:latin typeface="Arial" panose="020B0604020202020204" pitchFamily="34" charset="0"/>
                <a:ea typeface="MS PGothic" pitchFamily="34" charset="-128"/>
                <a:cs typeface="Arial" panose="020B0604020202020204" pitchFamily="34" charset="0"/>
              </a:rPr>
              <a:t>:</a:t>
            </a:r>
          </a:p>
          <a:p>
            <a:pPr marL="171450" lvl="2" indent="-171450" algn="just" eaLnBrk="0" hangingPunct="0">
              <a:lnSpc>
                <a:spcPct val="80000"/>
              </a:lnSpc>
              <a:spcBef>
                <a:spcPct val="20000"/>
              </a:spcBef>
              <a:buClr>
                <a:srgbClr val="193A80"/>
              </a:buClr>
              <a:buFont typeface="Arial" pitchFamily="34" charset="0"/>
              <a:buChar char="•"/>
              <a:defRPr/>
            </a:pPr>
            <a:r>
              <a:rPr lang="en-US" altLang="ja-JP" sz="1000" dirty="0">
                <a:latin typeface="Arial" panose="020B0604020202020204" pitchFamily="34" charset="0"/>
                <a:ea typeface="MS PGothic" pitchFamily="34" charset="-128"/>
                <a:cs typeface="Arial" panose="020B0604020202020204" pitchFamily="34" charset="0"/>
              </a:rPr>
              <a:t>IDEs 	                      : Eclipse, STS</a:t>
            </a:r>
          </a:p>
          <a:p>
            <a:pPr marL="171450" lvl="2" indent="-171450" algn="just" eaLnBrk="0" hangingPunct="0">
              <a:lnSpc>
                <a:spcPct val="80000"/>
              </a:lnSpc>
              <a:spcBef>
                <a:spcPct val="20000"/>
              </a:spcBef>
              <a:buClr>
                <a:srgbClr val="193A80"/>
              </a:buClr>
              <a:buFont typeface="Arial" pitchFamily="34" charset="0"/>
              <a:buChar char="•"/>
              <a:defRPr/>
            </a:pPr>
            <a:r>
              <a:rPr lang="en-US" altLang="ja-JP" sz="1000" dirty="0">
                <a:latin typeface="Arial" panose="020B0604020202020204" pitchFamily="34" charset="0"/>
                <a:ea typeface="MS PGothic" pitchFamily="34" charset="-128"/>
                <a:cs typeface="Arial" panose="020B0604020202020204" pitchFamily="34" charset="0"/>
              </a:rPr>
              <a:t>Programming Language     : Python, Java.</a:t>
            </a:r>
          </a:p>
          <a:p>
            <a:pPr marL="171450" lvl="2" indent="-171450" algn="just" eaLnBrk="0" hangingPunct="0">
              <a:lnSpc>
                <a:spcPct val="80000"/>
              </a:lnSpc>
              <a:spcBef>
                <a:spcPct val="20000"/>
              </a:spcBef>
              <a:buClr>
                <a:srgbClr val="193A80"/>
              </a:buClr>
              <a:buFont typeface="Arial" pitchFamily="34" charset="0"/>
              <a:buChar char="•"/>
              <a:defRPr/>
            </a:pPr>
            <a:r>
              <a:rPr lang="en-US" altLang="ja-JP" sz="1000" dirty="0">
                <a:latin typeface="Arial" panose="020B0604020202020204" pitchFamily="34" charset="0"/>
                <a:ea typeface="MS PGothic" pitchFamily="34" charset="-128"/>
                <a:cs typeface="Arial" panose="020B0604020202020204" pitchFamily="34" charset="0"/>
              </a:rPr>
              <a:t>Database   	                      : MySQL </a:t>
            </a:r>
          </a:p>
          <a:p>
            <a:pPr marL="91440" lvl="2" indent="-171450" algn="just" eaLnBrk="0" hangingPunct="0">
              <a:lnSpc>
                <a:spcPct val="80000"/>
              </a:lnSpc>
              <a:spcBef>
                <a:spcPct val="20000"/>
              </a:spcBef>
              <a:buClr>
                <a:srgbClr val="193A80"/>
              </a:buClr>
              <a:buFont typeface="Arial" pitchFamily="34" charset="0"/>
              <a:buChar char="•"/>
              <a:defRPr/>
            </a:pPr>
            <a:r>
              <a:rPr lang="en-US" altLang="ja-JP" sz="1000" dirty="0">
                <a:latin typeface="Arial" panose="020B0604020202020204" pitchFamily="34" charset="0"/>
                <a:ea typeface="MS PGothic" pitchFamily="34" charset="-128"/>
                <a:cs typeface="Arial" panose="020B0604020202020204" pitchFamily="34" charset="0"/>
              </a:rPr>
              <a:t>Tools	                      : Postman, </a:t>
            </a:r>
            <a:r>
              <a:rPr lang="en-US" sz="1000" b="0" i="0" u="none" strike="noStrike" dirty="0">
                <a:solidFill>
                  <a:srgbClr val="000000"/>
                </a:solidFill>
                <a:effectLst/>
                <a:latin typeface="Arial" panose="020B0604020202020204" pitchFamily="34" charset="0"/>
                <a:cs typeface="Arial" panose="020B0604020202020204" pitchFamily="34" charset="0"/>
              </a:rPr>
              <a:t>MySQL </a:t>
            </a:r>
            <a:r>
              <a:rPr lang="en-US" sz="1000" b="0" i="0" dirty="0">
                <a:solidFill>
                  <a:srgbClr val="000000"/>
                </a:solidFill>
                <a:effectLst/>
                <a:latin typeface="Arial" panose="020B0604020202020204" pitchFamily="34" charset="0"/>
                <a:cs typeface="Arial" panose="020B0604020202020204" pitchFamily="34" charset="0"/>
              </a:rPr>
              <a:t>​</a:t>
            </a:r>
            <a:r>
              <a:rPr lang="en-US" sz="1000" b="0" i="0" u="none" strike="noStrike" dirty="0">
                <a:solidFill>
                  <a:srgbClr val="000000"/>
                </a:solidFill>
                <a:effectLst/>
                <a:latin typeface="Arial" panose="020B0604020202020204" pitchFamily="34" charset="0"/>
                <a:cs typeface="Arial" panose="020B0604020202020204" pitchFamily="34" charset="0"/>
              </a:rPr>
              <a:t>Workbench, </a:t>
            </a:r>
            <a:r>
              <a:rPr lang="en-US" sz="1000" b="0" i="0" u="none" strike="noStrike" dirty="0" err="1">
                <a:solidFill>
                  <a:srgbClr val="000000"/>
                </a:solidFill>
                <a:effectLst/>
                <a:latin typeface="Arial" panose="020B0604020202020204" pitchFamily="34" charset="0"/>
                <a:cs typeface="Arial" panose="020B0604020202020204" pitchFamily="34" charset="0"/>
              </a:rPr>
              <a:t>VSCode</a:t>
            </a:r>
            <a:endParaRPr lang="en-US" sz="1000" b="0" i="0" dirty="0">
              <a:solidFill>
                <a:srgbClr val="000000"/>
              </a:solidFill>
              <a:effectLst/>
              <a:latin typeface="Arial" panose="020B0604020202020204" pitchFamily="34" charset="0"/>
              <a:cs typeface="Arial" panose="020B0604020202020204" pitchFamily="34" charset="0"/>
            </a:endParaRPr>
          </a:p>
          <a:p>
            <a:pPr marL="171450" lvl="2" indent="-171450" algn="just" eaLnBrk="0" hangingPunct="0">
              <a:lnSpc>
                <a:spcPct val="80000"/>
              </a:lnSpc>
              <a:spcBef>
                <a:spcPct val="20000"/>
              </a:spcBef>
              <a:buClr>
                <a:srgbClr val="193A80"/>
              </a:buClr>
              <a:buFont typeface="Arial" pitchFamily="34" charset="0"/>
              <a:buChar char="•"/>
              <a:defRPr/>
            </a:pPr>
            <a:r>
              <a:rPr lang="en-US" altLang="ja-JP" sz="1000" dirty="0">
                <a:latin typeface="Arial" panose="020B0604020202020204" pitchFamily="34" charset="0"/>
                <a:ea typeface="MS PGothic" pitchFamily="34" charset="-128"/>
                <a:cs typeface="Arial" panose="020B0604020202020204" pitchFamily="34" charset="0"/>
              </a:rPr>
              <a:t>Frame Works                     : Spark, Hadoop, Spring, Spring boot, </a:t>
            </a:r>
          </a:p>
          <a:p>
            <a:pPr marL="0" lvl="2" indent="0" algn="just" eaLnBrk="0" hangingPunct="0">
              <a:lnSpc>
                <a:spcPct val="80000"/>
              </a:lnSpc>
              <a:spcBef>
                <a:spcPct val="20000"/>
              </a:spcBef>
              <a:buClr>
                <a:srgbClr val="193A80"/>
              </a:buClr>
              <a:defRPr/>
            </a:pPr>
            <a:r>
              <a:rPr lang="en-US" altLang="ja-JP" sz="1000" dirty="0">
                <a:latin typeface="Arial" panose="020B0604020202020204" pitchFamily="34" charset="0"/>
                <a:ea typeface="MS PGothic" pitchFamily="34" charset="-128"/>
                <a:cs typeface="Arial" panose="020B0604020202020204" pitchFamily="34" charset="0"/>
              </a:rPr>
              <a:t>                                                  Angular, Kubernetes, AWS </a:t>
            </a:r>
          </a:p>
          <a:p>
            <a:pPr marL="171450" lvl="2" indent="-171450" algn="just" eaLnBrk="0" hangingPunct="0">
              <a:lnSpc>
                <a:spcPct val="80000"/>
              </a:lnSpc>
              <a:spcBef>
                <a:spcPct val="20000"/>
              </a:spcBef>
              <a:buClr>
                <a:srgbClr val="193A80"/>
              </a:buClr>
              <a:buFont typeface="Arial" pitchFamily="34" charset="0"/>
              <a:buChar char="•"/>
              <a:defRPr/>
            </a:pPr>
            <a:endParaRPr lang="en-US" altLang="ja-JP" sz="1000" dirty="0">
              <a:latin typeface="Arial" panose="020B0604020202020204" pitchFamily="34" charset="0"/>
              <a:ea typeface="MS PGothic" pitchFamily="34" charset="-128"/>
              <a:cs typeface="Arial" panose="020B0604020202020204" pitchFamily="34" charset="0"/>
            </a:endParaRPr>
          </a:p>
          <a:p>
            <a:pPr marL="0" lvl="2" indent="0" algn="just" eaLnBrk="0" hangingPunct="0">
              <a:lnSpc>
                <a:spcPct val="80000"/>
              </a:lnSpc>
              <a:spcBef>
                <a:spcPct val="20000"/>
              </a:spcBef>
              <a:buClr>
                <a:srgbClr val="193A80"/>
              </a:buClr>
              <a:defRPr/>
            </a:pPr>
            <a:endParaRPr lang="en-US" altLang="ja-JP" sz="1000" b="1" u="sng" dirty="0">
              <a:solidFill>
                <a:srgbClr val="000000"/>
              </a:solidFill>
              <a:latin typeface="Arial" panose="020B0604020202020204" pitchFamily="34" charset="0"/>
              <a:ea typeface="MS PGothic" pitchFamily="34" charset="-128"/>
              <a:cs typeface="Arial" panose="020B0604020202020204" pitchFamily="34" charset="0"/>
            </a:endParaRPr>
          </a:p>
          <a:p>
            <a:pPr algn="just">
              <a:defRPr/>
            </a:pPr>
            <a:r>
              <a:rPr lang="en-US" altLang="ja-JP" sz="1100" b="1" u="sng" dirty="0">
                <a:solidFill>
                  <a:srgbClr val="000000"/>
                </a:solidFill>
                <a:latin typeface="Arial" panose="020B0604020202020204" pitchFamily="34" charset="0"/>
                <a:ea typeface="MS PGothic" pitchFamily="34" charset="-128"/>
                <a:cs typeface="Arial" panose="020B0604020202020204" pitchFamily="34" charset="0"/>
              </a:rPr>
              <a:t>My Project Experience:</a:t>
            </a:r>
            <a:endParaRPr lang="en-US" altLang="ja-JP" sz="1100" b="1" dirty="0">
              <a:latin typeface="Arial" panose="020B0604020202020204" pitchFamily="34" charset="0"/>
              <a:ea typeface="MS PGothic" pitchFamily="34" charset="-128"/>
              <a:cs typeface="Arial" panose="020B0604020202020204" pitchFamily="34" charset="0"/>
            </a:endParaRPr>
          </a:p>
          <a:p>
            <a:pPr algn="just">
              <a:spcBef>
                <a:spcPct val="20000"/>
              </a:spcBef>
            </a:pPr>
            <a:r>
              <a:rPr lang="en-US" sz="1000" b="1" i="0" dirty="0">
                <a:effectLst/>
                <a:latin typeface="Roboto" panose="02000000000000000000" pitchFamily="2" charset="0"/>
              </a:rPr>
              <a:t>Freight Transport Region Application</a:t>
            </a:r>
            <a:r>
              <a:rPr lang="en-US" sz="1200" b="1" dirty="0"/>
              <a:t> </a:t>
            </a:r>
            <a:r>
              <a:rPr lang="en-US" sz="1200" b="1" dirty="0">
                <a:solidFill>
                  <a:srgbClr val="002D78"/>
                </a:solidFill>
              </a:rPr>
              <a:t>:</a:t>
            </a:r>
            <a:endParaRPr lang="en-US" sz="1200" dirty="0"/>
          </a:p>
          <a:p>
            <a:pPr>
              <a:spcBef>
                <a:spcPct val="20000"/>
              </a:spcBef>
            </a:pPr>
            <a:r>
              <a:rPr lang="en-US" sz="1200" b="0" i="0" dirty="0">
                <a:solidFill>
                  <a:schemeClr val="tx1"/>
                </a:solidFill>
                <a:effectLst/>
                <a:latin typeface="Roboto" panose="02000000000000000000" pitchFamily="2" charset="0"/>
              </a:rPr>
              <a:t>      It is a full stack application which helps to manage the    overall operations in a Harbor. Admin (Employees of FTR)  and User (Vendor) can avail this application.</a:t>
            </a:r>
          </a:p>
          <a:p>
            <a:pPr algn="just">
              <a:spcBef>
                <a:spcPct val="20000"/>
              </a:spcBef>
            </a:pPr>
            <a:r>
              <a:rPr lang="en-US" sz="1100" b="1" u="sng" dirty="0"/>
              <a:t>Technologies Used</a:t>
            </a:r>
            <a:r>
              <a:rPr lang="en-US" sz="1100" b="1" dirty="0"/>
              <a:t> </a:t>
            </a:r>
            <a:r>
              <a:rPr lang="en-US" sz="1200" b="1" dirty="0"/>
              <a:t>: </a:t>
            </a:r>
            <a:r>
              <a:rPr lang="en-US" sz="1200" dirty="0"/>
              <a:t>Java, Spring Boot, Spring Rest, Spring</a:t>
            </a:r>
          </a:p>
          <a:p>
            <a:pPr algn="just">
              <a:spcBef>
                <a:spcPct val="20000"/>
              </a:spcBef>
            </a:pPr>
            <a:r>
              <a:rPr lang="en-US" sz="1200" dirty="0"/>
              <a:t>Microservices, Angular.</a:t>
            </a:r>
          </a:p>
          <a:p>
            <a:pPr marL="0" indent="0" algn="just">
              <a:spcBef>
                <a:spcPct val="20000"/>
              </a:spcBef>
            </a:pPr>
            <a:endParaRPr lang="en-US" sz="1200" dirty="0"/>
          </a:p>
          <a:p>
            <a:pPr marL="0" indent="0" algn="just">
              <a:spcBef>
                <a:spcPct val="20000"/>
              </a:spcBef>
            </a:pPr>
            <a:r>
              <a:rPr lang="en-US" sz="1100" b="1" dirty="0"/>
              <a:t>Sim Activation Portal :</a:t>
            </a:r>
            <a:endParaRPr lang="en-US" sz="1100" b="1" dirty="0">
              <a:solidFill>
                <a:srgbClr val="002D78"/>
              </a:solidFill>
            </a:endParaRPr>
          </a:p>
          <a:p>
            <a:pPr marL="0" indent="0">
              <a:spcBef>
                <a:spcPct val="20000"/>
              </a:spcBef>
            </a:pPr>
            <a:r>
              <a:rPr lang="en-US" sz="1200" dirty="0"/>
              <a:t>      This Portal consists of several end points based on the requirement which are created by using Spring Boot and Spring Rest and the testing of those end points are done using Swagger-Ui.</a:t>
            </a:r>
          </a:p>
          <a:p>
            <a:pPr marL="0" indent="0">
              <a:spcBef>
                <a:spcPct val="20000"/>
              </a:spcBef>
            </a:pPr>
            <a:r>
              <a:rPr lang="en-US" sz="1000" b="1" u="sng" dirty="0"/>
              <a:t>Technologies Used</a:t>
            </a:r>
            <a:r>
              <a:rPr lang="en-US" sz="1000" b="1" dirty="0"/>
              <a:t> </a:t>
            </a:r>
            <a:r>
              <a:rPr lang="en-US" sz="1200" b="1" dirty="0"/>
              <a:t>: </a:t>
            </a:r>
            <a:r>
              <a:rPr lang="en-US" sz="1200" dirty="0"/>
              <a:t>Java, Spring Boot, Spring Rest, Spring Microservices.</a:t>
            </a:r>
          </a:p>
          <a:p>
            <a:pPr marL="228600" lvl="1" indent="-228600">
              <a:spcBef>
                <a:spcPct val="25000"/>
              </a:spcBef>
              <a:buFont typeface="+mj-lt"/>
              <a:buAutoNum type="arabicPeriod"/>
            </a:pPr>
            <a:endParaRPr lang="en-US" sz="1050" dirty="0"/>
          </a:p>
          <a:p>
            <a:endParaRPr lang="en-GB" sz="1000" b="1"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pPr marL="0" indent="0" algn="just">
              <a:spcBef>
                <a:spcPct val="50000"/>
              </a:spcBef>
              <a:spcAft>
                <a:spcPct val="50000"/>
              </a:spcAft>
              <a:defRPr/>
            </a:pPr>
            <a:endParaRPr lang="en-US" sz="1000" dirty="0">
              <a:latin typeface="Arial" panose="020B0604020202020204" pitchFamily="34" charset="0"/>
              <a:cs typeface="Arial" panose="020B0604020202020204" pitchFamily="34" charset="0"/>
            </a:endParaRPr>
          </a:p>
          <a:p>
            <a:pPr marL="0" indent="0" algn="just">
              <a:spcBef>
                <a:spcPct val="50000"/>
              </a:spcBef>
              <a:spcAft>
                <a:spcPct val="50000"/>
              </a:spcAft>
              <a:defRPr/>
            </a:pPr>
            <a:endParaRPr lang="en-US" sz="1000" dirty="0">
              <a:latin typeface="Arial" panose="020B0604020202020204" pitchFamily="34" charset="0"/>
              <a:cs typeface="Arial" panose="020B0604020202020204" pitchFamily="34" charset="0"/>
            </a:endParaRPr>
          </a:p>
          <a:p>
            <a:pPr marL="0" indent="0" algn="just">
              <a:spcBef>
                <a:spcPct val="50000"/>
              </a:spcBef>
              <a:spcAft>
                <a:spcPct val="50000"/>
              </a:spcAft>
              <a:defRPr/>
            </a:pPr>
            <a:r>
              <a:rPr lang="en-US" altLang="ja-JP" sz="1000" b="1" dirty="0">
                <a:latin typeface="Arial" panose="020B0604020202020204" pitchFamily="34" charset="0"/>
                <a:ea typeface="MS PGothic" pitchFamily="34" charset="-128"/>
                <a:cs typeface="Arial" panose="020B0604020202020204" pitchFamily="34" charset="0"/>
              </a:rPr>
              <a:t>	</a:t>
            </a:r>
          </a:p>
        </p:txBody>
      </p:sp>
      <p:cxnSp>
        <p:nvCxnSpPr>
          <p:cNvPr id="5" name="Straight Connector 4"/>
          <p:cNvCxnSpPr/>
          <p:nvPr/>
        </p:nvCxnSpPr>
        <p:spPr>
          <a:xfrm>
            <a:off x="4565499" y="838200"/>
            <a:ext cx="0" cy="541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itle 14"/>
          <p:cNvSpPr>
            <a:spLocks noGrp="1"/>
          </p:cNvSpPr>
          <p:nvPr>
            <p:ph type="title"/>
          </p:nvPr>
        </p:nvSpPr>
        <p:spPr>
          <a:xfrm>
            <a:off x="440134" y="0"/>
            <a:ext cx="8416131" cy="838200"/>
          </a:xfrm>
        </p:spPr>
        <p:txBody>
          <a:bodyPr/>
          <a:lstStyle/>
          <a:p>
            <a:br>
              <a:rPr lang="en-US" altLang="ja-JP" dirty="0">
                <a:solidFill>
                  <a:schemeClr val="tx1"/>
                </a:solidFill>
                <a:latin typeface="Arial" panose="020B0604020202020204" pitchFamily="34" charset="0"/>
                <a:ea typeface="MS PGothic" pitchFamily="34" charset="-128"/>
                <a:cs typeface="Arial" panose="020B0604020202020204" pitchFamily="34" charset="0"/>
              </a:rPr>
            </a:br>
            <a:r>
              <a:rPr lang="en-US" altLang="ja-JP" dirty="0" err="1">
                <a:solidFill>
                  <a:schemeClr val="tx1"/>
                </a:solidFill>
                <a:latin typeface="Arial" panose="020B0604020202020204" pitchFamily="34" charset="0"/>
                <a:ea typeface="MS PGothic" pitchFamily="34" charset="-128"/>
                <a:cs typeface="Arial" panose="020B0604020202020204" pitchFamily="34" charset="0"/>
              </a:rPr>
              <a:t>Lakshyay</a:t>
            </a:r>
            <a:r>
              <a:rPr lang="en-US" altLang="ja-JP" dirty="0">
                <a:solidFill>
                  <a:schemeClr val="tx1"/>
                </a:solidFill>
                <a:latin typeface="Arial" panose="020B0604020202020204" pitchFamily="34" charset="0"/>
                <a:ea typeface="MS PGothic" pitchFamily="34" charset="-128"/>
                <a:cs typeface="Arial" panose="020B0604020202020204" pitchFamily="34" charset="0"/>
              </a:rPr>
              <a:t> </a:t>
            </a:r>
            <a:r>
              <a:rPr lang="en-US" altLang="ja-JP" dirty="0" err="1">
                <a:solidFill>
                  <a:schemeClr val="tx1"/>
                </a:solidFill>
                <a:latin typeface="Arial" panose="020B0604020202020204" pitchFamily="34" charset="0"/>
                <a:ea typeface="MS PGothic" pitchFamily="34" charset="-128"/>
                <a:cs typeface="Arial" panose="020B0604020202020204" pitchFamily="34" charset="0"/>
              </a:rPr>
              <a:t>korukoppula</a:t>
            </a:r>
            <a:br>
              <a:rPr lang="en-US" altLang="ja-JP" dirty="0">
                <a:solidFill>
                  <a:schemeClr val="tx1"/>
                </a:solidFill>
                <a:latin typeface="Arial" panose="020B0604020202020204" pitchFamily="34" charset="0"/>
                <a:ea typeface="MS PGothic" pitchFamily="34" charset="-128"/>
                <a:cs typeface="Arial" panose="020B0604020202020204" pitchFamily="34" charset="0"/>
              </a:rPr>
            </a:br>
            <a:r>
              <a:rPr lang="en-US" altLang="ja-JP" sz="1000" dirty="0">
                <a:solidFill>
                  <a:schemeClr val="tx1"/>
                </a:solidFill>
                <a:latin typeface="Arial" panose="020B0604020202020204" pitchFamily="34" charset="0"/>
                <a:ea typeface="MS PGothic" pitchFamily="34" charset="-128"/>
                <a:cs typeface="Arial" panose="020B0604020202020204" pitchFamily="34" charset="0"/>
              </a:rPr>
              <a:t>Contact No. : 	+91 8688792827	                  Current Location : Hyderabad</a:t>
            </a:r>
            <a:br>
              <a:rPr lang="en-US" altLang="ja-JP" sz="1000" dirty="0">
                <a:solidFill>
                  <a:schemeClr val="tx1"/>
                </a:solidFill>
                <a:latin typeface="Arial" panose="020B0604020202020204" pitchFamily="34" charset="0"/>
                <a:ea typeface="MS PGothic" pitchFamily="34" charset="-128"/>
                <a:cs typeface="Arial" panose="020B0604020202020204" pitchFamily="34" charset="0"/>
              </a:rPr>
            </a:br>
            <a:r>
              <a:rPr lang="en-US" altLang="ja-JP" sz="1000" dirty="0">
                <a:solidFill>
                  <a:schemeClr val="tx1"/>
                </a:solidFill>
                <a:latin typeface="Arial" panose="020B0604020202020204" pitchFamily="34" charset="0"/>
                <a:ea typeface="MS PGothic" pitchFamily="34" charset="-128"/>
                <a:cs typeface="Arial" panose="020B0604020202020204" pitchFamily="34" charset="0"/>
              </a:rPr>
              <a:t>E-mail id :	</a:t>
            </a:r>
            <a:r>
              <a:rPr lang="en-US" altLang="ja-JP" sz="1000" dirty="0" err="1">
                <a:solidFill>
                  <a:schemeClr val="tx1"/>
                </a:solidFill>
                <a:latin typeface="Arial" panose="020B0604020202020204" pitchFamily="34" charset="0"/>
                <a:ea typeface="MS PGothic" pitchFamily="34" charset="-128"/>
                <a:cs typeface="Arial" panose="020B0604020202020204" pitchFamily="34" charset="0"/>
              </a:rPr>
              <a:t>lakshyay.k@infosys.com</a:t>
            </a:r>
            <a:r>
              <a:rPr lang="en-US" altLang="ja-JP" sz="1000" dirty="0">
                <a:solidFill>
                  <a:schemeClr val="tx1"/>
                </a:solidFill>
                <a:latin typeface="Arial" panose="020B0604020202020204" pitchFamily="34" charset="0"/>
                <a:ea typeface="MS PGothic" pitchFamily="34" charset="-128"/>
                <a:cs typeface="Arial" panose="020B0604020202020204" pitchFamily="34" charset="0"/>
              </a:rPr>
              <a:t>	                  Role Designation and Job Level : Digital Specialist Engineer and JL3</a:t>
            </a:r>
            <a:r>
              <a:rPr lang="en-US" altLang="ja-JP" sz="1100" dirty="0">
                <a:solidFill>
                  <a:schemeClr val="tx1"/>
                </a:solidFill>
                <a:latin typeface="Arial" panose="020B0604020202020204" pitchFamily="34" charset="0"/>
                <a:ea typeface="MS PGothic" pitchFamily="34" charset="-128"/>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p:sld>
</file>

<file path=ppt/theme/theme1.xml><?xml version="1.0" encoding="utf-8"?>
<a:theme xmlns:a="http://schemas.openxmlformats.org/drawingml/2006/main" name="1_Default Design">
  <a:themeElements>
    <a:clrScheme name="">
      <a:dk1>
        <a:srgbClr val="000000"/>
      </a:dk1>
      <a:lt1>
        <a:srgbClr val="FFFFFF"/>
      </a:lt1>
      <a:dk2>
        <a:srgbClr val="193A80"/>
      </a:dk2>
      <a:lt2>
        <a:srgbClr val="808080"/>
      </a:lt2>
      <a:accent1>
        <a:srgbClr val="F54510"/>
      </a:accent1>
      <a:accent2>
        <a:srgbClr val="1E60A2"/>
      </a:accent2>
      <a:accent3>
        <a:srgbClr val="FFFFFF"/>
      </a:accent3>
      <a:accent4>
        <a:srgbClr val="000000"/>
      </a:accent4>
      <a:accent5>
        <a:srgbClr val="F9B0AA"/>
      </a:accent5>
      <a:accent6>
        <a:srgbClr val="1A5692"/>
      </a:accent6>
      <a:hlink>
        <a:srgbClr val="F9B311"/>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268117_lakshyay" id="{1BCB062B-E0FC-7C41-ACF6-4865A3265376}" vid="{7F5F0632-7EC2-3843-BE4C-5C3434E6F9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1_Default Design</Template>
  <TotalTime>1</TotalTime>
  <Words>378</Words>
  <Application>Microsoft Macintosh PowerPoint</Application>
  <PresentationFormat>On-screen Show (4:3)</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Roboto</vt:lpstr>
      <vt:lpstr>Symbol</vt:lpstr>
      <vt:lpstr>Wingdings</vt:lpstr>
      <vt:lpstr>1_Default Design</vt:lpstr>
      <vt:lpstr> Lakshyay korukoppula Contact No. :  +91 8688792827                   Current Location : Hyderabad E-mail id : lakshyay.k@infosys.com                   Role Designation and Job Level : Digital Specialist Engineer and JL3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Lakshyay korukoppula Contact No. :  +91 8688792827                   Current Location : Hyderabad E-mail id : lakshyay.k@infosys.com                   Role Designation and Job Level : Digital Specialist Engineer and JL3    </dc:title>
  <dc:creator>Lakshyay Korukoppula</dc:creator>
  <cp:lastModifiedBy>Lakshyay Korukoppula</cp:lastModifiedBy>
  <cp:revision>1</cp:revision>
  <dcterms:created xsi:type="dcterms:W3CDTF">2023-09-11T04:26:16Z</dcterms:created>
  <dcterms:modified xsi:type="dcterms:W3CDTF">2023-09-11T04:27:22Z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2022-07-12T14:32:19Z</vt:lpwstr>
  </property>
  <property fmtid="{D5CDD505-2E9C-101B-9397-08002B2CF9AE}" pid="4" name="MSIP_Label_a0819fa7-4367-4500-ba88-dd630d977609_Method">
    <vt:lpwstr>Privileged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da0d889a-d8e0-4fd5-ab93-87427456cb12</vt:lpwstr>
  </property>
  <property fmtid="{D5CDD505-2E9C-101B-9397-08002B2CF9AE}" pid="8" name="MSIP_Label_a0819fa7-4367-4500-ba88-dd630d977609_ContentBits">
    <vt:lpwstr>0</vt:lpwstr>
  </property>
</Properties>
</file>