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98C3CFF-6AB2-492D-A7B9-94DBB9EE9267}" type="datetimeFigureOut">
              <a:rPr lang="pl-PL" smtClean="0"/>
              <a:t>12.03.2023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43CF740-A9E3-4DE7-8893-062226685EF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5400" dirty="0" smtClean="0"/>
              <a:t>Convolutional </a:t>
            </a:r>
            <a:br>
              <a:rPr lang="pl-PL" sz="5400" dirty="0" smtClean="0"/>
            </a:br>
            <a:r>
              <a:rPr lang="pl-PL" sz="5400" dirty="0" smtClean="0"/>
              <a:t>Neural Networks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19842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800" dirty="0" smtClean="0"/>
              <a:t>Convolution layer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Problem 1: Huge size of file</a:t>
            </a:r>
          </a:p>
          <a:p>
            <a:r>
              <a:rPr lang="pl-PL" sz="3200" dirty="0" smtClean="0"/>
              <a:t>Problem 2: Noise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0928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1575048"/>
          </a:xfrm>
        </p:spPr>
        <p:txBody>
          <a:bodyPr/>
          <a:lstStyle/>
          <a:p>
            <a:pPr algn="ctr"/>
            <a:r>
              <a:rPr lang="pl-PL" sz="4800" dirty="0" smtClean="0"/>
              <a:t>Quick fix:</a:t>
            </a:r>
            <a:br>
              <a:rPr lang="pl-PL" sz="4800" dirty="0" smtClean="0"/>
            </a:br>
            <a:r>
              <a:rPr lang="pl-PL" sz="4800" dirty="0" smtClean="0"/>
              <a:t>pooling layer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988840"/>
            <a:ext cx="7924800" cy="4114800"/>
          </a:xfrm>
        </p:spPr>
        <p:txBody>
          <a:bodyPr>
            <a:noAutofit/>
          </a:bodyPr>
          <a:lstStyle/>
          <a:p>
            <a:r>
              <a:rPr lang="pl-PL" sz="2800" dirty="0" smtClean="0"/>
              <a:t>AVERAGE POOLING – divide image into squares for example 3x3 and take the mean of values</a:t>
            </a:r>
          </a:p>
          <a:p>
            <a:r>
              <a:rPr lang="pl-PL" sz="2800" dirty="0" smtClean="0"/>
              <a:t>MAXIMUM POOLING – again divide image into squares and use most extrem values</a:t>
            </a:r>
          </a:p>
          <a:p>
            <a:r>
              <a:rPr lang="pl-PL" sz="2800" dirty="0" smtClean="0"/>
              <a:t>Both situations:</a:t>
            </a:r>
          </a:p>
          <a:p>
            <a:pPr lvl="1"/>
            <a:r>
              <a:rPr lang="pl-PL" sz="2800" dirty="0" smtClean="0"/>
              <a:t>Size 9 times smaller</a:t>
            </a:r>
          </a:p>
          <a:p>
            <a:pPr lvl="1"/>
            <a:r>
              <a:rPr lang="pl-PL" sz="2800" dirty="0" smtClean="0"/>
              <a:t>Noise reduced</a:t>
            </a:r>
          </a:p>
        </p:txBody>
      </p:sp>
    </p:spTree>
    <p:extLst>
      <p:ext uri="{BB962C8B-B14F-4D97-AF65-F5344CB8AC3E}">
        <p14:creationId xmlns:p14="http://schemas.microsoft.com/office/powerpoint/2010/main" val="730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600" dirty="0" smtClean="0"/>
              <a:t>Little left</a:t>
            </a:r>
            <a:endParaRPr lang="pl-PL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Just flatten whole data you have: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 algn="ctr">
              <a:buNone/>
            </a:pPr>
            <a:r>
              <a:rPr lang="pl-PL" sz="4400" dirty="0" smtClean="0"/>
              <a:t>[3 channels] x [kernels number] x [image width] x [image height]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and upload it to regular neural network. 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5424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Convolutional neural networks</a:t>
            </a:r>
            <a:endParaRPr lang="pl-PL" sz="3600" dirty="0"/>
          </a:p>
        </p:txBody>
      </p:sp>
      <p:pic>
        <p:nvPicPr>
          <p:cNvPr id="4" name="Content Placeholder 3" descr="C:\Users\rewas\Desktop\Uniwerek\Programowanie\Machine Learning\CNN\convolutional-neural-network6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499469" cy="25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 smtClean="0"/>
              <a:t>Find Difference</a:t>
            </a:r>
            <a:endParaRPr lang="pl-PL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666110" y="24042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Regular NN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35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Convolutional NN</a:t>
            </a:r>
            <a:endParaRPr lang="pl-PL" dirty="0"/>
          </a:p>
        </p:txBody>
      </p:sp>
      <p:pic>
        <p:nvPicPr>
          <p:cNvPr id="1026" name="Picture 2" descr="C:\Users\rewas\Desktop\Uniwerek\Programowanie\Machine Learning\CNN\neural-network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255"/>
            <a:ext cx="2005012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was\Desktop\Uniwerek\Programowanie\Machine Learning\CNN\convolutional-neural-networ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36988"/>
            <a:ext cx="57150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 smtClean="0"/>
              <a:t>Find Difference</a:t>
            </a:r>
            <a:endParaRPr lang="pl-PL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666110" y="24042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Regular NN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35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Convolutional NN</a:t>
            </a:r>
            <a:endParaRPr lang="pl-PL" dirty="0"/>
          </a:p>
        </p:txBody>
      </p:sp>
      <p:pic>
        <p:nvPicPr>
          <p:cNvPr id="1026" name="Picture 2" descr="C:\Users\rewas\Desktop\Uniwerek\Programowanie\Machine Learning\CNN\neural-network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255"/>
            <a:ext cx="2005012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was\Desktop\Uniwerek\Programowanie\Machine Learning\CNN\convolutional-neural-networ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36988"/>
            <a:ext cx="57150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1772816"/>
            <a:ext cx="576064" cy="1440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val 8"/>
          <p:cNvSpPr/>
          <p:nvPr/>
        </p:nvSpPr>
        <p:spPr>
          <a:xfrm>
            <a:off x="2555776" y="4149079"/>
            <a:ext cx="1152129" cy="1145193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C000"/>
                </a:solidFill>
              </a:rPr>
              <a:t>1. Input</a:t>
            </a: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 smtClean="0"/>
              <a:t>Find Difference</a:t>
            </a:r>
            <a:endParaRPr lang="pl-PL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666110" y="240422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Regular NN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6357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Convolutional NN</a:t>
            </a:r>
            <a:endParaRPr lang="pl-PL" dirty="0"/>
          </a:p>
        </p:txBody>
      </p:sp>
      <p:pic>
        <p:nvPicPr>
          <p:cNvPr id="1026" name="Picture 2" descr="C:\Users\rewas\Desktop\Uniwerek\Programowanie\Machine Learning\CNN\neural-network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255"/>
            <a:ext cx="2005012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ewas\Desktop\Uniwerek\Programowanie\Machine Learning\CNN\convolutional-neural-networ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36988"/>
            <a:ext cx="57150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1772816"/>
            <a:ext cx="576064" cy="144016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val 8"/>
          <p:cNvSpPr/>
          <p:nvPr/>
        </p:nvSpPr>
        <p:spPr>
          <a:xfrm>
            <a:off x="2555776" y="4149079"/>
            <a:ext cx="1152129" cy="1145193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FFC000"/>
                </a:solidFill>
              </a:rPr>
              <a:t>1. Input</a:t>
            </a:r>
            <a:endParaRPr lang="pl-PL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63888" y="3620106"/>
            <a:ext cx="2520280" cy="1821556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9552" y="220437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2</a:t>
            </a:r>
            <a:r>
              <a:rPr lang="pl-PL" dirty="0" smtClean="0">
                <a:solidFill>
                  <a:srgbClr val="FFC000"/>
                </a:solidFill>
              </a:rPr>
              <a:t>. Convolutional layer</a:t>
            </a:r>
            <a:endParaRPr lang="pl-P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dirty="0" smtClean="0"/>
              <a:t>What is matrix convolution?</a:t>
            </a:r>
            <a:endParaRPr lang="pl-PL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Small matrix (kernel)</a:t>
            </a:r>
            <a:r>
              <a:rPr lang="pl-PL" dirty="0"/>
              <a:t> slighlty </a:t>
            </a:r>
            <a:r>
              <a:rPr lang="pl-PL" dirty="0" smtClean="0"/>
              <a:t> transforms (usually) huge matrix not changing its size.</a:t>
            </a:r>
          </a:p>
          <a:p>
            <a:r>
              <a:rPr lang="pl-PL" dirty="0" smtClean="0"/>
              <a:t>Example:</a:t>
            </a:r>
            <a:endParaRPr lang="pl-PL" dirty="0"/>
          </a:p>
        </p:txBody>
      </p:sp>
      <p:pic>
        <p:nvPicPr>
          <p:cNvPr id="2050" name="Picture 2" descr="C:\Users\rewas\Desktop\Uniwerek\Programowanie\Machine Learning\CNN\convolution 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344536" cy="28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dirty="0" smtClean="0"/>
              <a:t>Ok... But What it’s for?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1652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600" dirty="0" smtClean="0"/>
              <a:t>Edge detection!</a:t>
            </a:r>
            <a:endParaRPr lang="pl-PL" sz="6600" dirty="0"/>
          </a:p>
        </p:txBody>
      </p:sp>
      <p:pic>
        <p:nvPicPr>
          <p:cNvPr id="3074" name="Picture 2" descr="C:\Users\rewas\Desktop\Uniwerek\Programowanie\Machine Learning\CNN\kart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96842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600" dirty="0" smtClean="0"/>
              <a:t>Edge detection!</a:t>
            </a:r>
            <a:endParaRPr lang="pl-PL" sz="6600" dirty="0"/>
          </a:p>
        </p:txBody>
      </p:sp>
      <p:pic>
        <p:nvPicPr>
          <p:cNvPr id="4098" name="Picture 2" descr="C:\Users\rewas\Desktop\Uniwerek\Programowanie\Machine Learning\CNN\3B1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428889" cy="36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4797152"/>
            <a:ext cx="126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</a:t>
            </a:r>
            <a:r>
              <a:rPr lang="pl-PL" dirty="0" smtClean="0"/>
              <a:t>hite – 1</a:t>
            </a:r>
          </a:p>
          <a:p>
            <a:r>
              <a:rPr lang="pl-PL" dirty="0"/>
              <a:t>g</a:t>
            </a:r>
            <a:r>
              <a:rPr lang="pl-PL" dirty="0" smtClean="0"/>
              <a:t>rey – 0.5</a:t>
            </a:r>
          </a:p>
          <a:p>
            <a:r>
              <a:rPr lang="pl-PL" dirty="0"/>
              <a:t>b</a:t>
            </a:r>
            <a:r>
              <a:rPr lang="pl-PL" dirty="0" smtClean="0"/>
              <a:t>lack - 0</a:t>
            </a:r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4797152"/>
            <a:ext cx="126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</a:t>
            </a:r>
            <a:r>
              <a:rPr lang="pl-PL" dirty="0" smtClean="0"/>
              <a:t>ed – -1</a:t>
            </a:r>
          </a:p>
          <a:p>
            <a:r>
              <a:rPr lang="pl-PL" dirty="0" smtClean="0"/>
              <a:t>blue – 1</a:t>
            </a:r>
          </a:p>
          <a:p>
            <a:r>
              <a:rPr lang="pl-PL" dirty="0"/>
              <a:t>b</a:t>
            </a:r>
            <a:r>
              <a:rPr lang="pl-PL" dirty="0" smtClean="0"/>
              <a:t>lack - 0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3790000" y="4797151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0.25  0  -0.25</a:t>
            </a:r>
          </a:p>
          <a:p>
            <a:r>
              <a:rPr lang="pl-PL" dirty="0" smtClean="0"/>
              <a:t>0.50  0  -0.50</a:t>
            </a:r>
          </a:p>
          <a:p>
            <a:r>
              <a:rPr lang="pl-PL" dirty="0" smtClean="0"/>
              <a:t>0.25  0  -0.25</a:t>
            </a:r>
          </a:p>
          <a:p>
            <a:r>
              <a:rPr lang="pl-PL" dirty="0"/>
              <a:t>k</a:t>
            </a:r>
            <a:r>
              <a:rPr lang="pl-PL" dirty="0" smtClean="0"/>
              <a:t>ernel matrix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7344308" y="62652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Credits to 3B1B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49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800" dirty="0" smtClean="0"/>
              <a:t>Convolution layer</a:t>
            </a:r>
            <a:endParaRPr lang="pl-P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Divide image into 3 channels (RGB)</a:t>
            </a:r>
          </a:p>
          <a:p>
            <a:r>
              <a:rPr lang="pl-PL" sz="3200" dirty="0" smtClean="0"/>
              <a:t>Apply a convolution to each channel</a:t>
            </a:r>
          </a:p>
          <a:p>
            <a:r>
              <a:rPr lang="pl-PL" sz="3200" dirty="0" smtClean="0"/>
              <a:t>At least 1 kernel per channel, sometimes up to 64</a:t>
            </a:r>
          </a:p>
          <a:p>
            <a:r>
              <a:rPr lang="pl-PL" sz="3200" dirty="0" smtClean="0"/>
              <a:t>Fix things that break at borders of image</a:t>
            </a:r>
          </a:p>
          <a:p>
            <a:r>
              <a:rPr lang="pl-PL" sz="3200" dirty="0" smtClean="0"/>
              <a:t>To each point of each channel you may apply sigmoids or RELU to avoid extreme values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81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84</TotalTime>
  <Words>246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Convolutional  Neural Networks</vt:lpstr>
      <vt:lpstr>Find Difference</vt:lpstr>
      <vt:lpstr>Find Difference</vt:lpstr>
      <vt:lpstr>Find Difference</vt:lpstr>
      <vt:lpstr>What is matrix convolution?</vt:lpstr>
      <vt:lpstr>Ok... But What it’s for?</vt:lpstr>
      <vt:lpstr>Edge detection!</vt:lpstr>
      <vt:lpstr>Edge detection!</vt:lpstr>
      <vt:lpstr>Convolution layer</vt:lpstr>
      <vt:lpstr>Convolution layer</vt:lpstr>
      <vt:lpstr>Quick fix: pooling layer</vt:lpstr>
      <vt:lpstr>Little left</vt:lpstr>
      <vt:lpstr>Convolutional neural networks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 Neural Networks</dc:title>
  <dc:creator>Ksawery M</dc:creator>
  <cp:lastModifiedBy>Ksawery M</cp:lastModifiedBy>
  <cp:revision>8</cp:revision>
  <dcterms:created xsi:type="dcterms:W3CDTF">2023-03-12T21:14:40Z</dcterms:created>
  <dcterms:modified xsi:type="dcterms:W3CDTF">2023-03-12T22:39:52Z</dcterms:modified>
</cp:coreProperties>
</file>