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0FCF0-F7E8-423A-8067-A3C9708C241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39435-976B-4F91-87B2-9B2AD9BEC7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37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10FE7F-5DD9-4FF2-98CB-BAC28C32AE96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6D999F-9632-4AF9-AD20-ACA8858710A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2815953"/>
          </a:xfrm>
        </p:spPr>
        <p:txBody>
          <a:bodyPr/>
          <a:lstStyle/>
          <a:p>
            <a:r>
              <a:rPr lang="pl-PL" dirty="0" smtClean="0"/>
              <a:t>Gra w życie Conwaya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219200"/>
          </a:xfrm>
        </p:spPr>
        <p:txBody>
          <a:bodyPr/>
          <a:lstStyle/>
          <a:p>
            <a:r>
              <a:rPr lang="pl-PL" dirty="0" smtClean="0"/>
              <a:t>Ksawery Mielczarek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7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pic>
        <p:nvPicPr>
          <p:cNvPr id="6146" name="Picture 2" descr="C:\Users\rewas\Desktop\Uniwerek\Programowanie\Python\Symulacje\Gra w życie - animacje\Dieha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0" y="1086844"/>
            <a:ext cx="76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pic>
        <p:nvPicPr>
          <p:cNvPr id="7170" name="Picture 2" descr="C:\Users\rewas\Desktop\Uniwerek\Programowanie\Python\Symulacje\Gra w życie - animacje\Immorta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0" y="1068386"/>
            <a:ext cx="76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pic>
        <p:nvPicPr>
          <p:cNvPr id="8194" name="Picture 2" descr="C:\Users\rewas\Desktop\Uniwerek\Programowanie\Python\Symulacje\Gra w życie - animacje\Pulsa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23" y="1086438"/>
            <a:ext cx="76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9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pic>
        <p:nvPicPr>
          <p:cNvPr id="9218" name="Picture 2" descr="C:\Users\rewas\Desktop\Uniwerek\Programowanie\Python\Symulacje\Gra w życie - animacje\Katastrof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0" y="1090901"/>
            <a:ext cx="76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pic>
        <p:nvPicPr>
          <p:cNvPr id="10242" name="Picture 2" descr="C:\Users\rewas\Desktop\Uniwerek\Programowanie\Python\Symulacje\Gra w życie - animacje\Eskadr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0" y="1098000"/>
            <a:ext cx="76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9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Reguły gry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endParaRPr lang="pl-PL" dirty="0" smtClean="0"/>
          </a:p>
          <a:p>
            <a:r>
              <a:rPr lang="pl-PL" dirty="0" smtClean="0"/>
              <a:t>Dwuwymiarowy automat komórkowy</a:t>
            </a:r>
          </a:p>
          <a:p>
            <a:r>
              <a:rPr lang="pl-PL" dirty="0" smtClean="0"/>
              <a:t>Warunki początkowe determinują ewolucję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Komórki „martwe” lub „żywe” zmieniają swój stan co krok czasowy:</a:t>
            </a:r>
          </a:p>
          <a:p>
            <a:pPr lvl="1"/>
            <a:r>
              <a:rPr lang="pl-PL" sz="2000" dirty="0" smtClean="0"/>
              <a:t>Komórki martwe ożywają, jeśli mają </a:t>
            </a:r>
            <a:r>
              <a:rPr lang="pl-PL" sz="2000" b="1" dirty="0" smtClean="0"/>
              <a:t>dokładnie 3 żywych sąsiadów</a:t>
            </a:r>
          </a:p>
          <a:p>
            <a:pPr lvl="1"/>
            <a:r>
              <a:rPr lang="pl-PL" sz="2000" dirty="0" smtClean="0"/>
              <a:t>Komórki żywe przeżywają wtw. </a:t>
            </a:r>
            <a:r>
              <a:rPr lang="pl-PL" sz="2000" dirty="0"/>
              <a:t>g</a:t>
            </a:r>
            <a:r>
              <a:rPr lang="pl-PL" sz="2000" dirty="0" smtClean="0"/>
              <a:t>dy mają </a:t>
            </a:r>
            <a:r>
              <a:rPr lang="pl-PL" sz="2000" b="1" dirty="0" smtClean="0"/>
              <a:t>2 lub 3 żywych sąsiadów </a:t>
            </a:r>
            <a:r>
              <a:rPr lang="pl-PL" sz="2000" dirty="0" smtClean="0"/>
              <a:t>(w przeciwnym przypadku umierają z „osamotnienia” lub „przeludnienia”</a:t>
            </a:r>
          </a:p>
        </p:txBody>
      </p:sp>
    </p:spTree>
    <p:extLst>
      <p:ext uri="{BB962C8B-B14F-4D97-AF65-F5344CB8AC3E}">
        <p14:creationId xmlns:p14="http://schemas.microsoft.com/office/powerpoint/2010/main" val="782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Pomysł implementacji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Plansza gry to np.array. </a:t>
            </a:r>
          </a:p>
          <a:p>
            <a:r>
              <a:rPr lang="pl-PL" dirty="0" smtClean="0"/>
              <a:t>Komórki </a:t>
            </a:r>
            <a:r>
              <a:rPr lang="pl-PL" b="1" dirty="0" smtClean="0"/>
              <a:t>żywe ~ 1</a:t>
            </a:r>
            <a:r>
              <a:rPr lang="pl-PL" dirty="0" smtClean="0"/>
              <a:t>; komórki </a:t>
            </a:r>
            <a:r>
              <a:rPr lang="pl-PL" b="1" dirty="0" smtClean="0"/>
              <a:t>martwe ~ 0</a:t>
            </a:r>
          </a:p>
          <a:p>
            <a:r>
              <a:rPr lang="pl-PL" dirty="0" smtClean="0"/>
              <a:t>W każdym kroku w komórce kładziemy sumę jej sąsiadów i </a:t>
            </a:r>
            <a:r>
              <a:rPr lang="pl-PL" b="1" dirty="0" smtClean="0"/>
              <a:t>10-krotność</a:t>
            </a:r>
            <a:r>
              <a:rPr lang="pl-PL" dirty="0" smtClean="0"/>
              <a:t> jej wartości w poprzednim kroku,</a:t>
            </a:r>
          </a:p>
          <a:p>
            <a:r>
              <a:rPr lang="pl-PL" dirty="0" smtClean="0"/>
              <a:t>Wartość w komórce (0-18) jednoznacznie określa jej ewolucję.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0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Pomysł implementacji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702498"/>
              </p:ext>
            </p:extLst>
          </p:nvPr>
        </p:nvGraphicFramePr>
        <p:xfrm>
          <a:off x="395536" y="2060848"/>
          <a:ext cx="8229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0466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Żywi</a:t>
                      </a:r>
                      <a:r>
                        <a:rPr lang="pl-PL" baseline="0" dirty="0" smtClean="0"/>
                        <a:t> sąsiedzi</a:t>
                      </a:r>
                      <a:endParaRPr lang="pl-PL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Suma w komórce</a:t>
                      </a:r>
                      <a:endParaRPr lang="pl-PL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Czy będzie</a:t>
                      </a:r>
                      <a:r>
                        <a:rPr lang="pl-PL" baseline="0" dirty="0" smtClean="0"/>
                        <a:t> żyć</a:t>
                      </a:r>
                      <a:r>
                        <a:rPr lang="pl-PL" dirty="0" smtClean="0"/>
                        <a:t>?</a:t>
                      </a:r>
                      <a:endParaRPr lang="pl-PL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Suma w komórce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Czy będzie</a:t>
                      </a:r>
                      <a:r>
                        <a:rPr lang="pl-PL" baseline="0" dirty="0" smtClean="0"/>
                        <a:t> żyć</a:t>
                      </a:r>
                      <a:r>
                        <a:rPr lang="pl-PL" dirty="0" smtClean="0"/>
                        <a:t>?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b="1" dirty="0" smtClean="0"/>
                        <a:t>Komórka martwa </a:t>
                      </a:r>
                      <a:endParaRPr lang="pl-PL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b="1" dirty="0" smtClean="0"/>
                        <a:t>Komórka</a:t>
                      </a:r>
                      <a:r>
                        <a:rPr lang="pl-PL" b="1" baseline="0" dirty="0" smtClean="0"/>
                        <a:t> żywa</a:t>
                      </a:r>
                      <a:endParaRPr lang="pl-PL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11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12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Tak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Tak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13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Tak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42632"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14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16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17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8</a:t>
                      </a:r>
                      <a:endParaRPr lang="pl-PL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8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18</a:t>
                      </a:r>
                      <a:endParaRPr lang="pl-PL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Nie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5334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22835"/>
            <a:ext cx="20574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6272" y="52292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Kod kroku czasowego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98418" y="4077072"/>
            <a:ext cx="34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Pusta przestrzeń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27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Warunki początkowe</a:t>
            </a:r>
            <a:br>
              <a:rPr lang="pl-PL" dirty="0" smtClean="0"/>
            </a:br>
            <a:r>
              <a:rPr lang="pl-PL" dirty="0" smtClean="0"/>
              <a:t>dla różnych układów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76" y="2193775"/>
            <a:ext cx="17605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49129"/>
            <a:ext cx="1828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34" y="2887608"/>
            <a:ext cx="1966913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65104"/>
            <a:ext cx="524986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45345"/>
            <a:ext cx="1912937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2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animacji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7"/>
            <a:ext cx="628015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5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pic>
        <p:nvPicPr>
          <p:cNvPr id="4098" name="Picture 2" descr="C:\Users\rewas\Desktop\Uniwerek\Programowanie\Python\Symulacje\Gra w życie - animacje\Glid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2" y="1083263"/>
            <a:ext cx="7680176" cy="57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pic>
        <p:nvPicPr>
          <p:cNvPr id="5122" name="Picture 2" descr="C:\Users\rewas\Desktop\Uniwerek\Programowanie\Python\Symulacje\Gra w życie - animacje\Tumbl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0" y="1086641"/>
            <a:ext cx="76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</TotalTime>
  <Words>193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Gra w życie Conwaya</vt:lpstr>
      <vt:lpstr>Reguły gry</vt:lpstr>
      <vt:lpstr>Pomysł implementacji</vt:lpstr>
      <vt:lpstr>Pomysł implementacji</vt:lpstr>
      <vt:lpstr>Implementacja</vt:lpstr>
      <vt:lpstr>Warunki początkowe dla różnych układów</vt:lpstr>
      <vt:lpstr>Tworzenie animacji</vt:lpstr>
      <vt:lpstr>Animacje</vt:lpstr>
      <vt:lpstr>Animacje</vt:lpstr>
      <vt:lpstr>Animacje</vt:lpstr>
      <vt:lpstr>Animacje</vt:lpstr>
      <vt:lpstr>Animacje</vt:lpstr>
      <vt:lpstr>Animacje</vt:lpstr>
      <vt:lpstr>Animacje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w życie Conwaya</dc:title>
  <dc:creator>Ksawery M</dc:creator>
  <cp:lastModifiedBy>Ksawery M</cp:lastModifiedBy>
  <cp:revision>4</cp:revision>
  <dcterms:created xsi:type="dcterms:W3CDTF">2023-01-22T11:34:33Z</dcterms:created>
  <dcterms:modified xsi:type="dcterms:W3CDTF">2023-01-22T12:11:09Z</dcterms:modified>
</cp:coreProperties>
</file>