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2C5-4C99-3CB9-D6DF-BCB81C2B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811A-FD2B-6732-5FF0-1D670283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E696-F4A2-0C0C-31EE-49A43DF6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A8AE-A271-717B-3C30-FDD85D07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38DE-F3BC-2363-0720-F17823EA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8E2E-AFC9-C1DE-C2C7-DEC51FD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F424-4B3C-6329-E2BB-9E33378F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EB07-266B-7D16-B545-F1EA562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9AD2-D7A1-F96E-E851-45FB71A7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3B50-82A6-B0EA-8D06-7B4044D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3EEC4-E9C1-DC3E-3613-701FDCFC4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41F07-1395-36E6-B93D-8874CE3B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42A8-C274-5F81-BA8F-E3B08C8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B15C-0D43-5111-DAFC-AF1A83B9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6F48-ED0C-0303-3EEC-C91F151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68EF-066C-0949-1819-5C0F5C9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EB8D-32B8-2324-185A-A63D1B7F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1E4C-0256-DAFA-788E-CEC564B8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01A3-AC86-A71F-4E0F-FAE50C2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E7D3-C111-4049-748F-36625286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5046-271B-E97D-3965-68E61B2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61EE-7FAA-82F9-720D-B545901EF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2E38-50C3-85A4-262F-5780ABE0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531C-BF3F-EA12-BBA5-46B1F9EA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2DF0-5716-BEE6-3FB7-7537FB1B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006-25D0-EFA3-DCF3-523AA141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C181-70A8-5B4B-271F-115B1FF98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B9759-F695-64B1-2078-505F4AA7C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A918-E980-5FA5-F413-5BA3C417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27A9-0213-D9FE-04D8-5B9BE26E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C640-04B9-2CE0-18C9-9CF743A7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5F37-C775-813F-40DD-52622BB8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E4B0-F4AE-4BD3-9BCF-F8E7DE48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74F4-AD7A-D009-4DD8-A36150714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9A912-B56E-3B48-A568-41939692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3EF6-8AC9-7A2F-45B5-3FEB01541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0E169-66C0-2936-4E58-197F634B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61B69-5E38-F495-DFAC-A551DB8C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D52D3-D495-C797-C30E-41A23AB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008B-7DE8-0DAC-2538-B6200312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32457-1322-5087-F8B7-0DE0F49A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E9EC-3C9D-0921-4999-A5C49302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CA6BC-4902-8A9D-05C9-04DE2C62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39FAA-99BF-4F11-CF82-0937644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9F4CB-CC1D-BC60-7AF2-5658DF9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97C39-3016-AAD3-BA9E-D7F94A1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19D8-E36C-38F9-5C8B-75A7FF42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8946-AA29-1580-B49D-0B3A2EF4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B50E-0401-0056-9BD7-0CB78574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F79F-6CC2-51FA-D73F-9D400F2C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A4C5-AAEF-EC66-D9DE-AB67B2D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CE2A-68AA-C359-894B-C7697CE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1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DFA-6DDC-F594-C69E-16966804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F366D-D2D2-1BBF-1E0A-250BC8F61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1776A-6B1C-3678-1CF8-73CC155E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E2B4-4C98-48DC-2450-1CF1D033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C6E8-63F9-B84F-0AC1-2C4C595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3FEE-4B60-D25A-E3E5-A44CC329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6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80DF7-654E-FFF8-846C-D7707A4A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94B5-DAB1-D930-DE21-6478C51A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A54A-6D6D-BFF2-3033-6ADD120FF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C747-97A3-4986-908E-1DB21834F92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C99D-639F-C0D9-B878-9B93D7B8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1C2A-779E-1240-EFC3-1E3C0D9E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85D7-ABD2-4D60-99D5-8DECE12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BF7-3D56-A37E-BD84-C58B3ABF7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1919" y="104140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Center ABC</a:t>
            </a:r>
            <a:b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r>
              <a:rPr lang="en-US" sz="2400" b="1" i="1" dirty="0"/>
              <a:t>The shared data contains record of 3 months,</a:t>
            </a:r>
            <a:br>
              <a:rPr lang="en-US" sz="2400" b="1" i="1" dirty="0"/>
            </a:br>
            <a:r>
              <a:rPr lang="en-US" sz="2400" b="1" i="1" dirty="0"/>
              <a:t>Aug, Sept, Oct . 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represents performance data for Call Center , where information such as, number of calls, sales units and call time is present. 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contains 146k+ records and 613 unique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F29E7-368B-54A0-4A34-A8E2B4C2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04" y="4279514"/>
            <a:ext cx="6832315" cy="2331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A465A-5AC6-2F58-0EFD-DBD44DAB8863}"/>
              </a:ext>
            </a:extLst>
          </p:cNvPr>
          <p:cNvSpPr txBox="1"/>
          <p:nvPr/>
        </p:nvSpPr>
        <p:spPr>
          <a:xfrm>
            <a:off x="3719245" y="3609932"/>
            <a:ext cx="570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EventDate</a:t>
            </a:r>
            <a:r>
              <a:rPr lang="en-US" sz="2400" b="1" dirty="0"/>
              <a:t> vs AHT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92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774A4-D28D-8100-51BB-FBCD218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Users vs Total unit Sales</a:t>
            </a:r>
            <a:endParaRPr lang="en-IN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A175FB-BF29-A5B9-D770-F339BF609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04763"/>
            <a:ext cx="6172200" cy="3811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B5D687-AD73-522C-BF81-7686487F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the list of top 10 </a:t>
            </a:r>
            <a:r>
              <a:rPr lang="en-US" dirty="0" err="1"/>
              <a:t>userid</a:t>
            </a:r>
            <a:r>
              <a:rPr lang="en-US" dirty="0"/>
              <a:t> and total units sold to them.</a:t>
            </a:r>
          </a:p>
          <a:p>
            <a:endParaRPr lang="en-US" dirty="0"/>
          </a:p>
          <a:p>
            <a:r>
              <a:rPr lang="en-US" dirty="0"/>
              <a:t>Bar graph is arranged in decreasing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0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891C6B0-3FBD-6C5A-5EEA-B9581516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Eventdate</a:t>
            </a:r>
            <a:r>
              <a:rPr lang="en-US" sz="2400" b="1" dirty="0"/>
              <a:t> vs </a:t>
            </a:r>
            <a:r>
              <a:rPr lang="en-US" sz="2400" b="1" dirty="0" err="1"/>
              <a:t>Totalnumberofcallshandled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632EA-686D-F22C-EA0A-2B13AC04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Top 10 total number of calls attended with respect to </a:t>
            </a:r>
            <a:r>
              <a:rPr lang="en-US" dirty="0" err="1"/>
              <a:t>eventdate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64FE3CF-57A7-A8D3-E78B-ADAD98542A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11" r="1211"/>
          <a:stretch/>
        </p:blipFill>
        <p:spPr/>
      </p:pic>
    </p:spTree>
    <p:extLst>
      <p:ext uri="{BB962C8B-B14F-4D97-AF65-F5344CB8AC3E}">
        <p14:creationId xmlns:p14="http://schemas.microsoft.com/office/powerpoint/2010/main" val="21031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2888-0CCA-323F-7C14-D1AEB603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6652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Eventdate</a:t>
            </a:r>
            <a:r>
              <a:rPr lang="en-US" sz="2400" b="1" dirty="0"/>
              <a:t> vs </a:t>
            </a:r>
            <a:r>
              <a:rPr lang="en-US" sz="2400" b="1" dirty="0" err="1"/>
              <a:t>Unit_sells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E296-BA15-D060-C98B-439BD599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unit sales.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38A1ACC-09D6-97BF-B656-6F55548BB2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06" b="506"/>
          <a:stretch/>
        </p:blipFill>
        <p:spPr/>
      </p:pic>
    </p:spTree>
    <p:extLst>
      <p:ext uri="{BB962C8B-B14F-4D97-AF65-F5344CB8AC3E}">
        <p14:creationId xmlns:p14="http://schemas.microsoft.com/office/powerpoint/2010/main" val="36269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5C7D-89DB-C5DC-487D-1AE0AD4D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Userid</a:t>
            </a:r>
            <a:r>
              <a:rPr lang="en-US" sz="2400" b="1" dirty="0"/>
              <a:t> vs categories count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5278-3DEA-E652-2A4D-476EB1503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 10 users with highest categories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4B2DEF0-81E2-2BBE-6374-E0A228455D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354" b="4354"/>
          <a:stretch/>
        </p:blipFill>
        <p:spPr/>
      </p:pic>
    </p:spTree>
    <p:extLst>
      <p:ext uri="{BB962C8B-B14F-4D97-AF65-F5344CB8AC3E}">
        <p14:creationId xmlns:p14="http://schemas.microsoft.com/office/powerpoint/2010/main" val="31176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B811A-F16F-05BF-5B36-5A302FE5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1358793"/>
            <a:ext cx="10731280" cy="46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Call Center ABC  The shared data contains record of 3 months, Aug, Sept, Oct .   Dataset represents performance data for Call Center , where information such as, number of calls, sales units and call time is present.  This dataset contains 146k+ records and 613 unique userid.</vt:lpstr>
      <vt:lpstr>Users vs Total unit Sales</vt:lpstr>
      <vt:lpstr>Eventdate vs Totalnumberofcallshandled</vt:lpstr>
      <vt:lpstr>Eventdate vs Unit_sells</vt:lpstr>
      <vt:lpstr>Userid vs categories count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 babu Ray</dc:creator>
  <cp:lastModifiedBy>Lal babu Ray</cp:lastModifiedBy>
  <cp:revision>24</cp:revision>
  <dcterms:created xsi:type="dcterms:W3CDTF">2023-04-09T09:42:34Z</dcterms:created>
  <dcterms:modified xsi:type="dcterms:W3CDTF">2023-04-10T11:04:31Z</dcterms:modified>
</cp:coreProperties>
</file>