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270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2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593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427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519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25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9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59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9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3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6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3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3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6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1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31C1D5-B5CC-4C01-BB40-452E56686EF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90417EB-BF97-476D-9A37-F95D5DA37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697" y="571455"/>
            <a:ext cx="9144000" cy="3538990"/>
          </a:xfrm>
        </p:spPr>
        <p:txBody>
          <a:bodyPr/>
          <a:lstStyle/>
          <a:p>
            <a:pPr algn="ctr"/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ATMIYA UNIVERSITY</a:t>
            </a:r>
            <a:endParaRPr lang="en-IN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Safeguarding the Digital </a:t>
            </a: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Frontier</a:t>
            </a:r>
          </a:p>
          <a:p>
            <a:pPr algn="ctr"/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Doctoral Research Program</a:t>
            </a:r>
          </a:p>
          <a:p>
            <a:pPr algn="ctr"/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Dhaval</a:t>
            </a: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B. Lal </a:t>
            </a:r>
          </a:p>
          <a:p>
            <a:pPr algn="ctr"/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Teaching Assistant )</a:t>
            </a:r>
          </a:p>
          <a:p>
            <a:pPr algn="ctr"/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 11</a:t>
            </a:r>
            <a:r>
              <a:rPr lang="en-US" sz="2600" cap="none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Jan 2025</a:t>
            </a:r>
          </a:p>
        </p:txBody>
      </p:sp>
    </p:spTree>
    <p:extLst>
      <p:ext uri="{BB962C8B-B14F-4D97-AF65-F5344CB8AC3E}">
        <p14:creationId xmlns:p14="http://schemas.microsoft.com/office/powerpoint/2010/main" val="3641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93617"/>
            <a:ext cx="10396882" cy="1151965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Cybersecurity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036320"/>
            <a:ext cx="10394707" cy="4338265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is the practice of defending computers, servers, mobile devices, electronic systems, networks, and data from malicious attacks. It's also known as information technology security or electronic information security.</a:t>
            </a:r>
            <a:endParaRPr lang="en-IN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 to reduce the risk of theft, damage, or unauthorized access to devices and online services </a:t>
            </a:r>
          </a:p>
          <a:p>
            <a:pPr fontAlgn="ctr"/>
            <a:r>
              <a:rPr lang="en-US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 uses technologies, practices, and policies to prevent or reduce the impact of cyberattacks </a:t>
            </a:r>
          </a:p>
          <a:p>
            <a:pPr fontAlgn="ctr"/>
            <a:r>
              <a:rPr lang="en-US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 antivirus software, email security solutions, and firewalls </a:t>
            </a:r>
          </a:p>
          <a:p>
            <a:r>
              <a:rPr lang="en-US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 a key component of an organization's risk management strategy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160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724298"/>
            <a:ext cx="10394707" cy="2107473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concept of cybersecurity and its importance.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common threats and vulnerabilities in digital systems.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 methodologies to enhance cybersecurity measures.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probable outcomes of implementing advanced security strategies.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0703"/>
            <a:ext cx="10396882" cy="115196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140824"/>
            <a:ext cx="10394707" cy="4233762"/>
          </a:xfrm>
        </p:spPr>
        <p:txBody>
          <a:bodyPr>
            <a:normAutofit/>
          </a:bodyPr>
          <a:lstStyle/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Rising cyber threats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cybercrimes like phishing, ransomware, and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</a:t>
            </a: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data breaches in major corporations.</a:t>
            </a: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AI, and cloud computing increasing attack surfaces.</a:t>
            </a: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among users leading to vulnerabilities.</a:t>
            </a: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impact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 to critical infrastructure (e.g., Healthcare, banking, and defense).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128452"/>
            <a:ext cx="10396882" cy="115196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140824"/>
            <a:ext cx="10394707" cy="4233762"/>
          </a:xfrm>
        </p:spPr>
        <p:txBody>
          <a:bodyPr>
            <a:normAutofit/>
          </a:bodyPr>
          <a:lstStyle/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 identification: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vulnerability assessments and penetration testing.</a:t>
            </a: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security measures: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Firewalls, intrusion detection systems (IDS), and encryption.</a:t>
            </a: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training and awareness: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regular cybersecurity training programs.</a:t>
            </a: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emerging technologies: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for real-time threat detection.</a:t>
            </a:r>
          </a:p>
          <a:p>
            <a:pPr lvl="1"/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data transactions.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1034"/>
            <a:ext cx="10396882" cy="115196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079862"/>
            <a:ext cx="10394707" cy="4294723"/>
          </a:xfrm>
        </p:spPr>
        <p:txBody>
          <a:bodyPr>
            <a:normAutofit lnSpcReduction="10000"/>
          </a:bodyPr>
          <a:lstStyle/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data protection: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storage and transmission of sensitive information.</a:t>
            </a: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cyber threats: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Fewer successful attacks and breaches.</a:t>
            </a: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confidence: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trust in digital platforms.</a:t>
            </a: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Strengthened infrastructure: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systems resilient to cyberattacks.</a:t>
            </a: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impact: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Safer digital ecosystems and economies.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1" y="2422141"/>
            <a:ext cx="100739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is critical in mitigating risks and securing the digital landscape. Proactive measures and innovative technologies are key to addressing current and future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“Let us invest in cybersecurity to build a safer digital world.” </a:t>
            </a:r>
          </a:p>
        </p:txBody>
      </p:sp>
    </p:spTree>
    <p:extLst>
      <p:ext uri="{BB962C8B-B14F-4D97-AF65-F5344CB8AC3E}">
        <p14:creationId xmlns:p14="http://schemas.microsoft.com/office/powerpoint/2010/main" val="30954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383178"/>
            <a:ext cx="10394707" cy="4991408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182</TotalTime>
  <Words>332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Impact</vt:lpstr>
      <vt:lpstr>Times New Roman</vt:lpstr>
      <vt:lpstr>Main Event</vt:lpstr>
      <vt:lpstr>PowerPoint Presentation</vt:lpstr>
      <vt:lpstr>Introduction to Cybersecurity</vt:lpstr>
      <vt:lpstr>Objectives</vt:lpstr>
      <vt:lpstr>Problem Domain</vt:lpstr>
      <vt:lpstr>Methodology</vt:lpstr>
      <vt:lpstr>Probable Outcome</vt:lpstr>
      <vt:lpstr>Conclusion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Malay Solanki</dc:creator>
  <cp:lastModifiedBy>Malay Solanki</cp:lastModifiedBy>
  <cp:revision>9</cp:revision>
  <dcterms:created xsi:type="dcterms:W3CDTF">2024-12-30T05:47:53Z</dcterms:created>
  <dcterms:modified xsi:type="dcterms:W3CDTF">2025-01-11T02:36:22Z</dcterms:modified>
</cp:coreProperties>
</file>