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09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906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78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150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269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603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391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7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20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4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3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2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82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26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0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91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7E477E-165F-4CC8-B676-5E198F6A8F6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18691-5EEB-4A19-86BF-9E569DEC6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24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_wpEr9CWY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ysXR6hdp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e3pDE4qno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7707wpUFX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Course Title : Responsive Web Design and </a:t>
            </a:r>
            <a:r>
              <a:rPr lang="en-IN" dirty="0" err="1" smtClean="0"/>
              <a:t>TypeScript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Course Code : 23PGCA101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x_wpEr9CWYQ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8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Detail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Responsive Web Design</a:t>
            </a:r>
          </a:p>
          <a:p>
            <a:pPr lvl="1"/>
            <a:r>
              <a:rPr lang="en-IN" dirty="0" smtClean="0"/>
              <a:t>HTML</a:t>
            </a:r>
          </a:p>
          <a:p>
            <a:pPr lvl="1"/>
            <a:r>
              <a:rPr lang="en-IN" dirty="0" smtClean="0"/>
              <a:t>CSS	</a:t>
            </a:r>
          </a:p>
          <a:p>
            <a:endParaRPr lang="en-IN" dirty="0"/>
          </a:p>
          <a:p>
            <a:r>
              <a:rPr lang="en-IN" dirty="0" err="1" smtClean="0"/>
              <a:t>TypeScript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3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ysXR6hdpR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5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move on for HTML?</a:t>
            </a:r>
          </a:p>
        </p:txBody>
      </p:sp>
    </p:spTree>
    <p:extLst>
      <p:ext uri="{BB962C8B-B14F-4D97-AF65-F5344CB8AC3E}">
        <p14:creationId xmlns:p14="http://schemas.microsoft.com/office/powerpoint/2010/main" val="14446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3pDE4qno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8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3" y="2202656"/>
            <a:ext cx="11134860" cy="3775414"/>
          </a:xfrm>
        </p:spPr>
      </p:pic>
    </p:spTree>
    <p:extLst>
      <p:ext uri="{BB962C8B-B14F-4D97-AF65-F5344CB8AC3E}">
        <p14:creationId xmlns:p14="http://schemas.microsoft.com/office/powerpoint/2010/main" val="152264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7707wpUFX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52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27</Words>
  <Application>Microsoft Office PowerPoint</Application>
  <PresentationFormat>Widescreen</PresentationFormat>
  <Paragraphs>11</Paragraphs>
  <Slides>8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Course Title : Responsive Web Design and TypeScript</vt:lpstr>
      <vt:lpstr>PowerPoint Presentation</vt:lpstr>
      <vt:lpstr>Course Detail</vt:lpstr>
      <vt:lpstr>PowerPoint Presentation</vt:lpstr>
      <vt:lpstr>HTML</vt:lpstr>
      <vt:lpstr>PowerPoint Presentation</vt:lpstr>
      <vt:lpstr>Tag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 : Responsive Web Design and TypeScript</dc:title>
  <dc:creator>Malay Solanki</dc:creator>
  <cp:lastModifiedBy>Malay Solanki</cp:lastModifiedBy>
  <cp:revision>5</cp:revision>
  <dcterms:created xsi:type="dcterms:W3CDTF">2024-08-05T04:14:35Z</dcterms:created>
  <dcterms:modified xsi:type="dcterms:W3CDTF">2024-08-05T06:03:17Z</dcterms:modified>
</cp:coreProperties>
</file>