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5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1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CD0F-4C49-48F3-AFD1-A4A9B416BBC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BB81-101E-466C-A6B8-EFBBD742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748" y="2173832"/>
            <a:ext cx="8290561" cy="882877"/>
          </a:xfrm>
        </p:spPr>
        <p:txBody>
          <a:bodyPr/>
          <a:lstStyle/>
          <a:p>
            <a:r>
              <a:rPr lang="en-US" dirty="0"/>
              <a:t>New structural elements of HTML5 (Building an HTML5 Starter document, using header element to create a site Header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49" y="380003"/>
            <a:ext cx="11240588" cy="61949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HTML5 introduced several new structural elements to provide more semantic meaning to web documents. These elements help to define the structure of a webpage, making it easier for developers to build and for browsers and search engines to interpret.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Building an HTML5 Starter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&lt;!DOCTYPE html&gt;</a:t>
            </a:r>
          </a:p>
          <a:p>
            <a:pPr marL="0" indent="0">
              <a:buNone/>
            </a:pPr>
            <a:r>
              <a:rPr lang="en-IN" dirty="0" smtClean="0"/>
              <a:t>&lt;html </a:t>
            </a:r>
            <a:r>
              <a:rPr lang="en-IN" dirty="0" err="1" smtClean="0"/>
              <a:t>lang</a:t>
            </a:r>
            <a:r>
              <a:rPr lang="en-IN" dirty="0" smtClean="0"/>
              <a:t>="</a:t>
            </a:r>
            <a:r>
              <a:rPr lang="en-IN" dirty="0" err="1" smtClean="0"/>
              <a:t>en</a:t>
            </a:r>
            <a:r>
              <a:rPr lang="en-IN" dirty="0" smtClean="0"/>
              <a:t>"&gt;</a:t>
            </a:r>
          </a:p>
          <a:p>
            <a:pPr marL="0" indent="0">
              <a:buNone/>
            </a:pPr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    &lt;meta charset="UTF-8"&gt;</a:t>
            </a:r>
          </a:p>
          <a:p>
            <a:pPr marL="0" indent="0">
              <a:buNone/>
            </a:pPr>
            <a:r>
              <a:rPr lang="en-IN" dirty="0" smtClean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IN" dirty="0" smtClean="0"/>
              <a:t>    &lt;title&gt;Your Page Title&lt;/title&gt;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    &lt;!-- Content goes here --&gt;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34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1588"/>
            <a:ext cx="11556274" cy="654013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Using the “&lt;header&gt;” </a:t>
            </a:r>
            <a:r>
              <a:rPr lang="en-US" dirty="0" smtClean="0"/>
              <a:t>Element to Create a Site Header</a:t>
            </a:r>
          </a:p>
          <a:p>
            <a:r>
              <a:rPr lang="en-US" dirty="0" smtClean="0"/>
              <a:t>The “&lt;header&gt;” element represents introductory content or a set of navigational links for a webpage. It can contain:</a:t>
            </a:r>
          </a:p>
          <a:p>
            <a:r>
              <a:rPr lang="en-US" b="1" dirty="0" smtClean="0"/>
              <a:t>Site title or logo</a:t>
            </a:r>
            <a:r>
              <a:rPr lang="en-US" dirty="0" smtClean="0"/>
              <a:t>: Often placed within a “&lt;h1&gt;” Tag.</a:t>
            </a:r>
          </a:p>
          <a:p>
            <a:r>
              <a:rPr lang="en-IN" b="1" dirty="0" smtClean="0"/>
              <a:t>Navigation menus</a:t>
            </a:r>
            <a:r>
              <a:rPr lang="en-IN" dirty="0" smtClean="0"/>
              <a:t>: Usually “&lt;</a:t>
            </a:r>
            <a:r>
              <a:rPr lang="en-IN" dirty="0" err="1" smtClean="0"/>
              <a:t>nav</a:t>
            </a:r>
            <a:r>
              <a:rPr lang="en-IN" dirty="0" smtClean="0"/>
              <a:t>&gt;” </a:t>
            </a:r>
            <a:r>
              <a:rPr lang="en-US" dirty="0" smtClean="0"/>
              <a:t>elements or lists of links.</a:t>
            </a:r>
          </a:p>
          <a:p>
            <a:r>
              <a:rPr lang="en-US" b="1" dirty="0" smtClean="0"/>
              <a:t>Introductory text</a:t>
            </a:r>
            <a:r>
              <a:rPr lang="en-US" dirty="0" smtClean="0"/>
              <a:t>: To describe the purpose of the page.</a:t>
            </a:r>
          </a:p>
          <a:p>
            <a:pPr marL="0" indent="0">
              <a:buNone/>
            </a:pPr>
            <a:r>
              <a:rPr lang="en-US" dirty="0" smtClean="0"/>
              <a:t>&lt;header&gt;</a:t>
            </a:r>
          </a:p>
          <a:p>
            <a:pPr marL="0" indent="0">
              <a:buNone/>
            </a:pPr>
            <a:r>
              <a:rPr lang="en-US" dirty="0" smtClean="0"/>
              <a:t>    &lt;h1&gt;My Awesome Website&lt;/h1&gt;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&lt;li&gt;&lt;a </a:t>
            </a:r>
            <a:r>
              <a:rPr lang="en-US" dirty="0" err="1" smtClean="0"/>
              <a:t>href</a:t>
            </a:r>
            <a:r>
              <a:rPr lang="en-US" dirty="0" smtClean="0"/>
              <a:t>="#home"&gt;Home&lt;/a&gt;&lt;/li&gt;</a:t>
            </a:r>
          </a:p>
          <a:p>
            <a:pPr marL="0" indent="0">
              <a:buNone/>
            </a:pPr>
            <a:r>
              <a:rPr lang="en-US" dirty="0" smtClean="0"/>
              <a:t>            &lt;li&gt;&lt;a </a:t>
            </a:r>
            <a:r>
              <a:rPr lang="en-US" dirty="0" err="1" smtClean="0"/>
              <a:t>href</a:t>
            </a:r>
            <a:r>
              <a:rPr lang="en-US" dirty="0" smtClean="0"/>
              <a:t>="#about"&gt;About&lt;/a&gt;&lt;/li&gt;</a:t>
            </a:r>
          </a:p>
          <a:p>
            <a:pPr marL="0" indent="0">
              <a:buNone/>
            </a:pPr>
            <a:r>
              <a:rPr lang="en-US" dirty="0" smtClean="0"/>
              <a:t>            &lt;li&gt;&lt;a </a:t>
            </a:r>
            <a:r>
              <a:rPr lang="en-US" dirty="0" err="1" smtClean="0"/>
              <a:t>href</a:t>
            </a:r>
            <a:r>
              <a:rPr lang="en-US" dirty="0" smtClean="0"/>
              <a:t>="#contact"&gt;Contact&lt;/a&gt;&lt;/li&gt;</a:t>
            </a:r>
          </a:p>
          <a:p>
            <a:pPr marL="0" indent="0"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&lt;/header&gt;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17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Malay Solanki</dc:creator>
  <cp:lastModifiedBy>Malay Solanki</cp:lastModifiedBy>
  <cp:revision>1</cp:revision>
  <dcterms:created xsi:type="dcterms:W3CDTF">2024-08-21T02:53:58Z</dcterms:created>
  <dcterms:modified xsi:type="dcterms:W3CDTF">2024-08-21T02:54:06Z</dcterms:modified>
</cp:coreProperties>
</file>