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0" y="761999"/>
            <a:ext cx="9141619" cy="5334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9270263" y="761999"/>
            <a:ext cx="2925318" cy="5334001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baseline="0" sz="5900" spc="-1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algn="l" indent="0" marL="0">
              <a:buNone/>
              <a:defRPr baseline="0" cap="none" sz="2200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2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baseline="0" b="0" sz="5900" spc="-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indent="0" marL="0">
              <a:buNone/>
              <a:defRPr baseline="0" cap="none" sz="22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1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5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60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1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9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aseline="0"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6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3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p>
            <a:endParaRPr dirty="0" lang="en-US"/>
          </a:p>
        </p:txBody>
      </p:sp>
      <p:sp>
        <p:nvSpPr>
          <p:cNvPr id="104863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758952"/>
            <a:ext cx="3443590" cy="5330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Rectangle 37"/>
          <p:cNvSpPr/>
          <p:nvPr/>
        </p:nvSpPr>
        <p:spPr>
          <a:xfrm>
            <a:off x="11815864" y="758952"/>
            <a:ext cx="384048" cy="5330952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sz="3600" kern="1200" spc="-6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685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1143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600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20574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nngroup.com/" TargetMode="External"/><Relationship Id="rId2" Type="http://schemas.openxmlformats.org/officeDocument/2006/relationships/hyperlink" Target="https://www.w3.org/WAI/" TargetMode="External"/><Relationship Id="rId3" Type="http://schemas.openxmlformats.org/officeDocument/2006/relationships/hyperlink" Target="https://designer.microsoft.com/" TargetMode="External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p>
            <a:r>
              <a:rPr dirty="0" sz="3600" lang="en-US"/>
              <a:t>Bus ticket booking</a:t>
            </a:r>
            <a:endParaRPr dirty="0" sz="3600" lang="en-IN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/>
          </a:bodyPr>
          <a:p>
            <a:pPr algn="l"/>
            <a:r>
              <a:rPr dirty="0" lang="en-US" err="1"/>
              <a:t>L</a:t>
            </a:r>
            <a:r>
              <a:rPr dirty="0" lang="en-US" err="1"/>
              <a:t>a</a:t>
            </a:r>
            <a:r>
              <a:rPr dirty="0" lang="en-US" err="1"/>
              <a:t>l</a:t>
            </a:r>
            <a:r>
              <a:rPr dirty="0" lang="en-US" err="1"/>
              <a:t> </a:t>
            </a:r>
            <a:r>
              <a:rPr dirty="0" lang="en-US" err="1"/>
              <a:t>k</a:t>
            </a:r>
            <a:r>
              <a:rPr dirty="0" lang="en-US" err="1"/>
              <a:t>r</a:t>
            </a:r>
            <a:r>
              <a:rPr dirty="0" lang="en-US" err="1"/>
              <a:t>i</a:t>
            </a:r>
            <a:r>
              <a:rPr dirty="0" lang="en-US" err="1"/>
              <a:t>shna </a:t>
            </a:r>
            <a:r>
              <a:rPr dirty="0" lang="en-US" err="1"/>
              <a:t>advani</a:t>
            </a:r>
            <a:r>
              <a:rPr dirty="0" lang="en-US" err="1"/>
              <a:t> </a:t>
            </a:r>
            <a:r>
              <a:rPr dirty="0" lang="en-US" err="1"/>
              <a:t>A</a:t>
            </a:r>
            <a:endParaRPr dirty="0" lang="en-US"/>
          </a:p>
          <a:p>
            <a:pPr algn="l"/>
            <a:r>
              <a:rPr dirty="0" lang="en-US"/>
              <a:t>20213093</a:t>
            </a:r>
            <a:r>
              <a:rPr dirty="0" lang="en-US"/>
              <a:t>0</a:t>
            </a:r>
            <a:r>
              <a:rPr dirty="0" lang="en-US"/>
              <a:t>8</a:t>
            </a:r>
            <a:endParaRPr altLang="en-US" lang="zh-CN"/>
          </a:p>
          <a:p>
            <a:pPr algn="l"/>
            <a:r>
              <a:rPr dirty="0" lang="en-IN"/>
              <a:t>Department of Textile Technology</a:t>
            </a:r>
          </a:p>
          <a:p>
            <a:pPr algn="l"/>
            <a:r>
              <a:rPr dirty="0" lang="en-IN"/>
              <a:t>ACT campus, Anna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CONCLUSION</a:t>
            </a:r>
            <a:endParaRPr dirty="0" sz="3600" lang="en-IN"/>
          </a:p>
        </p:txBody>
      </p:sp>
      <p:sp>
        <p:nvSpPr>
          <p:cNvPr id="1048615" name="TextBox 2"/>
          <p:cNvSpPr txBox="1"/>
          <p:nvPr/>
        </p:nvSpPr>
        <p:spPr>
          <a:xfrm>
            <a:off x="872837" y="2014194"/>
            <a:ext cx="10650681" cy="369331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unfriendly booking platforms with confusing interfaces and unclear information can be a major hurdle for bus passengers.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 However, by implementing a systematic approach that prioritizes user experience (UX) design and clear information architecture, significant improvements can be made.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includes developing a user-friendly interface, crafting clear and concise content, and utilizing effective information display techniques.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result of these efforts should be a booking platform that is intuitive, easy to navigate, and provides all necessary details about bus journeys upfront.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will lead to increased user satisfaction, fewer booking errors, and a more positive brand image for the platform.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Ultimately, by focusing on user needs, bus booking platforms can create a smoother and more enjoyable experience for passengers.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FUTURE SCOPE</a:t>
            </a:r>
            <a:endParaRPr dirty="0" sz="3600" lang="en-IN"/>
          </a:p>
        </p:txBody>
      </p:sp>
      <p:sp>
        <p:nvSpPr>
          <p:cNvPr id="1048617" name="TextBox 2"/>
          <p:cNvSpPr txBox="1"/>
          <p:nvPr/>
        </p:nvSpPr>
        <p:spPr>
          <a:xfrm>
            <a:off x="729096" y="2159667"/>
            <a:ext cx="10733808" cy="313932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b="1" dirty="0" lang="en-US"/>
              <a:t>Integration with Mobility Platforms:</a:t>
            </a:r>
            <a:r>
              <a:rPr dirty="0" lang="en-US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b="1" dirty="0" lang="en-US"/>
              <a:t>Real-Time Tracking and Information:</a:t>
            </a:r>
            <a:r>
              <a:rPr dirty="0" lang="en-US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Box 2"/>
          <p:cNvSpPr txBox="1"/>
          <p:nvPr/>
        </p:nvSpPr>
        <p:spPr>
          <a:xfrm>
            <a:off x="1031730" y="1859339"/>
            <a:ext cx="10128539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Personalized Recommendations and Offers:</a:t>
            </a:r>
            <a:r>
              <a:rPr dirty="0" lang="en-US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b="1" dirty="0" lang="en-US"/>
              <a:t>Voice Search and Chatbot Integration:</a:t>
            </a:r>
            <a:r>
              <a:rPr dirty="0" lang="en-US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b="1" dirty="0" lang="en-US"/>
              <a:t>Focus on Sustainability:</a:t>
            </a:r>
            <a:r>
              <a:rPr dirty="0" lang="en-US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REFERENCES</a:t>
            </a:r>
            <a:endParaRPr dirty="0" sz="3600" lang="en-IN"/>
          </a:p>
        </p:txBody>
      </p:sp>
      <p:sp>
        <p:nvSpPr>
          <p:cNvPr id="1048620" name="Rectangle 2"/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Nielsen Norman Group (NN/g):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1"/>
              </a:rPr>
              <a:t>https://www.nngroup.com/</a:t>
            </a:r>
            <a:r>
              <a:rPr altLang="en-US" dirty="0" lang="en-US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2"/>
              </a:rPr>
              <a:t>https://www.w3.org/WAI/</a:t>
            </a:r>
            <a:r>
              <a:rPr altLang="en-US" dirty="0" lang="en-US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Microsoft Design: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3"/>
              </a:rPr>
              <a:t>https://designer.microsoft.com/</a:t>
            </a:r>
            <a:r>
              <a:rPr altLang="en-US" dirty="0" lang="en-US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p>
            <a:pPr algn="ctr"/>
            <a:r>
              <a:rPr dirty="0" lang="en-US"/>
              <a:t>THANK YOU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 txBox="1"/>
          <p:nvPr/>
        </p:nvSpPr>
        <p:spPr>
          <a:xfrm>
            <a:off x="865517" y="854745"/>
            <a:ext cx="2397228" cy="735064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none" dirty="0" sz="4800" kern="1200" lang="en-US" spc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dirty="0" sz="3600" lang="en-US"/>
              <a:t>O</a:t>
            </a:r>
            <a:r>
              <a:rPr dirty="0" sz="3600" lang="en-IN"/>
              <a:t>UTLINE</a:t>
            </a:r>
          </a:p>
        </p:txBody>
      </p:sp>
      <p:sp>
        <p:nvSpPr>
          <p:cNvPr id="1048596" name="TextBox 3"/>
          <p:cNvSpPr txBox="1"/>
          <p:nvPr/>
        </p:nvSpPr>
        <p:spPr>
          <a:xfrm>
            <a:off x="865517" y="1915079"/>
            <a:ext cx="6094268" cy="3401061"/>
          </a:xfrm>
          <a:prstGeom prst="rect"/>
          <a:noFill/>
        </p:spPr>
        <p:txBody>
          <a:bodyPr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b="1" dirty="0" sz="1800" lang="en-US" spc="-14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b="1" dirty="0" sz="1800" lang="en-US" spc="-22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1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b="1" dirty="0" sz="1800" lang="en-US" spc="9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b="1" dirty="0" sz="1800" lang="en-US" spc="-6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b="1" dirty="0" sz="1800" lang="en-US" spc="-3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-6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-254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-6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-18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b="1" dirty="0" sz="1800" lang="en-US" spc="-7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65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5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-18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dirty="0" sz="1800" lang="en-US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PROBLEM STATEMENT</a:t>
            </a:r>
            <a:endParaRPr dirty="0" sz="3600" lang="en-IN"/>
          </a:p>
        </p:txBody>
      </p:sp>
      <p:sp>
        <p:nvSpPr>
          <p:cNvPr id="1048602" name="TextBox 4"/>
          <p:cNvSpPr txBox="1"/>
          <p:nvPr/>
        </p:nvSpPr>
        <p:spPr>
          <a:xfrm>
            <a:off x="1444334" y="2014194"/>
            <a:ext cx="9303327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Unfriendly booking platforms: Confusing interfaces, unclear information about bus amenities or hidden fees can make booking frustrating.</a:t>
            </a:r>
            <a:endParaRPr dirty="0" sz="2000" lang="en-IN"/>
          </a:p>
        </p:txBody>
      </p:sp>
      <p:pic>
        <p:nvPicPr>
          <p:cNvPr id="2097152" name="Picture 2" descr="Bus booking report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p>
            <a:pPr algn="ctr"/>
            <a:r>
              <a:rPr dirty="0" sz="3600" lang="en-US"/>
              <a:t>PROPOSED SOLUTION</a:t>
            </a:r>
            <a:endParaRPr dirty="0" sz="3600" lang="en-IN"/>
          </a:p>
        </p:txBody>
      </p:sp>
      <p:sp>
        <p:nvSpPr>
          <p:cNvPr id="1048604" name="TextBox 2"/>
          <p:cNvSpPr txBox="1"/>
          <p:nvPr/>
        </p:nvSpPr>
        <p:spPr>
          <a:xfrm>
            <a:off x="450273" y="1797626"/>
            <a:ext cx="11291454" cy="4091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For unfriendly booking platforms with confusing interfaces and unclear information: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Improved User Interface (UI) and User Experience (UX) Design: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Transparent Information Display: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Use clear and concise language that avoids technical jargon.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Consider using icons or visuals to enhance clarity.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Incorporation of Tooltips and Help Sections: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For any features that might not be self-explanatory, implement tooltips that provide brief descriptions upon hovering.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Additionally, a comprehensive Help section with FAQs (Frequently Asked Questions) can address common user queries and offer step-by-step guides for booking.</a:t>
            </a:r>
          </a:p>
          <a:p>
            <a:pPr indent="-342900" marL="342900">
              <a:buFont typeface="+mj-lt"/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SYSTEM APPROACH</a:t>
            </a:r>
            <a:endParaRPr dirty="0" sz="3600" lang="en-IN"/>
          </a:p>
        </p:txBody>
      </p:sp>
      <p:sp>
        <p:nvSpPr>
          <p:cNvPr id="1048606" name="TextBox 2"/>
          <p:cNvSpPr txBox="1"/>
          <p:nvPr/>
        </p:nvSpPr>
        <p:spPr>
          <a:xfrm>
            <a:off x="789709" y="2014194"/>
            <a:ext cx="10442864" cy="3558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To implementing the solutions for unfriendly bus booking platforms:</a:t>
            </a:r>
          </a:p>
          <a:p>
            <a:r>
              <a:rPr b="1" dirty="0" lang="en-US"/>
              <a:t>1. Define Scope and Stakeholders:</a:t>
            </a:r>
            <a:endParaRPr dirty="0" lang="en-US"/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Scope:</a:t>
            </a:r>
            <a:r>
              <a:rPr dirty="0" lang="en-US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Stakeholders:</a:t>
            </a:r>
            <a:r>
              <a:rPr dirty="0" lang="en-US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b="1" dirty="0" lang="en-US"/>
              <a:t>2. User Research and Analysis:</a:t>
            </a:r>
            <a:endParaRPr dirty="0" lang="en-US"/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Conduct user research </a:t>
            </a:r>
            <a:r>
              <a:rPr dirty="0" lang="en-US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Analyze the data </a:t>
            </a:r>
            <a:r>
              <a:rPr dirty="0" lang="en-US"/>
              <a:t>to identify the most significant problems regarding confusing layouts, unclear information, and hidden fees.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/>
          <p:nvPr/>
        </p:nvSpPr>
        <p:spPr>
          <a:xfrm>
            <a:off x="344632" y="716973"/>
            <a:ext cx="11606645" cy="2491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3. Information Architecture and Design: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Develop a clear information architecture that organizes bus journey details (amenities, pricing, policies) in a logical and user-friendly way.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b="1" dirty="0" lang="en-US"/>
              <a:t>4. Content Strategy: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Consider using icons or visuals to enhance clarity, especially for non-textual information.</a:t>
            </a:r>
            <a:endParaRPr dirty="0" lang="en-IN"/>
          </a:p>
        </p:txBody>
      </p:sp>
      <p:sp>
        <p:nvSpPr>
          <p:cNvPr id="1048608" name="TextBox 4"/>
          <p:cNvSpPr txBox="1"/>
          <p:nvPr/>
        </p:nvSpPr>
        <p:spPr>
          <a:xfrm>
            <a:off x="344632" y="3302296"/>
            <a:ext cx="11502736" cy="30251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5. Implementation and Testing: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Develop the improved UI/UX based on the design and content strategy.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Conduct internal testing to ensure functionality and identify any bugs.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 usability testing with real users to gather feedback on the redesigned platform and iterate based on their experience.</a:t>
            </a:r>
          </a:p>
          <a:p>
            <a:r>
              <a:rPr b="1" dirty="0" lang="en-US"/>
              <a:t>6. Deployment and Maintenance: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Launch the improved platform with clear communication to users about the changes.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Establish a system for ongoing monitoring and feedback collection.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Regularly review user feedback and make adjustments to the platform as needed. This could involve adding tooltips, refining content, or addressing new user pain points.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ALGORITHM AND DEVELOPMENT</a:t>
            </a:r>
            <a:endParaRPr dirty="0" sz="3600" lang="en-IN"/>
          </a:p>
        </p:txBody>
      </p:sp>
      <p:sp>
        <p:nvSpPr>
          <p:cNvPr id="1048610" name="TextBox 2"/>
          <p:cNvSpPr txBox="1"/>
          <p:nvPr/>
        </p:nvSpPr>
        <p:spPr>
          <a:xfrm>
            <a:off x="812223" y="2098964"/>
            <a:ext cx="10567554" cy="369331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focus is on good design principles and clear presentation of information.</a:t>
            </a:r>
          </a:p>
          <a:p>
            <a:r>
              <a:rPr dirty="0" lang="en-US"/>
              <a:t>The breakdown of the development approach, focusing on the user interface and information display:</a:t>
            </a:r>
          </a:p>
          <a:p>
            <a:r>
              <a:rPr b="1" dirty="0" lang="en-US"/>
              <a:t>Development Approach: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Front-End Development:</a:t>
            </a:r>
            <a:r>
              <a:rPr dirty="0" lang="en-US"/>
              <a:t> This involves building the user interface using web development technologies like HTML, CSS, and </a:t>
            </a:r>
            <a:r>
              <a:rPr dirty="0" lang="en-US" err="1"/>
              <a:t>Javascript</a:t>
            </a:r>
            <a:r>
              <a:rPr dirty="0" lang="en-US"/>
              <a:t> frameworks (e.g., React, Angular). 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Content Management System (CMS) Integration:</a:t>
            </a:r>
            <a:r>
              <a:rPr dirty="0" lang="en-US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2"/>
          <p:cNvSpPr txBox="1"/>
          <p:nvPr/>
        </p:nvSpPr>
        <p:spPr>
          <a:xfrm>
            <a:off x="1109662" y="1329541"/>
            <a:ext cx="9972675" cy="4524315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Information Display Techniques: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Data Visualization:</a:t>
            </a:r>
            <a:r>
              <a:rPr dirty="0" lang="en-US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Interactive Elements:</a:t>
            </a:r>
            <a:r>
              <a:rPr dirty="0" lang="en-US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Accordion Menus:</a:t>
            </a:r>
            <a:r>
              <a:rPr dirty="0" lang="en-US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b="1" dirty="0" lang="en-US"/>
              <a:t>Additional Considerations: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Accessibility:</a:t>
            </a:r>
            <a:r>
              <a:rPr dirty="0" lang="en-US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Multilingual Support:</a:t>
            </a:r>
            <a:r>
              <a:rPr dirty="0" lang="en-US"/>
              <a:t> If the platform caters to a diverse audience, consider implementing multi-language functionality to improve user experience for non-native speakers.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RESULT</a:t>
            </a:r>
            <a:endParaRPr dirty="0" sz="3600" lang="en-IN"/>
          </a:p>
        </p:txBody>
      </p:sp>
      <p:sp>
        <p:nvSpPr>
          <p:cNvPr id="1048613" name="TextBox 2"/>
          <p:cNvSpPr txBox="1"/>
          <p:nvPr/>
        </p:nvSpPr>
        <p:spPr>
          <a:xfrm>
            <a:off x="834736" y="2119745"/>
            <a:ext cx="10522527" cy="34163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Increased User Satisfaction:</a:t>
            </a:r>
            <a:r>
              <a:rPr dirty="0" lang="en-US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Reduced Booking Errors:</a:t>
            </a:r>
            <a:r>
              <a:rPr dirty="0" lang="en-US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Improved Operational Efficiency:</a:t>
            </a:r>
            <a:r>
              <a:rPr dirty="0" lang="en-US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Enhanced Brand Image:</a:t>
            </a:r>
            <a:r>
              <a:rPr dirty="0" lang="en-US"/>
              <a:t> A platform that prioritizes user experience can foster customer loyalty and attract new users seeking a convenient and hassle-free booking experience.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44450" dir="5400000" dist="1397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twoPt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Bus ticket booking</dc:title>
  <dc:creator>JEEVANANDHAM S</dc:creator>
  <cp:lastModifiedBy>Sanjjai S</cp:lastModifiedBy>
  <dcterms:created xsi:type="dcterms:W3CDTF">2024-04-26T17:20:05Z</dcterms:created>
  <dcterms:modified xsi:type="dcterms:W3CDTF">2024-04-30T18:35:51Z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223c536e9c3149a491f458d1d3a640d7</vt:lpwstr>
  </property>
</Properties>
</file>