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ld Standard TT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42be81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42be81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242be81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242be81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242be810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242be810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242be81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242be81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42be8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242be8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242be81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242be81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42be810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242be810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42be810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42be810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2c5908c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2c5908c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and String Manipulation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Joins two strings together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●"/>
            </a:pPr>
            <a:r>
              <a:rPr lang="en" sz="1100"/>
              <a:t>Example:</a:t>
            </a:r>
            <a:endParaRPr sz="1100"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l="8353" r="8361"/>
          <a:stretch/>
        </p:blipFill>
        <p:spPr>
          <a:xfrm>
            <a:off x="4705150" y="342525"/>
            <a:ext cx="4127149" cy="396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75" y="1893725"/>
            <a:ext cx="4127150" cy="86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75" y="2907068"/>
            <a:ext cx="4127150" cy="82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Searches the whole string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●"/>
            </a:pPr>
            <a:r>
              <a:rPr lang="en" sz="1100"/>
              <a:t>Example:</a:t>
            </a:r>
            <a:endParaRPr sz="11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l="10443" r="10443"/>
          <a:stretch/>
        </p:blipFill>
        <p:spPr>
          <a:xfrm>
            <a:off x="4705150" y="342525"/>
            <a:ext cx="4127152" cy="396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75" y="1950938"/>
            <a:ext cx="4127149" cy="63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75" y="2724650"/>
            <a:ext cx="4127150" cy="46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Searches the whole string for the first param, then replaces it with the second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●"/>
            </a:pPr>
            <a:r>
              <a:rPr lang="en" sz="1100"/>
              <a:t>Example:</a:t>
            </a:r>
            <a:endParaRPr sz="1100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l="13846" r="13846"/>
          <a:stretch/>
        </p:blipFill>
        <p:spPr>
          <a:xfrm>
            <a:off x="4705150" y="342525"/>
            <a:ext cx="4127152" cy="396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5" y="2175175"/>
            <a:ext cx="3628149" cy="1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75" y="3302645"/>
            <a:ext cx="305477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IsNullOrEmpty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Returns whether or not the string is an empty string or is not initialized.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●"/>
            </a:pPr>
            <a:r>
              <a:rPr lang="en" sz="1100"/>
              <a:t>Example:</a:t>
            </a:r>
            <a:endParaRPr sz="11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725"/>
            <a:ext cx="4527600" cy="27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25" y="2904598"/>
            <a:ext cx="6459199" cy="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25" y="3835451"/>
            <a:ext cx="3516925" cy="11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galore!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(Floating Point)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(Integer)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 (Character)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Bool (Boolean)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8025" y="1382350"/>
            <a:ext cx="42480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Logic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like a computer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not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8025" y="1382350"/>
            <a:ext cx="42480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of data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Collections of data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Statically defined size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data type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Starts from index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-133225" y="1382350"/>
            <a:ext cx="47808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Iteration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things more than once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core types of loops</a:t>
            </a:r>
            <a:endParaRPr/>
          </a:p>
          <a:p>
            <a:pPr marL="914400" lvl="1" indent="-3175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</a:t>
            </a:r>
            <a:endParaRPr/>
          </a:p>
          <a:p>
            <a:pPr marL="914400" lvl="1" indent="-3175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</a:t>
            </a:r>
            <a:endParaRPr/>
          </a:p>
          <a:p>
            <a:pPr marL="914400" lvl="1" indent="-3175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foreach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way to run code more than once a frame</a:t>
            </a:r>
            <a:endParaRPr/>
          </a:p>
          <a:p>
            <a:pPr marL="45720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Can cause freezing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Manipulation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IndexOf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Returns the index of the first found instance from the beginning of the string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Has ‘LastIndexOf’ counterpart which searches from the end instead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●"/>
            </a:pPr>
            <a:r>
              <a:rPr lang="en" sz="1100"/>
              <a:t>Example:</a:t>
            </a:r>
            <a:endParaRPr sz="11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00" y="3082850"/>
            <a:ext cx="6216600" cy="4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00" y="3757925"/>
            <a:ext cx="4642100" cy="8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374" y="67581"/>
            <a:ext cx="3999900" cy="266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Substring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Gets part of a string based on index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●"/>
            </a:pPr>
            <a:r>
              <a:rPr lang="en" sz="1100"/>
              <a:t>Example:</a:t>
            </a:r>
            <a:endParaRPr sz="1100"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l="18128" r="18128"/>
          <a:stretch/>
        </p:blipFill>
        <p:spPr>
          <a:xfrm>
            <a:off x="4705150" y="342525"/>
            <a:ext cx="4127148" cy="396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75" y="1996523"/>
            <a:ext cx="3887350" cy="6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50" y="3102619"/>
            <a:ext cx="4159200" cy="73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</Words>
  <Application>Microsoft Office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Old Standard TT</vt:lpstr>
      <vt:lpstr>Arial</vt:lpstr>
      <vt:lpstr>Paperback</vt:lpstr>
      <vt:lpstr>Revision and String Manipulation</vt:lpstr>
      <vt:lpstr>Revision</vt:lpstr>
      <vt:lpstr>Data Types</vt:lpstr>
      <vt:lpstr>Conditional Logic</vt:lpstr>
      <vt:lpstr>Arrays</vt:lpstr>
      <vt:lpstr>Loops and Iteration</vt:lpstr>
      <vt:lpstr>String Manipulation</vt:lpstr>
      <vt:lpstr>IndexOf</vt:lpstr>
      <vt:lpstr>Substring</vt:lpstr>
      <vt:lpstr>Concatenation</vt:lpstr>
      <vt:lpstr>Contains</vt:lpstr>
      <vt:lpstr>Replace</vt:lpstr>
      <vt:lpstr>IsNullOrEmpty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and String Manipulation</dc:title>
  <dc:creator>Lara Bannerman</dc:creator>
  <cp:lastModifiedBy>Lara Bannerman</cp:lastModifiedBy>
  <cp:revision>2</cp:revision>
  <dcterms:modified xsi:type="dcterms:W3CDTF">2020-09-08T02:44:06Z</dcterms:modified>
</cp:coreProperties>
</file>