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Montserrat SemiBold"/>
      <p:regular r:id="rId13"/>
      <p:bold r:id="rId14"/>
      <p:italic r:id="rId15"/>
      <p:boldItalic r:id="rId16"/>
    </p:embeddedFont>
    <p:embeddedFont>
      <p:font typeface="Montserrat"/>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21" roundtripDataSignature="AMtx7mhds1Agaz8k0ZxlfPIYAJxXSq7BD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Montserrat-boldItalic.fntdata"/><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font" Target="fonts/MontserratSemiBold-regular.fntdata"/><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SemiBold-italic.fntdata"/><Relationship Id="rId14" Type="http://schemas.openxmlformats.org/officeDocument/2006/relationships/font" Target="fonts/MontserratSemiBold-bold.fntdata"/><Relationship Id="rId17" Type="http://schemas.openxmlformats.org/officeDocument/2006/relationships/font" Target="fonts/Montserrat-regular.fntdata"/><Relationship Id="rId16" Type="http://schemas.openxmlformats.org/officeDocument/2006/relationships/font" Target="fonts/MontserratSemiBold-boldItalic.fntdata"/><Relationship Id="rId5" Type="http://schemas.openxmlformats.org/officeDocument/2006/relationships/notesMaster" Target="notesMasters/notesMaster1.xml"/><Relationship Id="rId19" Type="http://schemas.openxmlformats.org/officeDocument/2006/relationships/font" Target="fonts/Montserrat-italic.fntdata"/><Relationship Id="rId6" Type="http://schemas.openxmlformats.org/officeDocument/2006/relationships/slide" Target="slides/slide1.xml"/><Relationship Id="rId18" Type="http://schemas.openxmlformats.org/officeDocument/2006/relationships/font" Target="fonts/Montserrat-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1d6f21a2fc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g31d6f21a2fc_1_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1d6f21a2fc_58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2" name="Google Shape;112;g31d6f21a2fc_58_1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d6b8f6ff0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6" name="Google Shape;126;g2d6b8f6ff05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31f56473860_36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0" name="Google Shape;140;g31f56473860_36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1bf63df74a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5" name="Google Shape;145;g31bf63df74a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1">
  <p:cSld name="TITLE_1_1">
    <p:bg>
      <p:bgPr>
        <a:gradFill>
          <a:gsLst>
            <a:gs pos="0">
              <a:srgbClr val="0051B5"/>
            </a:gs>
            <a:gs pos="100000">
              <a:srgbClr val="81E9F6"/>
            </a:gs>
          </a:gsLst>
          <a:lin ang="0" scaled="0"/>
        </a:gradFill>
      </p:bgPr>
    </p:bg>
    <p:spTree>
      <p:nvGrpSpPr>
        <p:cNvPr id="9" name="Shape 9"/>
        <p:cNvGrpSpPr/>
        <p:nvPr/>
      </p:nvGrpSpPr>
      <p:grpSpPr>
        <a:xfrm>
          <a:off x="0" y="0"/>
          <a:ext cx="0" cy="0"/>
          <a:chOff x="0" y="0"/>
          <a:chExt cx="0" cy="0"/>
        </a:xfrm>
      </p:grpSpPr>
      <p:pic>
        <p:nvPicPr>
          <p:cNvPr id="10" name="Google Shape;10;p9"/>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11" name="Google Shape;11;p9"/>
          <p:cNvPicPr preferRelativeResize="0"/>
          <p:nvPr/>
        </p:nvPicPr>
        <p:blipFill rotWithShape="1">
          <a:blip r:embed="rId3">
            <a:alphaModFix/>
          </a:blip>
          <a:srcRect b="0" l="0" r="0" t="0"/>
          <a:stretch/>
        </p:blipFill>
        <p:spPr>
          <a:xfrm>
            <a:off x="3630721" y="2712775"/>
            <a:ext cx="4160375" cy="987175"/>
          </a:xfrm>
          <a:prstGeom prst="rect">
            <a:avLst/>
          </a:prstGeom>
          <a:noFill/>
          <a:ln>
            <a:noFill/>
          </a:ln>
        </p:spPr>
      </p:pic>
      <p:grpSp>
        <p:nvGrpSpPr>
          <p:cNvPr id="12" name="Google Shape;12;p9"/>
          <p:cNvGrpSpPr/>
          <p:nvPr/>
        </p:nvGrpSpPr>
        <p:grpSpPr>
          <a:xfrm>
            <a:off x="-161437" y="-87162"/>
            <a:ext cx="3778262" cy="2136425"/>
            <a:chOff x="-161437" y="-87162"/>
            <a:chExt cx="3778262" cy="2136425"/>
          </a:xfrm>
        </p:grpSpPr>
        <p:sp>
          <p:nvSpPr>
            <p:cNvPr id="13" name="Google Shape;13;p9"/>
            <p:cNvSpPr txBox="1"/>
            <p:nvPr/>
          </p:nvSpPr>
          <p:spPr>
            <a:xfrm>
              <a:off x="494463" y="1697300"/>
              <a:ext cx="2942400" cy="2814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75"/>
                <a:buFont typeface="Arial"/>
                <a:buNone/>
              </a:pPr>
              <a:r>
                <a:rPr b="1" i="0" lang="en" sz="1800" u="none" cap="none" strike="noStrike">
                  <a:solidFill>
                    <a:schemeClr val="lt1"/>
                  </a:solidFill>
                  <a:latin typeface="Arial"/>
                  <a:ea typeface="Arial"/>
                  <a:cs typeface="Arial"/>
                  <a:sym typeface="Arial"/>
                </a:rPr>
                <a:t>TechBrains Baku 2024</a:t>
              </a:r>
              <a:endParaRPr b="1" i="0" sz="1800" u="none" cap="none" strike="noStrike">
                <a:solidFill>
                  <a:schemeClr val="lt1"/>
                </a:solidFill>
                <a:latin typeface="Arial"/>
                <a:ea typeface="Arial"/>
                <a:cs typeface="Arial"/>
                <a:sym typeface="Arial"/>
              </a:endParaRPr>
            </a:p>
          </p:txBody>
        </p:sp>
        <p:pic>
          <p:nvPicPr>
            <p:cNvPr id="14" name="Google Shape;14;p9"/>
            <p:cNvPicPr preferRelativeResize="0"/>
            <p:nvPr/>
          </p:nvPicPr>
          <p:blipFill rotWithShape="1">
            <a:blip r:embed="rId4">
              <a:alphaModFix/>
            </a:blip>
            <a:srcRect b="0" l="0" r="0" t="0"/>
            <a:stretch/>
          </p:blipFill>
          <p:spPr>
            <a:xfrm>
              <a:off x="1677363" y="412062"/>
              <a:ext cx="1861225" cy="1124876"/>
            </a:xfrm>
            <a:prstGeom prst="rect">
              <a:avLst/>
            </a:prstGeom>
            <a:noFill/>
            <a:ln>
              <a:noFill/>
            </a:ln>
          </p:spPr>
        </p:pic>
        <p:pic>
          <p:nvPicPr>
            <p:cNvPr id="15" name="Google Shape;15;p9"/>
            <p:cNvPicPr preferRelativeResize="0"/>
            <p:nvPr/>
          </p:nvPicPr>
          <p:blipFill rotWithShape="1">
            <a:blip r:embed="rId5">
              <a:alphaModFix/>
            </a:blip>
            <a:srcRect b="0" l="0" r="0" t="0"/>
            <a:stretch/>
          </p:blipFill>
          <p:spPr>
            <a:xfrm>
              <a:off x="-161437" y="-87162"/>
              <a:ext cx="2136425" cy="2136425"/>
            </a:xfrm>
            <a:prstGeom prst="rect">
              <a:avLst/>
            </a:prstGeom>
            <a:noFill/>
            <a:ln>
              <a:noFill/>
            </a:ln>
          </p:spPr>
        </p:pic>
        <p:cxnSp>
          <p:nvCxnSpPr>
            <p:cNvPr id="16" name="Google Shape;16;p9"/>
            <p:cNvCxnSpPr/>
            <p:nvPr/>
          </p:nvCxnSpPr>
          <p:spPr>
            <a:xfrm>
              <a:off x="8975" y="1839475"/>
              <a:ext cx="522900" cy="6900"/>
            </a:xfrm>
            <a:prstGeom prst="straightConnector1">
              <a:avLst/>
            </a:prstGeom>
            <a:noFill/>
            <a:ln cap="flat" cmpd="sng" w="9525">
              <a:solidFill>
                <a:schemeClr val="lt1"/>
              </a:solidFill>
              <a:prstDash val="solid"/>
              <a:round/>
              <a:headEnd len="sm" w="sm" type="none"/>
              <a:tailEnd len="sm" w="sm" type="none"/>
            </a:ln>
          </p:spPr>
        </p:cxnSp>
        <p:cxnSp>
          <p:nvCxnSpPr>
            <p:cNvPr id="17" name="Google Shape;17;p9"/>
            <p:cNvCxnSpPr/>
            <p:nvPr/>
          </p:nvCxnSpPr>
          <p:spPr>
            <a:xfrm>
              <a:off x="3093925" y="1834550"/>
              <a:ext cx="522900" cy="6900"/>
            </a:xfrm>
            <a:prstGeom prst="straightConnector1">
              <a:avLst/>
            </a:prstGeom>
            <a:noFill/>
            <a:ln cap="flat" cmpd="sng" w="9525">
              <a:solidFill>
                <a:schemeClr val="lt1"/>
              </a:solidFill>
              <a:prstDash val="solid"/>
              <a:round/>
              <a:headEnd len="sm" w="sm" type="none"/>
              <a:tailEnd len="sm" w="sm" type="none"/>
            </a:ln>
          </p:spPr>
        </p:cxnSp>
        <p:cxnSp>
          <p:nvCxnSpPr>
            <p:cNvPr id="18" name="Google Shape;18;p9"/>
            <p:cNvCxnSpPr/>
            <p:nvPr/>
          </p:nvCxnSpPr>
          <p:spPr>
            <a:xfrm rot="10800000">
              <a:off x="1548138" y="348250"/>
              <a:ext cx="0" cy="1252500"/>
            </a:xfrm>
            <a:prstGeom prst="straightConnector1">
              <a:avLst/>
            </a:prstGeom>
            <a:noFill/>
            <a:ln cap="flat" cmpd="sng" w="9525">
              <a:solidFill>
                <a:srgbClr val="FFFFFF"/>
              </a:solidFill>
              <a:prstDash val="solid"/>
              <a:round/>
              <a:headEnd len="sm" w="sm" type="none"/>
              <a:tailEnd len="sm" w="sm" type="none"/>
            </a:ln>
          </p:spPr>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gradFill>
          <a:gsLst>
            <a:gs pos="0">
              <a:srgbClr val="0051B5"/>
            </a:gs>
            <a:gs pos="100000">
              <a:srgbClr val="81E9F6"/>
            </a:gs>
          </a:gsLst>
          <a:lin ang="0" scaled="0"/>
        </a:gradFill>
      </p:bgPr>
    </p:bg>
    <p:spTree>
      <p:nvGrpSpPr>
        <p:cNvPr id="19" name="Shape 19"/>
        <p:cNvGrpSpPr/>
        <p:nvPr/>
      </p:nvGrpSpPr>
      <p:grpSpPr>
        <a:xfrm>
          <a:off x="0" y="0"/>
          <a:ext cx="0" cy="0"/>
          <a:chOff x="0" y="0"/>
          <a:chExt cx="0" cy="0"/>
        </a:xfrm>
      </p:grpSpPr>
      <p:pic>
        <p:nvPicPr>
          <p:cNvPr id="20" name="Google Shape;20;p10"/>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21" name="Google Shape;21;p10"/>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22" name="Google Shape;22;p10"/>
          <p:cNvSpPr/>
          <p:nvPr/>
        </p:nvSpPr>
        <p:spPr>
          <a:xfrm>
            <a:off x="0" y="0"/>
            <a:ext cx="91440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0"/>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5200"/>
              <a:buNone/>
              <a:defRPr sz="5200">
                <a:solidFill>
                  <a:schemeClr val="lt1"/>
                </a:solidFill>
              </a:defRPr>
            </a:lvl1pPr>
            <a:lvl2pPr lvl="1" algn="l">
              <a:lnSpc>
                <a:spcPct val="100000"/>
              </a:lnSpc>
              <a:spcBef>
                <a:spcPts val="0"/>
              </a:spcBef>
              <a:spcAft>
                <a:spcPts val="0"/>
              </a:spcAft>
              <a:buClr>
                <a:schemeClr val="lt1"/>
              </a:buClr>
              <a:buSzPts val="5200"/>
              <a:buNone/>
              <a:defRPr sz="5200">
                <a:solidFill>
                  <a:schemeClr val="lt1"/>
                </a:solidFill>
              </a:defRPr>
            </a:lvl2pPr>
            <a:lvl3pPr lvl="2" algn="l">
              <a:lnSpc>
                <a:spcPct val="100000"/>
              </a:lnSpc>
              <a:spcBef>
                <a:spcPts val="0"/>
              </a:spcBef>
              <a:spcAft>
                <a:spcPts val="0"/>
              </a:spcAft>
              <a:buClr>
                <a:schemeClr val="lt1"/>
              </a:buClr>
              <a:buSzPts val="5200"/>
              <a:buNone/>
              <a:defRPr sz="5200">
                <a:solidFill>
                  <a:schemeClr val="lt1"/>
                </a:solidFill>
              </a:defRPr>
            </a:lvl3pPr>
            <a:lvl4pPr lvl="3" algn="l">
              <a:lnSpc>
                <a:spcPct val="100000"/>
              </a:lnSpc>
              <a:spcBef>
                <a:spcPts val="0"/>
              </a:spcBef>
              <a:spcAft>
                <a:spcPts val="0"/>
              </a:spcAft>
              <a:buClr>
                <a:schemeClr val="lt1"/>
              </a:buClr>
              <a:buSzPts val="5200"/>
              <a:buNone/>
              <a:defRPr sz="5200">
                <a:solidFill>
                  <a:schemeClr val="lt1"/>
                </a:solidFill>
              </a:defRPr>
            </a:lvl4pPr>
            <a:lvl5pPr lvl="4" algn="l">
              <a:lnSpc>
                <a:spcPct val="100000"/>
              </a:lnSpc>
              <a:spcBef>
                <a:spcPts val="0"/>
              </a:spcBef>
              <a:spcAft>
                <a:spcPts val="0"/>
              </a:spcAft>
              <a:buClr>
                <a:schemeClr val="lt1"/>
              </a:buClr>
              <a:buSzPts val="5200"/>
              <a:buNone/>
              <a:defRPr sz="5200">
                <a:solidFill>
                  <a:schemeClr val="lt1"/>
                </a:solidFill>
              </a:defRPr>
            </a:lvl5pPr>
            <a:lvl6pPr lvl="5" algn="l">
              <a:lnSpc>
                <a:spcPct val="100000"/>
              </a:lnSpc>
              <a:spcBef>
                <a:spcPts val="0"/>
              </a:spcBef>
              <a:spcAft>
                <a:spcPts val="0"/>
              </a:spcAft>
              <a:buClr>
                <a:schemeClr val="lt1"/>
              </a:buClr>
              <a:buSzPts val="5200"/>
              <a:buNone/>
              <a:defRPr sz="5200">
                <a:solidFill>
                  <a:schemeClr val="lt1"/>
                </a:solidFill>
              </a:defRPr>
            </a:lvl6pPr>
            <a:lvl7pPr lvl="6" algn="l">
              <a:lnSpc>
                <a:spcPct val="100000"/>
              </a:lnSpc>
              <a:spcBef>
                <a:spcPts val="0"/>
              </a:spcBef>
              <a:spcAft>
                <a:spcPts val="0"/>
              </a:spcAft>
              <a:buClr>
                <a:schemeClr val="lt1"/>
              </a:buClr>
              <a:buSzPts val="5200"/>
              <a:buNone/>
              <a:defRPr sz="5200">
                <a:solidFill>
                  <a:schemeClr val="lt1"/>
                </a:solidFill>
              </a:defRPr>
            </a:lvl7pPr>
            <a:lvl8pPr lvl="7" algn="l">
              <a:lnSpc>
                <a:spcPct val="100000"/>
              </a:lnSpc>
              <a:spcBef>
                <a:spcPts val="0"/>
              </a:spcBef>
              <a:spcAft>
                <a:spcPts val="0"/>
              </a:spcAft>
              <a:buClr>
                <a:schemeClr val="lt1"/>
              </a:buClr>
              <a:buSzPts val="5200"/>
              <a:buNone/>
              <a:defRPr sz="5200">
                <a:solidFill>
                  <a:schemeClr val="lt1"/>
                </a:solidFill>
              </a:defRPr>
            </a:lvl8pPr>
            <a:lvl9pPr lvl="8" algn="l">
              <a:lnSpc>
                <a:spcPct val="100000"/>
              </a:lnSpc>
              <a:spcBef>
                <a:spcPts val="0"/>
              </a:spcBef>
              <a:spcAft>
                <a:spcPts val="0"/>
              </a:spcAft>
              <a:buClr>
                <a:schemeClr val="lt1"/>
              </a:buClr>
              <a:buSzPts val="5200"/>
              <a:buNone/>
              <a:defRPr sz="5200">
                <a:solidFill>
                  <a:schemeClr val="lt1"/>
                </a:solidFill>
              </a:defRPr>
            </a:lvl9pPr>
          </a:lstStyle>
          <a:p/>
        </p:txBody>
      </p:sp>
      <p:sp>
        <p:nvSpPr>
          <p:cNvPr id="24" name="Google Shape;24;p10"/>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grpSp>
        <p:nvGrpSpPr>
          <p:cNvPr id="25" name="Google Shape;25;p10"/>
          <p:cNvGrpSpPr/>
          <p:nvPr/>
        </p:nvGrpSpPr>
        <p:grpSpPr>
          <a:xfrm>
            <a:off x="-161437" y="-87162"/>
            <a:ext cx="3778262" cy="2136425"/>
            <a:chOff x="-161437" y="-87162"/>
            <a:chExt cx="3778262" cy="2136425"/>
          </a:xfrm>
        </p:grpSpPr>
        <p:sp>
          <p:nvSpPr>
            <p:cNvPr id="26" name="Google Shape;26;p10"/>
            <p:cNvSpPr txBox="1"/>
            <p:nvPr/>
          </p:nvSpPr>
          <p:spPr>
            <a:xfrm>
              <a:off x="494463" y="1697300"/>
              <a:ext cx="2942400" cy="2814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75"/>
                <a:buFont typeface="Arial"/>
                <a:buNone/>
              </a:pPr>
              <a:r>
                <a:rPr b="1" i="0" lang="en" sz="1800" u="none" cap="none" strike="noStrike">
                  <a:solidFill>
                    <a:schemeClr val="lt1"/>
                  </a:solidFill>
                  <a:latin typeface="Arial"/>
                  <a:ea typeface="Arial"/>
                  <a:cs typeface="Arial"/>
                  <a:sym typeface="Arial"/>
                </a:rPr>
                <a:t>TechBrains Baku 2024</a:t>
              </a:r>
              <a:endParaRPr b="1" i="0" sz="1800" u="none" cap="none" strike="noStrike">
                <a:solidFill>
                  <a:schemeClr val="lt1"/>
                </a:solidFill>
                <a:latin typeface="Arial"/>
                <a:ea typeface="Arial"/>
                <a:cs typeface="Arial"/>
                <a:sym typeface="Arial"/>
              </a:endParaRPr>
            </a:p>
          </p:txBody>
        </p:sp>
        <p:pic>
          <p:nvPicPr>
            <p:cNvPr id="27" name="Google Shape;27;p10"/>
            <p:cNvPicPr preferRelativeResize="0"/>
            <p:nvPr/>
          </p:nvPicPr>
          <p:blipFill rotWithShape="1">
            <a:blip r:embed="rId4">
              <a:alphaModFix/>
            </a:blip>
            <a:srcRect b="0" l="0" r="0" t="0"/>
            <a:stretch/>
          </p:blipFill>
          <p:spPr>
            <a:xfrm>
              <a:off x="1677363" y="412062"/>
              <a:ext cx="1861225" cy="1124876"/>
            </a:xfrm>
            <a:prstGeom prst="rect">
              <a:avLst/>
            </a:prstGeom>
            <a:noFill/>
            <a:ln>
              <a:noFill/>
            </a:ln>
          </p:spPr>
        </p:pic>
        <p:pic>
          <p:nvPicPr>
            <p:cNvPr id="28" name="Google Shape;28;p10"/>
            <p:cNvPicPr preferRelativeResize="0"/>
            <p:nvPr/>
          </p:nvPicPr>
          <p:blipFill rotWithShape="1">
            <a:blip r:embed="rId5">
              <a:alphaModFix/>
            </a:blip>
            <a:srcRect b="0" l="0" r="0" t="0"/>
            <a:stretch/>
          </p:blipFill>
          <p:spPr>
            <a:xfrm>
              <a:off x="-161437" y="-87162"/>
              <a:ext cx="2136425" cy="2136425"/>
            </a:xfrm>
            <a:prstGeom prst="rect">
              <a:avLst/>
            </a:prstGeom>
            <a:noFill/>
            <a:ln>
              <a:noFill/>
            </a:ln>
          </p:spPr>
        </p:pic>
        <p:cxnSp>
          <p:nvCxnSpPr>
            <p:cNvPr id="29" name="Google Shape;29;p10"/>
            <p:cNvCxnSpPr/>
            <p:nvPr/>
          </p:nvCxnSpPr>
          <p:spPr>
            <a:xfrm>
              <a:off x="8975" y="1839475"/>
              <a:ext cx="522900" cy="6900"/>
            </a:xfrm>
            <a:prstGeom prst="straightConnector1">
              <a:avLst/>
            </a:prstGeom>
            <a:noFill/>
            <a:ln cap="flat" cmpd="sng" w="9525">
              <a:solidFill>
                <a:schemeClr val="lt1"/>
              </a:solidFill>
              <a:prstDash val="solid"/>
              <a:round/>
              <a:headEnd len="sm" w="sm" type="none"/>
              <a:tailEnd len="sm" w="sm" type="none"/>
            </a:ln>
          </p:spPr>
        </p:cxnSp>
        <p:cxnSp>
          <p:nvCxnSpPr>
            <p:cNvPr id="30" name="Google Shape;30;p10"/>
            <p:cNvCxnSpPr/>
            <p:nvPr/>
          </p:nvCxnSpPr>
          <p:spPr>
            <a:xfrm>
              <a:off x="3093925" y="1834550"/>
              <a:ext cx="522900" cy="6900"/>
            </a:xfrm>
            <a:prstGeom prst="straightConnector1">
              <a:avLst/>
            </a:prstGeom>
            <a:noFill/>
            <a:ln cap="flat" cmpd="sng" w="9525">
              <a:solidFill>
                <a:schemeClr val="lt1"/>
              </a:solidFill>
              <a:prstDash val="solid"/>
              <a:round/>
              <a:headEnd len="sm" w="sm" type="none"/>
              <a:tailEnd len="sm" w="sm" type="none"/>
            </a:ln>
          </p:spPr>
        </p:cxnSp>
        <p:cxnSp>
          <p:nvCxnSpPr>
            <p:cNvPr id="31" name="Google Shape;31;p10"/>
            <p:cNvCxnSpPr/>
            <p:nvPr/>
          </p:nvCxnSpPr>
          <p:spPr>
            <a:xfrm rot="10800000">
              <a:off x="1548138" y="348250"/>
              <a:ext cx="0" cy="1252500"/>
            </a:xfrm>
            <a:prstGeom prst="straightConnector1">
              <a:avLst/>
            </a:prstGeom>
            <a:noFill/>
            <a:ln cap="flat" cmpd="sng" w="9525">
              <a:solidFill>
                <a:srgbClr val="FFFFFF"/>
              </a:solidFill>
              <a:prstDash val="solid"/>
              <a:round/>
              <a:headEnd len="sm" w="sm" type="none"/>
              <a:tailEnd len="sm" w="sm" type="none"/>
            </a:ln>
          </p:spPr>
        </p:cxn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2">
  <p:cSld name="TITLE_2">
    <p:bg>
      <p:bgPr>
        <a:gradFill>
          <a:gsLst>
            <a:gs pos="0">
              <a:srgbClr val="424242"/>
            </a:gs>
            <a:gs pos="100000">
              <a:srgbClr val="010101"/>
            </a:gs>
          </a:gsLst>
          <a:lin ang="5400012" scaled="0"/>
        </a:gradFill>
      </p:bgPr>
    </p:bg>
    <p:spTree>
      <p:nvGrpSpPr>
        <p:cNvPr id="32" name="Shape 32"/>
        <p:cNvGrpSpPr/>
        <p:nvPr/>
      </p:nvGrpSpPr>
      <p:grpSpPr>
        <a:xfrm>
          <a:off x="0" y="0"/>
          <a:ext cx="0" cy="0"/>
          <a:chOff x="0" y="0"/>
          <a:chExt cx="0" cy="0"/>
        </a:xfrm>
      </p:grpSpPr>
      <p:pic>
        <p:nvPicPr>
          <p:cNvPr id="33" name="Google Shape;33;g31bf63df74a_0_12"/>
          <p:cNvPicPr preferRelativeResize="0"/>
          <p:nvPr/>
        </p:nvPicPr>
        <p:blipFill rotWithShape="1">
          <a:blip r:embed="rId2">
            <a:alphaModFix/>
          </a:blip>
          <a:srcRect b="0" l="0" r="0" t="0"/>
          <a:stretch/>
        </p:blipFill>
        <p:spPr>
          <a:xfrm>
            <a:off x="126699" y="3043725"/>
            <a:ext cx="5648700" cy="1518250"/>
          </a:xfrm>
          <a:prstGeom prst="rect">
            <a:avLst/>
          </a:prstGeom>
          <a:noFill/>
          <a:ln>
            <a:noFill/>
          </a:ln>
        </p:spPr>
      </p:pic>
      <p:sp>
        <p:nvSpPr>
          <p:cNvPr id="34" name="Google Shape;34;g31bf63df74a_0_12"/>
          <p:cNvSpPr/>
          <p:nvPr/>
        </p:nvSpPr>
        <p:spPr>
          <a:xfrm>
            <a:off x="0" y="0"/>
            <a:ext cx="6002100" cy="5143500"/>
          </a:xfrm>
          <a:prstGeom prst="rect">
            <a:avLst/>
          </a:prstGeom>
          <a:solidFill>
            <a:srgbClr val="CC0000"/>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5" name="Google Shape;35;g31bf63df74a_0_12"/>
          <p:cNvPicPr preferRelativeResize="0"/>
          <p:nvPr/>
        </p:nvPicPr>
        <p:blipFill rotWithShape="1">
          <a:blip r:embed="rId3">
            <a:alphaModFix/>
          </a:blip>
          <a:srcRect b="0" l="0" r="0" t="0"/>
          <a:stretch/>
        </p:blipFill>
        <p:spPr>
          <a:xfrm>
            <a:off x="0" y="2273675"/>
            <a:ext cx="6002102" cy="2588525"/>
          </a:xfrm>
          <a:prstGeom prst="rect">
            <a:avLst/>
          </a:prstGeom>
          <a:solidFill>
            <a:srgbClr val="CC0000"/>
          </a:solidFill>
          <a:ln>
            <a:noFill/>
          </a:ln>
        </p:spPr>
      </p:pic>
      <p:sp>
        <p:nvSpPr>
          <p:cNvPr id="36" name="Google Shape;36;g31bf63df74a_0_12"/>
          <p:cNvSpPr txBox="1"/>
          <p:nvPr>
            <p:ph idx="1" type="subTitle"/>
          </p:nvPr>
        </p:nvSpPr>
        <p:spPr>
          <a:xfrm>
            <a:off x="282150" y="4862200"/>
            <a:ext cx="5463600" cy="2814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lt1"/>
              </a:buClr>
              <a:buSzPts val="2800"/>
              <a:buNone/>
              <a:defRPr sz="2800">
                <a:solidFill>
                  <a:schemeClr val="lt1"/>
                </a:solidFill>
              </a:defRPr>
            </a:lvl1pPr>
            <a:lvl2pPr lvl="1" algn="l">
              <a:lnSpc>
                <a:spcPct val="100000"/>
              </a:lnSpc>
              <a:spcBef>
                <a:spcPts val="0"/>
              </a:spcBef>
              <a:spcAft>
                <a:spcPts val="0"/>
              </a:spcAft>
              <a:buClr>
                <a:schemeClr val="lt1"/>
              </a:buClr>
              <a:buSzPts val="2800"/>
              <a:buNone/>
              <a:defRPr sz="2800">
                <a:solidFill>
                  <a:schemeClr val="lt1"/>
                </a:solidFill>
              </a:defRPr>
            </a:lvl2pPr>
            <a:lvl3pPr lvl="2" algn="l">
              <a:lnSpc>
                <a:spcPct val="100000"/>
              </a:lnSpc>
              <a:spcBef>
                <a:spcPts val="0"/>
              </a:spcBef>
              <a:spcAft>
                <a:spcPts val="0"/>
              </a:spcAft>
              <a:buClr>
                <a:schemeClr val="lt1"/>
              </a:buClr>
              <a:buSzPts val="2800"/>
              <a:buNone/>
              <a:defRPr sz="2800">
                <a:solidFill>
                  <a:schemeClr val="lt1"/>
                </a:solidFill>
              </a:defRPr>
            </a:lvl3pPr>
            <a:lvl4pPr lvl="3" algn="l">
              <a:lnSpc>
                <a:spcPct val="100000"/>
              </a:lnSpc>
              <a:spcBef>
                <a:spcPts val="0"/>
              </a:spcBef>
              <a:spcAft>
                <a:spcPts val="0"/>
              </a:spcAft>
              <a:buClr>
                <a:schemeClr val="lt1"/>
              </a:buClr>
              <a:buSzPts val="2800"/>
              <a:buNone/>
              <a:defRPr sz="2800">
                <a:solidFill>
                  <a:schemeClr val="lt1"/>
                </a:solidFill>
              </a:defRPr>
            </a:lvl4pPr>
            <a:lvl5pPr lvl="4" algn="l">
              <a:lnSpc>
                <a:spcPct val="100000"/>
              </a:lnSpc>
              <a:spcBef>
                <a:spcPts val="0"/>
              </a:spcBef>
              <a:spcAft>
                <a:spcPts val="0"/>
              </a:spcAft>
              <a:buClr>
                <a:schemeClr val="lt1"/>
              </a:buClr>
              <a:buSzPts val="2800"/>
              <a:buNone/>
              <a:defRPr sz="2800">
                <a:solidFill>
                  <a:schemeClr val="lt1"/>
                </a:solidFill>
              </a:defRPr>
            </a:lvl5pPr>
            <a:lvl6pPr lvl="5" algn="l">
              <a:lnSpc>
                <a:spcPct val="100000"/>
              </a:lnSpc>
              <a:spcBef>
                <a:spcPts val="0"/>
              </a:spcBef>
              <a:spcAft>
                <a:spcPts val="0"/>
              </a:spcAft>
              <a:buClr>
                <a:schemeClr val="lt1"/>
              </a:buClr>
              <a:buSzPts val="2800"/>
              <a:buNone/>
              <a:defRPr sz="2800">
                <a:solidFill>
                  <a:schemeClr val="lt1"/>
                </a:solidFill>
              </a:defRPr>
            </a:lvl6pPr>
            <a:lvl7pPr lvl="6" algn="l">
              <a:lnSpc>
                <a:spcPct val="100000"/>
              </a:lnSpc>
              <a:spcBef>
                <a:spcPts val="0"/>
              </a:spcBef>
              <a:spcAft>
                <a:spcPts val="0"/>
              </a:spcAft>
              <a:buClr>
                <a:schemeClr val="lt1"/>
              </a:buClr>
              <a:buSzPts val="2800"/>
              <a:buNone/>
              <a:defRPr sz="2800">
                <a:solidFill>
                  <a:schemeClr val="lt1"/>
                </a:solidFill>
              </a:defRPr>
            </a:lvl7pPr>
            <a:lvl8pPr lvl="7" algn="l">
              <a:lnSpc>
                <a:spcPct val="100000"/>
              </a:lnSpc>
              <a:spcBef>
                <a:spcPts val="0"/>
              </a:spcBef>
              <a:spcAft>
                <a:spcPts val="0"/>
              </a:spcAft>
              <a:buClr>
                <a:schemeClr val="lt1"/>
              </a:buClr>
              <a:buSzPts val="2800"/>
              <a:buNone/>
              <a:defRPr sz="2800">
                <a:solidFill>
                  <a:schemeClr val="lt1"/>
                </a:solidFill>
              </a:defRPr>
            </a:lvl8pPr>
            <a:lvl9pPr lvl="8" algn="l">
              <a:lnSpc>
                <a:spcPct val="100000"/>
              </a:lnSpc>
              <a:spcBef>
                <a:spcPts val="0"/>
              </a:spcBef>
              <a:spcAft>
                <a:spcPts val="0"/>
              </a:spcAft>
              <a:buClr>
                <a:schemeClr val="lt1"/>
              </a:buClr>
              <a:buSzPts val="2800"/>
              <a:buNone/>
              <a:defRPr sz="2800">
                <a:solidFill>
                  <a:schemeClr val="lt1"/>
                </a:solidFill>
              </a:defRPr>
            </a:lvl9pPr>
          </a:lstStyle>
          <a:p/>
        </p:txBody>
      </p:sp>
      <p:sp>
        <p:nvSpPr>
          <p:cNvPr id="37" name="Google Shape;37;g31bf63df74a_0_12"/>
          <p:cNvSpPr/>
          <p:nvPr>
            <p:ph idx="2" type="pic"/>
          </p:nvPr>
        </p:nvSpPr>
        <p:spPr>
          <a:xfrm>
            <a:off x="6002100" y="0"/>
            <a:ext cx="3141900" cy="5143500"/>
          </a:xfrm>
          <a:prstGeom prst="rect">
            <a:avLst/>
          </a:prstGeom>
          <a:no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8" name="Shape 38"/>
        <p:cNvGrpSpPr/>
        <p:nvPr/>
      </p:nvGrpSpPr>
      <p:grpSpPr>
        <a:xfrm>
          <a:off x="0" y="0"/>
          <a:ext cx="0" cy="0"/>
          <a:chOff x="0" y="0"/>
          <a:chExt cx="0" cy="0"/>
        </a:xfrm>
      </p:grpSpPr>
      <p:sp>
        <p:nvSpPr>
          <p:cNvPr id="39" name="Google Shape;39;p1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12"/>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12"/>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42" name="Google Shape;42;p12"/>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2"/>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12"/>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grpSp>
        <p:nvGrpSpPr>
          <p:cNvPr id="45" name="Google Shape;45;p12"/>
          <p:cNvGrpSpPr/>
          <p:nvPr/>
        </p:nvGrpSpPr>
        <p:grpSpPr>
          <a:xfrm>
            <a:off x="7377700" y="-130625"/>
            <a:ext cx="1643599" cy="893051"/>
            <a:chOff x="7377700" y="-130625"/>
            <a:chExt cx="1643599" cy="893051"/>
          </a:xfrm>
        </p:grpSpPr>
        <p:pic>
          <p:nvPicPr>
            <p:cNvPr id="46" name="Google Shape;46;p12"/>
            <p:cNvPicPr preferRelativeResize="0"/>
            <p:nvPr/>
          </p:nvPicPr>
          <p:blipFill rotWithShape="1">
            <a:blip r:embed="rId3">
              <a:alphaModFix/>
            </a:blip>
            <a:srcRect b="0" l="0" r="0" t="0"/>
            <a:stretch/>
          </p:blipFill>
          <p:spPr>
            <a:xfrm>
              <a:off x="8239075" y="75300"/>
              <a:ext cx="782224" cy="472775"/>
            </a:xfrm>
            <a:prstGeom prst="rect">
              <a:avLst/>
            </a:prstGeom>
            <a:noFill/>
            <a:ln>
              <a:noFill/>
            </a:ln>
          </p:spPr>
        </p:pic>
        <p:pic>
          <p:nvPicPr>
            <p:cNvPr id="47" name="Google Shape;47;p12"/>
            <p:cNvPicPr preferRelativeResize="0"/>
            <p:nvPr/>
          </p:nvPicPr>
          <p:blipFill rotWithShape="1">
            <a:blip r:embed="rId4">
              <a:alphaModFix/>
            </a:blip>
            <a:srcRect b="0" l="0" r="0" t="0"/>
            <a:stretch/>
          </p:blipFill>
          <p:spPr>
            <a:xfrm>
              <a:off x="7377700" y="-130625"/>
              <a:ext cx="893051" cy="893051"/>
            </a:xfrm>
            <a:prstGeom prst="rect">
              <a:avLst/>
            </a:prstGeom>
            <a:noFill/>
            <a:ln>
              <a:noFill/>
            </a:ln>
          </p:spPr>
        </p:pic>
        <p:cxnSp>
          <p:nvCxnSpPr>
            <p:cNvPr id="48" name="Google Shape;48;p12"/>
            <p:cNvCxnSpPr/>
            <p:nvPr/>
          </p:nvCxnSpPr>
          <p:spPr>
            <a:xfrm>
              <a:off x="8131600" y="47825"/>
              <a:ext cx="0" cy="52230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TITLE_1">
    <p:bg>
      <p:bgPr>
        <a:gradFill>
          <a:gsLst>
            <a:gs pos="0">
              <a:srgbClr val="0051B5"/>
            </a:gs>
            <a:gs pos="100000">
              <a:srgbClr val="81E9F6"/>
            </a:gs>
          </a:gsLst>
          <a:lin ang="0" scaled="0"/>
        </a:gradFill>
      </p:bgPr>
    </p:bg>
    <p:spTree>
      <p:nvGrpSpPr>
        <p:cNvPr id="49" name="Shape 49"/>
        <p:cNvGrpSpPr/>
        <p:nvPr/>
      </p:nvGrpSpPr>
      <p:grpSpPr>
        <a:xfrm>
          <a:off x="0" y="0"/>
          <a:ext cx="0" cy="0"/>
          <a:chOff x="0" y="0"/>
          <a:chExt cx="0" cy="0"/>
        </a:xfrm>
      </p:grpSpPr>
      <p:pic>
        <p:nvPicPr>
          <p:cNvPr id="50" name="Google Shape;50;p16"/>
          <p:cNvPicPr preferRelativeResize="0"/>
          <p:nvPr/>
        </p:nvPicPr>
        <p:blipFill rotWithShape="1">
          <a:blip r:embed="rId2">
            <a:alphaModFix/>
          </a:blip>
          <a:srcRect b="16506" l="0" r="0" t="0"/>
          <a:stretch/>
        </p:blipFill>
        <p:spPr>
          <a:xfrm>
            <a:off x="10325" y="720375"/>
            <a:ext cx="9144003" cy="4423124"/>
          </a:xfrm>
          <a:prstGeom prst="rect">
            <a:avLst/>
          </a:prstGeom>
          <a:noFill/>
          <a:ln>
            <a:noFill/>
          </a:ln>
        </p:spPr>
      </p:pic>
      <p:pic>
        <p:nvPicPr>
          <p:cNvPr id="51" name="Google Shape;51;p16"/>
          <p:cNvPicPr preferRelativeResize="0"/>
          <p:nvPr/>
        </p:nvPicPr>
        <p:blipFill rotWithShape="1">
          <a:blip r:embed="rId3">
            <a:alphaModFix/>
          </a:blip>
          <a:srcRect b="0" l="0" r="0" t="0"/>
          <a:stretch/>
        </p:blipFill>
        <p:spPr>
          <a:xfrm>
            <a:off x="1383013" y="3043725"/>
            <a:ext cx="6398624" cy="1518250"/>
          </a:xfrm>
          <a:prstGeom prst="rect">
            <a:avLst/>
          </a:prstGeom>
          <a:noFill/>
          <a:ln>
            <a:noFill/>
          </a:ln>
        </p:spPr>
      </p:pic>
      <p:sp>
        <p:nvSpPr>
          <p:cNvPr id="52" name="Google Shape;52;p16"/>
          <p:cNvSpPr/>
          <p:nvPr/>
        </p:nvSpPr>
        <p:spPr>
          <a:xfrm>
            <a:off x="0" y="0"/>
            <a:ext cx="9154200" cy="51435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16"/>
          <p:cNvSpPr txBox="1"/>
          <p:nvPr/>
        </p:nvSpPr>
        <p:spPr>
          <a:xfrm>
            <a:off x="2844904" y="2961725"/>
            <a:ext cx="3976800" cy="281400"/>
          </a:xfrm>
          <a:prstGeom prst="rect">
            <a:avLst/>
          </a:prstGeom>
          <a:noFill/>
          <a:ln>
            <a:noFill/>
          </a:ln>
        </p:spPr>
        <p:txBody>
          <a:bodyPr anchorCtr="0" anchor="ctr" bIns="91425" lIns="91425" spcFirstLastPara="1" rIns="91425" wrap="square" tIns="91425">
            <a:noAutofit/>
          </a:bodyPr>
          <a:lstStyle/>
          <a:p>
            <a:pPr indent="0" lvl="0" marL="0" marR="0" rtl="0" algn="l">
              <a:lnSpc>
                <a:spcPct val="90000"/>
              </a:lnSpc>
              <a:spcBef>
                <a:spcPts val="0"/>
              </a:spcBef>
              <a:spcAft>
                <a:spcPts val="0"/>
              </a:spcAft>
              <a:buClr>
                <a:srgbClr val="000000"/>
              </a:buClr>
              <a:buSzPts val="275"/>
              <a:buFont typeface="Arial"/>
              <a:buNone/>
            </a:pPr>
            <a:r>
              <a:rPr b="1" i="0" lang="en" sz="2800" u="none" cap="none" strike="noStrike">
                <a:solidFill>
                  <a:schemeClr val="lt1"/>
                </a:solidFill>
                <a:latin typeface="Arial"/>
                <a:ea typeface="Arial"/>
                <a:cs typeface="Arial"/>
                <a:sym typeface="Arial"/>
              </a:rPr>
              <a:t>TechBrains Baku 2024</a:t>
            </a:r>
            <a:endParaRPr b="1" i="0" sz="2800" u="none" cap="none" strike="noStrike">
              <a:solidFill>
                <a:schemeClr val="lt1"/>
              </a:solidFill>
              <a:latin typeface="Arial"/>
              <a:ea typeface="Arial"/>
              <a:cs typeface="Arial"/>
              <a:sym typeface="Arial"/>
            </a:endParaRPr>
          </a:p>
        </p:txBody>
      </p:sp>
      <p:cxnSp>
        <p:nvCxnSpPr>
          <p:cNvPr id="54" name="Google Shape;54;p16"/>
          <p:cNvCxnSpPr/>
          <p:nvPr/>
        </p:nvCxnSpPr>
        <p:spPr>
          <a:xfrm rot="10800000">
            <a:off x="-14300" y="3087700"/>
            <a:ext cx="2564400" cy="3300"/>
          </a:xfrm>
          <a:prstGeom prst="straightConnector1">
            <a:avLst/>
          </a:prstGeom>
          <a:noFill/>
          <a:ln cap="flat" cmpd="sng" w="9525">
            <a:solidFill>
              <a:srgbClr val="FFFFFF"/>
            </a:solidFill>
            <a:prstDash val="solid"/>
            <a:round/>
            <a:headEnd len="sm" w="sm" type="none"/>
            <a:tailEnd len="sm" w="sm" type="none"/>
          </a:ln>
        </p:spPr>
      </p:cxnSp>
      <p:cxnSp>
        <p:nvCxnSpPr>
          <p:cNvPr id="55" name="Google Shape;55;p16"/>
          <p:cNvCxnSpPr/>
          <p:nvPr/>
        </p:nvCxnSpPr>
        <p:spPr>
          <a:xfrm rot="10800000">
            <a:off x="7354875" y="3113175"/>
            <a:ext cx="1798500" cy="9600"/>
          </a:xfrm>
          <a:prstGeom prst="straightConnector1">
            <a:avLst/>
          </a:prstGeom>
          <a:noFill/>
          <a:ln cap="flat" cmpd="sng" w="9525">
            <a:solidFill>
              <a:srgbClr val="FFFFFF"/>
            </a:solidFill>
            <a:prstDash val="solid"/>
            <a:round/>
            <a:headEnd len="sm" w="sm" type="none"/>
            <a:tailEnd len="sm" w="sm" type="none"/>
          </a:ln>
        </p:spPr>
      </p:cxnSp>
      <p:pic>
        <p:nvPicPr>
          <p:cNvPr id="56" name="Google Shape;56;p16"/>
          <p:cNvPicPr preferRelativeResize="0"/>
          <p:nvPr/>
        </p:nvPicPr>
        <p:blipFill rotWithShape="1">
          <a:blip r:embed="rId4">
            <a:alphaModFix/>
          </a:blip>
          <a:srcRect b="0" l="0" r="0" t="0"/>
          <a:stretch/>
        </p:blipFill>
        <p:spPr>
          <a:xfrm>
            <a:off x="4435208" y="904217"/>
            <a:ext cx="3046876" cy="1841491"/>
          </a:xfrm>
          <a:prstGeom prst="rect">
            <a:avLst/>
          </a:prstGeom>
          <a:noFill/>
          <a:ln>
            <a:noFill/>
          </a:ln>
        </p:spPr>
      </p:pic>
      <p:pic>
        <p:nvPicPr>
          <p:cNvPr id="57" name="Google Shape;57;p16"/>
          <p:cNvPicPr preferRelativeResize="0"/>
          <p:nvPr/>
        </p:nvPicPr>
        <p:blipFill rotWithShape="1">
          <a:blip r:embed="rId5">
            <a:alphaModFix/>
          </a:blip>
          <a:srcRect b="0" l="0" r="0" t="0"/>
          <a:stretch/>
        </p:blipFill>
        <p:spPr>
          <a:xfrm>
            <a:off x="1661930" y="348455"/>
            <a:ext cx="3006326" cy="3006325"/>
          </a:xfrm>
          <a:prstGeom prst="rect">
            <a:avLst/>
          </a:prstGeom>
          <a:noFill/>
          <a:ln>
            <a:noFill/>
          </a:ln>
        </p:spPr>
      </p:pic>
      <p:cxnSp>
        <p:nvCxnSpPr>
          <p:cNvPr id="58" name="Google Shape;58;p16"/>
          <p:cNvCxnSpPr/>
          <p:nvPr/>
        </p:nvCxnSpPr>
        <p:spPr>
          <a:xfrm rot="10800000">
            <a:off x="4175313" y="724300"/>
            <a:ext cx="11700" cy="2021400"/>
          </a:xfrm>
          <a:prstGeom prst="straightConnector1">
            <a:avLst/>
          </a:prstGeom>
          <a:noFill/>
          <a:ln cap="flat" cmpd="sng" w="9525">
            <a:solidFill>
              <a:srgbClr val="FFFFFF"/>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9" name="Shape 59"/>
        <p:cNvGrpSpPr/>
        <p:nvPr/>
      </p:nvGrpSpPr>
      <p:grpSpPr>
        <a:xfrm>
          <a:off x="0" y="0"/>
          <a:ext cx="0" cy="0"/>
          <a:chOff x="0" y="0"/>
          <a:chExt cx="0" cy="0"/>
        </a:xfrm>
      </p:grpSpPr>
      <p:sp>
        <p:nvSpPr>
          <p:cNvPr id="60" name="Google Shape;60;p1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1" name="Google Shape;61;p1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2" name="Google Shape;62;p13"/>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3" name="Google Shape;63;p13"/>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64" name="Google Shape;64;p13"/>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13"/>
          <p:cNvSpPr txBox="1"/>
          <p:nvPr>
            <p:ph idx="3"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3"/>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grpSp>
        <p:nvGrpSpPr>
          <p:cNvPr id="67" name="Google Shape;67;p13"/>
          <p:cNvGrpSpPr/>
          <p:nvPr/>
        </p:nvGrpSpPr>
        <p:grpSpPr>
          <a:xfrm>
            <a:off x="7377700" y="-130625"/>
            <a:ext cx="1643599" cy="893051"/>
            <a:chOff x="7377700" y="-130625"/>
            <a:chExt cx="1643599" cy="893051"/>
          </a:xfrm>
        </p:grpSpPr>
        <p:pic>
          <p:nvPicPr>
            <p:cNvPr id="68" name="Google Shape;68;p13"/>
            <p:cNvPicPr preferRelativeResize="0"/>
            <p:nvPr/>
          </p:nvPicPr>
          <p:blipFill rotWithShape="1">
            <a:blip r:embed="rId3">
              <a:alphaModFix/>
            </a:blip>
            <a:srcRect b="0" l="0" r="0" t="0"/>
            <a:stretch/>
          </p:blipFill>
          <p:spPr>
            <a:xfrm>
              <a:off x="8239075" y="75300"/>
              <a:ext cx="782224" cy="472775"/>
            </a:xfrm>
            <a:prstGeom prst="rect">
              <a:avLst/>
            </a:prstGeom>
            <a:noFill/>
            <a:ln>
              <a:noFill/>
            </a:ln>
          </p:spPr>
        </p:pic>
        <p:pic>
          <p:nvPicPr>
            <p:cNvPr id="69" name="Google Shape;69;p13"/>
            <p:cNvPicPr preferRelativeResize="0"/>
            <p:nvPr/>
          </p:nvPicPr>
          <p:blipFill rotWithShape="1">
            <a:blip r:embed="rId4">
              <a:alphaModFix/>
            </a:blip>
            <a:srcRect b="0" l="0" r="0" t="0"/>
            <a:stretch/>
          </p:blipFill>
          <p:spPr>
            <a:xfrm>
              <a:off x="7377700" y="-130625"/>
              <a:ext cx="893051" cy="893051"/>
            </a:xfrm>
            <a:prstGeom prst="rect">
              <a:avLst/>
            </a:prstGeom>
            <a:noFill/>
            <a:ln>
              <a:noFill/>
            </a:ln>
          </p:spPr>
        </p:pic>
        <p:cxnSp>
          <p:nvCxnSpPr>
            <p:cNvPr id="70" name="Google Shape;70;p13"/>
            <p:cNvCxnSpPr/>
            <p:nvPr/>
          </p:nvCxnSpPr>
          <p:spPr>
            <a:xfrm>
              <a:off x="8131600" y="47825"/>
              <a:ext cx="0" cy="52230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1" name="Shape 71"/>
        <p:cNvGrpSpPr/>
        <p:nvPr/>
      </p:nvGrpSpPr>
      <p:grpSpPr>
        <a:xfrm>
          <a:off x="0" y="0"/>
          <a:ext cx="0" cy="0"/>
          <a:chOff x="0" y="0"/>
          <a:chExt cx="0" cy="0"/>
        </a:xfrm>
      </p:grpSpPr>
      <p:sp>
        <p:nvSpPr>
          <p:cNvPr id="72" name="Google Shape;72;p1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3" name="Google Shape;73;p11"/>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4" name="Google Shape;74;p11"/>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75" name="Google Shape;75;p11"/>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11"/>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77" name="Google Shape;77;p11"/>
          <p:cNvGrpSpPr/>
          <p:nvPr/>
        </p:nvGrpSpPr>
        <p:grpSpPr>
          <a:xfrm>
            <a:off x="7377700" y="-130625"/>
            <a:ext cx="1643599" cy="893051"/>
            <a:chOff x="7377700" y="-130625"/>
            <a:chExt cx="1643599" cy="893051"/>
          </a:xfrm>
        </p:grpSpPr>
        <p:pic>
          <p:nvPicPr>
            <p:cNvPr id="78" name="Google Shape;78;p11"/>
            <p:cNvPicPr preferRelativeResize="0"/>
            <p:nvPr/>
          </p:nvPicPr>
          <p:blipFill rotWithShape="1">
            <a:blip r:embed="rId3">
              <a:alphaModFix/>
            </a:blip>
            <a:srcRect b="0" l="0" r="0" t="0"/>
            <a:stretch/>
          </p:blipFill>
          <p:spPr>
            <a:xfrm>
              <a:off x="8239075" y="75300"/>
              <a:ext cx="782224" cy="472775"/>
            </a:xfrm>
            <a:prstGeom prst="rect">
              <a:avLst/>
            </a:prstGeom>
            <a:noFill/>
            <a:ln>
              <a:noFill/>
            </a:ln>
          </p:spPr>
        </p:pic>
        <p:pic>
          <p:nvPicPr>
            <p:cNvPr id="79" name="Google Shape;79;p11"/>
            <p:cNvPicPr preferRelativeResize="0"/>
            <p:nvPr/>
          </p:nvPicPr>
          <p:blipFill rotWithShape="1">
            <a:blip r:embed="rId4">
              <a:alphaModFix/>
            </a:blip>
            <a:srcRect b="0" l="0" r="0" t="0"/>
            <a:stretch/>
          </p:blipFill>
          <p:spPr>
            <a:xfrm>
              <a:off x="7377700" y="-130625"/>
              <a:ext cx="893051" cy="893051"/>
            </a:xfrm>
            <a:prstGeom prst="rect">
              <a:avLst/>
            </a:prstGeom>
            <a:noFill/>
            <a:ln>
              <a:noFill/>
            </a:ln>
          </p:spPr>
        </p:pic>
        <p:cxnSp>
          <p:nvCxnSpPr>
            <p:cNvPr id="80" name="Google Shape;80;p11"/>
            <p:cNvCxnSpPr/>
            <p:nvPr/>
          </p:nvCxnSpPr>
          <p:spPr>
            <a:xfrm>
              <a:off x="8131600" y="47825"/>
              <a:ext cx="0" cy="52230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81" name="Shape 81"/>
        <p:cNvGrpSpPr/>
        <p:nvPr/>
      </p:nvGrpSpPr>
      <p:grpSpPr>
        <a:xfrm>
          <a:off x="0" y="0"/>
          <a:ext cx="0" cy="0"/>
          <a:chOff x="0" y="0"/>
          <a:chExt cx="0" cy="0"/>
        </a:xfrm>
      </p:grpSpPr>
      <p:sp>
        <p:nvSpPr>
          <p:cNvPr id="82" name="Google Shape;82;p14"/>
          <p:cNvSpPr txBox="1"/>
          <p:nvPr>
            <p:ph idx="12" type="sldNum"/>
          </p:nvPr>
        </p:nvSpPr>
        <p:spPr>
          <a:xfrm>
            <a:off x="8472458" y="1515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83" name="Google Shape;83;p14"/>
          <p:cNvPicPr preferRelativeResize="0"/>
          <p:nvPr/>
        </p:nvPicPr>
        <p:blipFill rotWithShape="1">
          <a:blip r:embed="rId2">
            <a:alphaModFix/>
          </a:blip>
          <a:srcRect b="44626" l="0" r="0" t="43447"/>
          <a:stretch/>
        </p:blipFill>
        <p:spPr>
          <a:xfrm>
            <a:off x="0" y="0"/>
            <a:ext cx="9144003" cy="631799"/>
          </a:xfrm>
          <a:prstGeom prst="rect">
            <a:avLst/>
          </a:prstGeom>
          <a:noFill/>
          <a:ln>
            <a:noFill/>
          </a:ln>
        </p:spPr>
      </p:pic>
      <p:sp>
        <p:nvSpPr>
          <p:cNvPr id="84" name="Google Shape;84;p14"/>
          <p:cNvSpPr/>
          <p:nvPr/>
        </p:nvSpPr>
        <p:spPr>
          <a:xfrm>
            <a:off x="0" y="150"/>
            <a:ext cx="9144000" cy="631800"/>
          </a:xfrm>
          <a:prstGeom prst="rect">
            <a:avLst/>
          </a:prstGeom>
          <a:solidFill>
            <a:srgbClr val="0051B5">
              <a:alpha val="80000"/>
            </a:srgbClr>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14"/>
          <p:cNvSpPr txBox="1"/>
          <p:nvPr>
            <p:ph idx="2" type="sldNum"/>
          </p:nvPr>
        </p:nvSpPr>
        <p:spPr>
          <a:xfrm>
            <a:off x="8472458" y="4749892"/>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86" name="Google Shape;86;p14"/>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Clr>
                <a:schemeClr val="lt1"/>
              </a:buClr>
              <a:buSzPts val="2800"/>
              <a:buNone/>
              <a:defRPr>
                <a:solidFill>
                  <a:schemeClr val="lt1"/>
                </a:solidFill>
              </a:defRPr>
            </a:lvl1pPr>
            <a:lvl2pPr lvl="1" algn="l">
              <a:lnSpc>
                <a:spcPct val="100000"/>
              </a:lnSpc>
              <a:spcBef>
                <a:spcPts val="0"/>
              </a:spcBef>
              <a:spcAft>
                <a:spcPts val="0"/>
              </a:spcAft>
              <a:buClr>
                <a:schemeClr val="lt1"/>
              </a:buClr>
              <a:buSzPts val="2800"/>
              <a:buNone/>
              <a:defRPr>
                <a:solidFill>
                  <a:schemeClr val="lt1"/>
                </a:solidFill>
              </a:defRPr>
            </a:lvl2pPr>
            <a:lvl3pPr lvl="2" algn="l">
              <a:lnSpc>
                <a:spcPct val="100000"/>
              </a:lnSpc>
              <a:spcBef>
                <a:spcPts val="0"/>
              </a:spcBef>
              <a:spcAft>
                <a:spcPts val="0"/>
              </a:spcAft>
              <a:buClr>
                <a:schemeClr val="lt1"/>
              </a:buClr>
              <a:buSzPts val="2800"/>
              <a:buNone/>
              <a:defRPr>
                <a:solidFill>
                  <a:schemeClr val="lt1"/>
                </a:solidFill>
              </a:defRPr>
            </a:lvl3pPr>
            <a:lvl4pPr lvl="3" algn="l">
              <a:lnSpc>
                <a:spcPct val="100000"/>
              </a:lnSpc>
              <a:spcBef>
                <a:spcPts val="0"/>
              </a:spcBef>
              <a:spcAft>
                <a:spcPts val="0"/>
              </a:spcAft>
              <a:buClr>
                <a:schemeClr val="lt1"/>
              </a:buClr>
              <a:buSzPts val="2800"/>
              <a:buNone/>
              <a:defRPr>
                <a:solidFill>
                  <a:schemeClr val="lt1"/>
                </a:solidFill>
              </a:defRPr>
            </a:lvl4pPr>
            <a:lvl5pPr lvl="4" algn="l">
              <a:lnSpc>
                <a:spcPct val="100000"/>
              </a:lnSpc>
              <a:spcBef>
                <a:spcPts val="0"/>
              </a:spcBef>
              <a:spcAft>
                <a:spcPts val="0"/>
              </a:spcAft>
              <a:buClr>
                <a:schemeClr val="lt1"/>
              </a:buClr>
              <a:buSzPts val="2800"/>
              <a:buNone/>
              <a:defRPr>
                <a:solidFill>
                  <a:schemeClr val="lt1"/>
                </a:solidFill>
              </a:defRPr>
            </a:lvl5pPr>
            <a:lvl6pPr lvl="5" algn="l">
              <a:lnSpc>
                <a:spcPct val="100000"/>
              </a:lnSpc>
              <a:spcBef>
                <a:spcPts val="0"/>
              </a:spcBef>
              <a:spcAft>
                <a:spcPts val="0"/>
              </a:spcAft>
              <a:buClr>
                <a:schemeClr val="lt1"/>
              </a:buClr>
              <a:buSzPts val="2800"/>
              <a:buNone/>
              <a:defRPr>
                <a:solidFill>
                  <a:schemeClr val="lt1"/>
                </a:solidFill>
              </a:defRPr>
            </a:lvl6pPr>
            <a:lvl7pPr lvl="6" algn="l">
              <a:lnSpc>
                <a:spcPct val="100000"/>
              </a:lnSpc>
              <a:spcBef>
                <a:spcPts val="0"/>
              </a:spcBef>
              <a:spcAft>
                <a:spcPts val="0"/>
              </a:spcAft>
              <a:buClr>
                <a:schemeClr val="lt1"/>
              </a:buClr>
              <a:buSzPts val="2800"/>
              <a:buNone/>
              <a:defRPr>
                <a:solidFill>
                  <a:schemeClr val="lt1"/>
                </a:solidFill>
              </a:defRPr>
            </a:lvl7pPr>
            <a:lvl8pPr lvl="7" algn="l">
              <a:lnSpc>
                <a:spcPct val="100000"/>
              </a:lnSpc>
              <a:spcBef>
                <a:spcPts val="0"/>
              </a:spcBef>
              <a:spcAft>
                <a:spcPts val="0"/>
              </a:spcAft>
              <a:buClr>
                <a:schemeClr val="lt1"/>
              </a:buClr>
              <a:buSzPts val="2800"/>
              <a:buNone/>
              <a:defRPr>
                <a:solidFill>
                  <a:schemeClr val="lt1"/>
                </a:solidFill>
              </a:defRPr>
            </a:lvl8pPr>
            <a:lvl9pPr lvl="8" algn="l">
              <a:lnSpc>
                <a:spcPct val="100000"/>
              </a:lnSpc>
              <a:spcBef>
                <a:spcPts val="0"/>
              </a:spcBef>
              <a:spcAft>
                <a:spcPts val="0"/>
              </a:spcAft>
              <a:buClr>
                <a:schemeClr val="lt1"/>
              </a:buClr>
              <a:buSzPts val="2800"/>
              <a:buNone/>
              <a:defRPr>
                <a:solidFill>
                  <a:schemeClr val="lt1"/>
                </a:solidFill>
              </a:defRPr>
            </a:lvl9pPr>
          </a:lstStyle>
          <a:p/>
        </p:txBody>
      </p:sp>
      <p:grpSp>
        <p:nvGrpSpPr>
          <p:cNvPr id="87" name="Google Shape;87;p14"/>
          <p:cNvGrpSpPr/>
          <p:nvPr/>
        </p:nvGrpSpPr>
        <p:grpSpPr>
          <a:xfrm>
            <a:off x="7377700" y="-130625"/>
            <a:ext cx="1643599" cy="893051"/>
            <a:chOff x="7377700" y="-130625"/>
            <a:chExt cx="1643599" cy="893051"/>
          </a:xfrm>
        </p:grpSpPr>
        <p:pic>
          <p:nvPicPr>
            <p:cNvPr id="88" name="Google Shape;88;p14"/>
            <p:cNvPicPr preferRelativeResize="0"/>
            <p:nvPr/>
          </p:nvPicPr>
          <p:blipFill rotWithShape="1">
            <a:blip r:embed="rId3">
              <a:alphaModFix/>
            </a:blip>
            <a:srcRect b="0" l="0" r="0" t="0"/>
            <a:stretch/>
          </p:blipFill>
          <p:spPr>
            <a:xfrm>
              <a:off x="8239075" y="75300"/>
              <a:ext cx="782224" cy="472775"/>
            </a:xfrm>
            <a:prstGeom prst="rect">
              <a:avLst/>
            </a:prstGeom>
            <a:noFill/>
            <a:ln>
              <a:noFill/>
            </a:ln>
          </p:spPr>
        </p:pic>
        <p:pic>
          <p:nvPicPr>
            <p:cNvPr id="89" name="Google Shape;89;p14"/>
            <p:cNvPicPr preferRelativeResize="0"/>
            <p:nvPr/>
          </p:nvPicPr>
          <p:blipFill rotWithShape="1">
            <a:blip r:embed="rId4">
              <a:alphaModFix/>
            </a:blip>
            <a:srcRect b="0" l="0" r="0" t="0"/>
            <a:stretch/>
          </p:blipFill>
          <p:spPr>
            <a:xfrm>
              <a:off x="7377700" y="-130625"/>
              <a:ext cx="893051" cy="893051"/>
            </a:xfrm>
            <a:prstGeom prst="rect">
              <a:avLst/>
            </a:prstGeom>
            <a:noFill/>
            <a:ln>
              <a:noFill/>
            </a:ln>
          </p:spPr>
        </p:pic>
        <p:cxnSp>
          <p:nvCxnSpPr>
            <p:cNvPr id="90" name="Google Shape;90;p14"/>
            <p:cNvCxnSpPr/>
            <p:nvPr/>
          </p:nvCxnSpPr>
          <p:spPr>
            <a:xfrm>
              <a:off x="8131600" y="47825"/>
              <a:ext cx="0" cy="522300"/>
            </a:xfrm>
            <a:prstGeom prst="straightConnector1">
              <a:avLst/>
            </a:prstGeom>
            <a:noFill/>
            <a:ln cap="flat" cmpd="sng" w="9525">
              <a:solidFill>
                <a:schemeClr val="lt1"/>
              </a:solidFill>
              <a:prstDash val="solid"/>
              <a:round/>
              <a:headEnd len="sm" w="sm" type="none"/>
              <a:tailEnd len="sm" w="sm" type="none"/>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1" name="Shape 91"/>
        <p:cNvGrpSpPr/>
        <p:nvPr/>
      </p:nvGrpSpPr>
      <p:grpSpPr>
        <a:xfrm>
          <a:off x="0" y="0"/>
          <a:ext cx="0" cy="0"/>
          <a:chOff x="0" y="0"/>
          <a:chExt cx="0" cy="0"/>
        </a:xfrm>
      </p:grpSpPr>
      <p:sp>
        <p:nvSpPr>
          <p:cNvPr id="92" name="Google Shape;92;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3.png"/><Relationship Id="rId5" Type="http://schemas.openxmlformats.org/officeDocument/2006/relationships/image" Target="../media/image16.jpg"/><Relationship Id="rId6" Type="http://schemas.openxmlformats.org/officeDocument/2006/relationships/image" Target="../media/image1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www.linkedin.com/in/lala-ibadullayeva" TargetMode="External"/><Relationship Id="rId4" Type="http://schemas.openxmlformats.org/officeDocument/2006/relationships/image" Target="../media/image14.jpg"/><Relationship Id="rId9" Type="http://schemas.openxmlformats.org/officeDocument/2006/relationships/image" Target="../media/image15.jpg"/><Relationship Id="rId5" Type="http://schemas.openxmlformats.org/officeDocument/2006/relationships/image" Target="../media/image13.jpg"/><Relationship Id="rId6" Type="http://schemas.openxmlformats.org/officeDocument/2006/relationships/image" Target="../media/image10.png"/><Relationship Id="rId7" Type="http://schemas.openxmlformats.org/officeDocument/2006/relationships/image" Target="../media/image17.jpg"/><Relationship Id="rId8"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680"/>
              <a:buNone/>
            </a:pPr>
            <a:r>
              <a:rPr lang="en" sz="3580">
                <a:latin typeface="Montserrat"/>
                <a:ea typeface="Montserrat"/>
                <a:cs typeface="Montserrat"/>
                <a:sym typeface="Montserrat"/>
              </a:rPr>
              <a:t>DREAM. CONNECT. ACHIEVE.</a:t>
            </a:r>
            <a:endParaRPr sz="3580">
              <a:latin typeface="Montserrat"/>
              <a:ea typeface="Montserrat"/>
              <a:cs typeface="Montserrat"/>
              <a:sym typeface="Montserrat"/>
            </a:endParaRPr>
          </a:p>
        </p:txBody>
      </p:sp>
      <p:sp>
        <p:nvSpPr>
          <p:cNvPr id="102" name="Google Shape;102;p2"/>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December 15th, 2024.</a:t>
            </a:r>
            <a:endParaRPr>
              <a:latin typeface="Montserrat"/>
              <a:ea typeface="Montserrat"/>
              <a:cs typeface="Montserrat"/>
              <a:sym typeface="Montserrat"/>
            </a:endParaRPr>
          </a:p>
        </p:txBody>
      </p:sp>
      <p:sp>
        <p:nvSpPr>
          <p:cNvPr id="103" name="Google Shape;103;p2"/>
          <p:cNvSpPr txBox="1"/>
          <p:nvPr/>
        </p:nvSpPr>
        <p:spPr>
          <a:xfrm>
            <a:off x="0" y="4725000"/>
            <a:ext cx="8520600" cy="418500"/>
          </a:xfrm>
          <a:prstGeom prst="rect">
            <a:avLst/>
          </a:prstGeom>
          <a:noFill/>
          <a:ln>
            <a:noFill/>
          </a:ln>
        </p:spPr>
        <p:txBody>
          <a:bodyPr anchorCtr="0" anchor="t" bIns="91425" lIns="91425" spcFirstLastPara="1" rIns="91425" wrap="square" tIns="91425">
            <a:spAutoFit/>
          </a:bodyPr>
          <a:lstStyle/>
          <a:p>
            <a:pPr indent="0" lvl="0" marL="0" marR="0" rtl="0" algn="l">
              <a:lnSpc>
                <a:spcPct val="95000"/>
              </a:lnSpc>
              <a:spcBef>
                <a:spcPts val="0"/>
              </a:spcBef>
              <a:spcAft>
                <a:spcPts val="1200"/>
              </a:spcAft>
              <a:buClr>
                <a:srgbClr val="000000"/>
              </a:buClr>
              <a:buSzPts val="1600"/>
              <a:buFont typeface="Arial"/>
              <a:buNone/>
            </a:pPr>
            <a:r>
              <a:rPr b="0" i="0" lang="en" sz="1600" u="none" cap="none" strike="noStrike">
                <a:solidFill>
                  <a:schemeClr val="lt1"/>
                </a:solidFill>
                <a:latin typeface="Montserrat SemiBold"/>
                <a:ea typeface="Montserrat SemiBold"/>
                <a:cs typeface="Montserrat SemiBold"/>
                <a:sym typeface="Montserrat SemiBold"/>
              </a:rPr>
              <a:t>Join Us: https://community.cncf.io/cloud-native-baku</a:t>
            </a:r>
            <a:endParaRPr b="0" i="0" sz="1600" u="none" cap="none" strike="noStrike">
              <a:solidFill>
                <a:schemeClr val="lt1"/>
              </a:solidFill>
              <a:latin typeface="Montserrat SemiBold"/>
              <a:ea typeface="Montserrat SemiBold"/>
              <a:cs typeface="Montserrat SemiBold"/>
              <a:sym typeface="Montserrat SemiBo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1d6f21a2fc_1_41"/>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680"/>
              <a:buNone/>
            </a:pPr>
            <a:r>
              <a:rPr lang="en" sz="3580">
                <a:latin typeface="Montserrat"/>
                <a:ea typeface="Montserrat"/>
                <a:cs typeface="Montserrat"/>
                <a:sym typeface="Montserrat"/>
              </a:rPr>
              <a:t>AI Research - 2</a:t>
            </a:r>
            <a:endParaRPr sz="3580">
              <a:latin typeface="Montserrat"/>
              <a:ea typeface="Montserrat"/>
              <a:cs typeface="Montserrat"/>
              <a:sym typeface="Montserrat"/>
            </a:endParaRPr>
          </a:p>
        </p:txBody>
      </p:sp>
      <p:sp>
        <p:nvSpPr>
          <p:cNvPr id="109" name="Google Shape;109;g31d6f21a2fc_1_41"/>
          <p:cNvSpPr txBox="1"/>
          <p:nvPr>
            <p:ph idx="1" type="subTitle"/>
          </p:nvPr>
        </p:nvSpPr>
        <p:spPr>
          <a:xfrm>
            <a:off x="311700" y="3598050"/>
            <a:ext cx="8520600" cy="792600"/>
          </a:xfrm>
          <a:prstGeom prst="rect">
            <a:avLst/>
          </a:prstGeom>
          <a:noFill/>
          <a:ln>
            <a:noFill/>
          </a:ln>
        </p:spPr>
        <p:txBody>
          <a:bodyPr anchorCtr="0" anchor="ctr" bIns="91425" lIns="91425" spcFirstLastPara="1" rIns="91425" wrap="square" tIns="91425">
            <a:normAutofit/>
          </a:bodyPr>
          <a:lstStyle/>
          <a:p>
            <a:pPr indent="0" lvl="0" marL="0" rtl="0" algn="l">
              <a:lnSpc>
                <a:spcPct val="100000"/>
              </a:lnSpc>
              <a:spcBef>
                <a:spcPts val="0"/>
              </a:spcBef>
              <a:spcAft>
                <a:spcPts val="0"/>
              </a:spcAft>
              <a:buSzPts val="2800"/>
              <a:buNone/>
            </a:pPr>
            <a:r>
              <a:rPr lang="en">
                <a:latin typeface="Montserrat"/>
                <a:ea typeface="Montserrat"/>
                <a:cs typeface="Montserrat"/>
                <a:sym typeface="Montserrat"/>
              </a:rPr>
              <a:t>December 15th, 2024. 11:00-13:00</a:t>
            </a:r>
            <a:endParaRPr>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1d6f21a2fc_58_142"/>
          <p:cNvSpPr txBox="1"/>
          <p:nvPr>
            <p:ph idx="1" type="subTitle"/>
          </p:nvPr>
        </p:nvSpPr>
        <p:spPr>
          <a:xfrm>
            <a:off x="0" y="4862200"/>
            <a:ext cx="6002100" cy="281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75"/>
              <a:buNone/>
            </a:pPr>
            <a:r>
              <a:rPr lang="en" sz="1800"/>
              <a:t>15 December | #techbrains2024</a:t>
            </a:r>
            <a:endParaRPr sz="1800"/>
          </a:p>
        </p:txBody>
      </p:sp>
      <p:sp>
        <p:nvSpPr>
          <p:cNvPr id="115" name="Google Shape;115;g31d6f21a2fc_58_142"/>
          <p:cNvSpPr txBox="1"/>
          <p:nvPr>
            <p:ph idx="1" type="subTitle"/>
          </p:nvPr>
        </p:nvSpPr>
        <p:spPr>
          <a:xfrm>
            <a:off x="1487813" y="1677750"/>
            <a:ext cx="2942400" cy="281400"/>
          </a:xfrm>
          <a:prstGeom prst="rect">
            <a:avLst/>
          </a:prstGeom>
          <a:noFill/>
          <a:ln>
            <a:noFill/>
          </a:ln>
        </p:spPr>
        <p:txBody>
          <a:bodyPr anchorCtr="0" anchor="ctr" bIns="91425" lIns="91425" spcFirstLastPara="1" rIns="91425" wrap="square" tIns="91425">
            <a:noAutofit/>
          </a:bodyPr>
          <a:lstStyle/>
          <a:p>
            <a:pPr indent="0" lvl="0" marL="0" rtl="0" algn="l">
              <a:lnSpc>
                <a:spcPct val="90000"/>
              </a:lnSpc>
              <a:spcBef>
                <a:spcPts val="0"/>
              </a:spcBef>
              <a:spcAft>
                <a:spcPts val="0"/>
              </a:spcAft>
              <a:buSzPts val="275"/>
              <a:buNone/>
            </a:pPr>
            <a:r>
              <a:rPr b="1" lang="en" sz="1800"/>
              <a:t>TechBrains Baku 2024</a:t>
            </a:r>
            <a:endParaRPr b="1" sz="1800"/>
          </a:p>
        </p:txBody>
      </p:sp>
      <p:cxnSp>
        <p:nvCxnSpPr>
          <p:cNvPr id="116" name="Google Shape;116;g31d6f21a2fc_58_142"/>
          <p:cNvCxnSpPr/>
          <p:nvPr/>
        </p:nvCxnSpPr>
        <p:spPr>
          <a:xfrm rot="10800000">
            <a:off x="37" y="1804000"/>
            <a:ext cx="1516800" cy="1200"/>
          </a:xfrm>
          <a:prstGeom prst="straightConnector1">
            <a:avLst/>
          </a:prstGeom>
          <a:noFill/>
          <a:ln cap="flat" cmpd="sng" w="9525">
            <a:solidFill>
              <a:srgbClr val="FFFFFF"/>
            </a:solidFill>
            <a:prstDash val="solid"/>
            <a:round/>
            <a:headEnd len="sm" w="sm" type="none"/>
            <a:tailEnd len="sm" w="sm" type="none"/>
          </a:ln>
        </p:spPr>
      </p:cxnSp>
      <p:cxnSp>
        <p:nvCxnSpPr>
          <p:cNvPr id="117" name="Google Shape;117;g31d6f21a2fc_58_142"/>
          <p:cNvCxnSpPr/>
          <p:nvPr/>
        </p:nvCxnSpPr>
        <p:spPr>
          <a:xfrm rot="10800000">
            <a:off x="4104325" y="1823550"/>
            <a:ext cx="1892100" cy="9300"/>
          </a:xfrm>
          <a:prstGeom prst="straightConnector1">
            <a:avLst/>
          </a:prstGeom>
          <a:noFill/>
          <a:ln cap="flat" cmpd="sng" w="9525">
            <a:solidFill>
              <a:srgbClr val="FFFFFF"/>
            </a:solidFill>
            <a:prstDash val="solid"/>
            <a:round/>
            <a:headEnd len="sm" w="sm" type="none"/>
            <a:tailEnd len="sm" w="sm" type="none"/>
          </a:ln>
        </p:spPr>
      </p:cxnSp>
      <p:cxnSp>
        <p:nvCxnSpPr>
          <p:cNvPr id="118" name="Google Shape;118;g31d6f21a2fc_58_142"/>
          <p:cNvCxnSpPr/>
          <p:nvPr/>
        </p:nvCxnSpPr>
        <p:spPr>
          <a:xfrm rot="10800000">
            <a:off x="2820313" y="289550"/>
            <a:ext cx="0" cy="1252500"/>
          </a:xfrm>
          <a:prstGeom prst="straightConnector1">
            <a:avLst/>
          </a:prstGeom>
          <a:noFill/>
          <a:ln cap="flat" cmpd="sng" w="9525">
            <a:solidFill>
              <a:srgbClr val="FFFFFF"/>
            </a:solidFill>
            <a:prstDash val="solid"/>
            <a:round/>
            <a:headEnd len="sm" w="sm" type="none"/>
            <a:tailEnd len="sm" w="sm" type="none"/>
          </a:ln>
        </p:spPr>
      </p:cxnSp>
      <p:pic>
        <p:nvPicPr>
          <p:cNvPr id="119" name="Google Shape;119;g31d6f21a2fc_58_142"/>
          <p:cNvPicPr preferRelativeResize="0"/>
          <p:nvPr/>
        </p:nvPicPr>
        <p:blipFill rotWithShape="1">
          <a:blip r:embed="rId3">
            <a:alphaModFix/>
          </a:blip>
          <a:srcRect b="0" l="0" r="0" t="0"/>
          <a:stretch/>
        </p:blipFill>
        <p:spPr>
          <a:xfrm>
            <a:off x="2949538" y="353362"/>
            <a:ext cx="1861225" cy="1124876"/>
          </a:xfrm>
          <a:prstGeom prst="rect">
            <a:avLst/>
          </a:prstGeom>
          <a:noFill/>
          <a:ln>
            <a:noFill/>
          </a:ln>
        </p:spPr>
      </p:pic>
      <p:pic>
        <p:nvPicPr>
          <p:cNvPr id="120" name="Google Shape;120;g31d6f21a2fc_58_142"/>
          <p:cNvPicPr preferRelativeResize="0"/>
          <p:nvPr/>
        </p:nvPicPr>
        <p:blipFill rotWithShape="1">
          <a:blip r:embed="rId4">
            <a:alphaModFix/>
          </a:blip>
          <a:srcRect b="0" l="0" r="0" t="0"/>
          <a:stretch/>
        </p:blipFill>
        <p:spPr>
          <a:xfrm>
            <a:off x="1087413" y="-152412"/>
            <a:ext cx="2136425" cy="2136425"/>
          </a:xfrm>
          <a:prstGeom prst="rect">
            <a:avLst/>
          </a:prstGeom>
          <a:noFill/>
          <a:ln>
            <a:noFill/>
          </a:ln>
        </p:spPr>
      </p:pic>
      <p:pic>
        <p:nvPicPr>
          <p:cNvPr id="121" name="Google Shape;121;g31d6f21a2fc_58_142"/>
          <p:cNvPicPr preferRelativeResize="0"/>
          <p:nvPr>
            <p:ph idx="2" type="pic"/>
          </p:nvPr>
        </p:nvPicPr>
        <p:blipFill rotWithShape="1">
          <a:blip r:embed="rId5">
            <a:alphaModFix/>
          </a:blip>
          <a:srcRect b="0" l="19455" r="19460" t="0"/>
          <a:stretch/>
        </p:blipFill>
        <p:spPr>
          <a:xfrm>
            <a:off x="6002100" y="0"/>
            <a:ext cx="3141900" cy="5143500"/>
          </a:xfrm>
          <a:prstGeom prst="rect">
            <a:avLst/>
          </a:prstGeom>
          <a:noFill/>
          <a:ln>
            <a:noFill/>
          </a:ln>
        </p:spPr>
      </p:pic>
      <p:sp>
        <p:nvSpPr>
          <p:cNvPr id="122" name="Google Shape;122;g31d6f21a2fc_58_142"/>
          <p:cNvSpPr txBox="1"/>
          <p:nvPr/>
        </p:nvSpPr>
        <p:spPr>
          <a:xfrm>
            <a:off x="6591900" y="4389775"/>
            <a:ext cx="2552100" cy="420300"/>
          </a:xfrm>
          <a:prstGeom prst="rect">
            <a:avLst/>
          </a:prstGeom>
          <a:solidFill>
            <a:schemeClr val="dk1"/>
          </a:solidFill>
          <a:ln>
            <a:noFill/>
          </a:ln>
        </p:spPr>
        <p:txBody>
          <a:bodyPr anchorCtr="0" anchor="ctr" bIns="91425" lIns="91425" spcFirstLastPara="1" rIns="91425" wrap="square" tIns="91425">
            <a:spAutoFit/>
          </a:bodyPr>
          <a:lstStyle/>
          <a:p>
            <a:pPr indent="0" lvl="0" marL="0" marR="0" rtl="0" algn="l">
              <a:lnSpc>
                <a:spcPct val="90000"/>
              </a:lnSpc>
              <a:spcBef>
                <a:spcPts val="0"/>
              </a:spcBef>
              <a:spcAft>
                <a:spcPts val="0"/>
              </a:spcAft>
              <a:buClr>
                <a:srgbClr val="000000"/>
              </a:buClr>
              <a:buSzPts val="1700"/>
              <a:buFont typeface="Arial"/>
              <a:buNone/>
            </a:pPr>
            <a:r>
              <a:rPr b="1" i="0" lang="en" sz="1700" u="none" cap="none" strike="noStrike">
                <a:solidFill>
                  <a:schemeClr val="lt1"/>
                </a:solidFill>
                <a:latin typeface="Calibri"/>
                <a:ea typeface="Calibri"/>
                <a:cs typeface="Calibri"/>
                <a:sym typeface="Calibri"/>
              </a:rPr>
              <a:t>Lala Ibadullayeva</a:t>
            </a:r>
            <a:endParaRPr b="1" i="0" sz="1700" u="none" cap="none" strike="noStrike">
              <a:solidFill>
                <a:schemeClr val="lt1"/>
              </a:solidFill>
              <a:latin typeface="Calibri"/>
              <a:ea typeface="Calibri"/>
              <a:cs typeface="Calibri"/>
              <a:sym typeface="Calibri"/>
            </a:endParaRPr>
          </a:p>
        </p:txBody>
      </p:sp>
      <p:pic>
        <p:nvPicPr>
          <p:cNvPr id="123" name="Google Shape;123;g31d6f21a2fc_58_142"/>
          <p:cNvPicPr preferRelativeResize="0"/>
          <p:nvPr/>
        </p:nvPicPr>
        <p:blipFill rotWithShape="1">
          <a:blip r:embed="rId6">
            <a:alphaModFix/>
          </a:blip>
          <a:srcRect b="0" l="0" r="0" t="0"/>
          <a:stretch/>
        </p:blipFill>
        <p:spPr>
          <a:xfrm>
            <a:off x="8373750" y="4264683"/>
            <a:ext cx="670500" cy="670500"/>
          </a:xfrm>
          <a:prstGeom prst="ellipse">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2d6b8f6ff05_0_0"/>
          <p:cNvSpPr txBox="1"/>
          <p:nvPr>
            <p:ph type="title"/>
          </p:nvPr>
        </p:nvSpPr>
        <p:spPr>
          <a:xfrm>
            <a:off x="91075" y="29700"/>
            <a:ext cx="76908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800"/>
              <a:buNone/>
            </a:pPr>
            <a:r>
              <a:rPr lang="en" sz="1620">
                <a:latin typeface="Montserrat"/>
                <a:ea typeface="Montserrat"/>
                <a:cs typeface="Montserrat"/>
                <a:sym typeface="Montserrat"/>
              </a:rPr>
              <a:t>Leveraging Python Open Source Libraries for Biological Data Analysis</a:t>
            </a:r>
            <a:endParaRPr sz="1620">
              <a:latin typeface="Montserrat"/>
              <a:ea typeface="Montserrat"/>
              <a:cs typeface="Montserrat"/>
              <a:sym typeface="Montserrat"/>
            </a:endParaRPr>
          </a:p>
        </p:txBody>
      </p:sp>
      <p:sp>
        <p:nvSpPr>
          <p:cNvPr id="129" name="Google Shape;129;g2d6b8f6ff05_0_0"/>
          <p:cNvSpPr txBox="1"/>
          <p:nvPr>
            <p:ph idx="1" type="body"/>
          </p:nvPr>
        </p:nvSpPr>
        <p:spPr>
          <a:xfrm>
            <a:off x="14825" y="642050"/>
            <a:ext cx="5782500" cy="4137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800"/>
              <a:buFont typeface="Arial"/>
              <a:buNone/>
            </a:pPr>
            <a:r>
              <a:rPr b="1" lang="en" sz="1100">
                <a:solidFill>
                  <a:schemeClr val="dk1"/>
                </a:solidFill>
              </a:rPr>
              <a:t>Problem Statement: Why do we perform bioinformatics and biological data analysis?</a:t>
            </a:r>
            <a:endParaRPr b="1" sz="1100">
              <a:solidFill>
                <a:schemeClr val="dk1"/>
              </a:solidFill>
            </a:endParaRPr>
          </a:p>
          <a:p>
            <a:pPr indent="0" lvl="0" marL="0" rtl="0" algn="l">
              <a:lnSpc>
                <a:spcPct val="115000"/>
              </a:lnSpc>
              <a:spcBef>
                <a:spcPts val="1200"/>
              </a:spcBef>
              <a:spcAft>
                <a:spcPts val="0"/>
              </a:spcAft>
              <a:buClr>
                <a:schemeClr val="dk1"/>
              </a:buClr>
              <a:buSzPts val="1800"/>
              <a:buFont typeface="Arial"/>
              <a:buNone/>
            </a:pPr>
            <a:r>
              <a:rPr lang="en" sz="1100">
                <a:solidFill>
                  <a:schemeClr val="dk1"/>
                </a:solidFill>
              </a:rPr>
              <a:t>Modern biology produces massive, complex data. Extracting insights from genomics, protein structures, and drug discovery data is vital for understanding biological processes. For instance, analyzing protein structures accelerates drug development. In addition, using data from chemistry increases validity of derived models from sparse experimental data in biology (biology is chemistry with large molecules).</a:t>
            </a:r>
            <a:endParaRPr sz="1100">
              <a:solidFill>
                <a:schemeClr val="dk1"/>
              </a:solidFill>
            </a:endParaRPr>
          </a:p>
          <a:p>
            <a:pPr indent="0" lvl="0" marL="0" rtl="0" algn="l">
              <a:lnSpc>
                <a:spcPct val="115000"/>
              </a:lnSpc>
              <a:spcBef>
                <a:spcPts val="1200"/>
              </a:spcBef>
              <a:spcAft>
                <a:spcPts val="0"/>
              </a:spcAft>
              <a:buClr>
                <a:schemeClr val="dk1"/>
              </a:buClr>
              <a:buSzPts val="1800"/>
              <a:buFont typeface="Arial"/>
              <a:buNone/>
            </a:pPr>
            <a:r>
              <a:rPr b="1" lang="en" sz="1100">
                <a:solidFill>
                  <a:schemeClr val="dk1"/>
                </a:solidFill>
              </a:rPr>
              <a:t>Proposed Solution: Why do we use Python open-source libraries?</a:t>
            </a:r>
            <a:endParaRPr b="1" sz="1100">
              <a:solidFill>
                <a:schemeClr val="dk1"/>
              </a:solidFill>
            </a:endParaRPr>
          </a:p>
          <a:p>
            <a:pPr indent="0" lvl="0" marL="0" rtl="0" algn="l">
              <a:lnSpc>
                <a:spcPct val="115000"/>
              </a:lnSpc>
              <a:spcBef>
                <a:spcPts val="1200"/>
              </a:spcBef>
              <a:spcAft>
                <a:spcPts val="0"/>
              </a:spcAft>
              <a:buClr>
                <a:schemeClr val="dk1"/>
              </a:buClr>
              <a:buSzPts val="1800"/>
              <a:buFont typeface="Arial"/>
              <a:buNone/>
            </a:pPr>
            <a:r>
              <a:rPr lang="en" sz="1100">
                <a:solidFill>
                  <a:schemeClr val="dk1"/>
                </a:solidFill>
              </a:rPr>
              <a:t>Biopython analyzes DNA, RNA, and protein sequences. RDKit offers chemoinformatics calculations and visualisations for ligands. PySCF performs quantum chemistry calculations. NumPy and Pandas enable fast computation and data management. Matplotlib and Plotly create data visualizations. Gemmi facilitates protein structures analysis. 3D PyMOL explores protein structures in 3D.</a:t>
            </a:r>
            <a:endParaRPr sz="1100">
              <a:solidFill>
                <a:schemeClr val="dk1"/>
              </a:solidFill>
            </a:endParaRPr>
          </a:p>
          <a:p>
            <a:pPr indent="0" lvl="0" marL="0" rtl="0" algn="l">
              <a:lnSpc>
                <a:spcPct val="115000"/>
              </a:lnSpc>
              <a:spcBef>
                <a:spcPts val="1200"/>
              </a:spcBef>
              <a:spcAft>
                <a:spcPts val="0"/>
              </a:spcAft>
              <a:buClr>
                <a:schemeClr val="dk1"/>
              </a:buClr>
              <a:buSzPts val="1800"/>
              <a:buFont typeface="Arial"/>
              <a:buNone/>
            </a:pPr>
            <a:r>
              <a:rPr b="1" lang="en" sz="1100">
                <a:solidFill>
                  <a:schemeClr val="dk1"/>
                </a:solidFill>
              </a:rPr>
              <a:t>And finally, why do we calculate energy differences, create plots, and visualize 3D SMILES structures in this process?</a:t>
            </a:r>
            <a:endParaRPr b="1" sz="1100">
              <a:solidFill>
                <a:schemeClr val="dk1"/>
              </a:solidFill>
            </a:endParaRPr>
          </a:p>
          <a:p>
            <a:pPr indent="0" lvl="0" marL="0" rtl="0" algn="l">
              <a:lnSpc>
                <a:spcPct val="115000"/>
              </a:lnSpc>
              <a:spcBef>
                <a:spcPts val="1200"/>
              </a:spcBef>
              <a:spcAft>
                <a:spcPts val="0"/>
              </a:spcAft>
              <a:buClr>
                <a:schemeClr val="dk1"/>
              </a:buClr>
              <a:buSzPts val="1800"/>
              <a:buFont typeface="Arial"/>
              <a:buNone/>
            </a:pPr>
            <a:r>
              <a:rPr lang="en" sz="1100">
                <a:solidFill>
                  <a:schemeClr val="dk1"/>
                </a:solidFill>
              </a:rPr>
              <a:t>Energy differences represent probability of observing one state vs another. 3D SMILES visualization helps in understanding of the atomic structure model. </a:t>
            </a:r>
            <a:endParaRPr sz="1100">
              <a:solidFill>
                <a:schemeClr val="dk1"/>
              </a:solidFill>
            </a:endParaRPr>
          </a:p>
          <a:p>
            <a:pPr indent="0" lvl="0" marL="0" rtl="0" algn="l">
              <a:lnSpc>
                <a:spcPct val="115000"/>
              </a:lnSpc>
              <a:spcBef>
                <a:spcPts val="1200"/>
              </a:spcBef>
              <a:spcAft>
                <a:spcPts val="1200"/>
              </a:spcAft>
              <a:buSzPts val="1800"/>
              <a:buNone/>
            </a:pPr>
            <a:r>
              <a:t/>
            </a:r>
            <a:endParaRPr b="1" sz="1100">
              <a:solidFill>
                <a:schemeClr val="dk1"/>
              </a:solidFill>
            </a:endParaRPr>
          </a:p>
        </p:txBody>
      </p:sp>
      <p:sp>
        <p:nvSpPr>
          <p:cNvPr id="130" name="Google Shape;130;g2d6b8f6ff05_0_0"/>
          <p:cNvSpPr txBox="1"/>
          <p:nvPr/>
        </p:nvSpPr>
        <p:spPr>
          <a:xfrm>
            <a:off x="311475" y="4713650"/>
            <a:ext cx="2217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rgbClr val="000000"/>
              </a:buClr>
              <a:buSzPts val="1800"/>
              <a:buFont typeface="Arial"/>
              <a:buNone/>
            </a:pPr>
            <a:r>
              <a:rPr b="0" i="0" lang="en" sz="1800" u="sng" cap="none" strike="noStrike">
                <a:solidFill>
                  <a:schemeClr val="hlink"/>
                </a:solidFill>
                <a:latin typeface="Montserrat"/>
                <a:ea typeface="Montserrat"/>
                <a:cs typeface="Montserrat"/>
                <a:sym typeface="Montserrat"/>
                <a:hlinkClick r:id="rId3"/>
              </a:rPr>
              <a:t>Lala Ibadullayeva</a:t>
            </a:r>
            <a:endParaRPr b="0" i="0" sz="1400" u="none" cap="none" strike="noStrike">
              <a:solidFill>
                <a:srgbClr val="000000"/>
              </a:solidFill>
              <a:latin typeface="Arial"/>
              <a:ea typeface="Arial"/>
              <a:cs typeface="Arial"/>
              <a:sym typeface="Arial"/>
            </a:endParaRPr>
          </a:p>
        </p:txBody>
      </p:sp>
      <p:pic>
        <p:nvPicPr>
          <p:cNvPr id="131" name="Google Shape;131;g2d6b8f6ff05_0_0"/>
          <p:cNvPicPr preferRelativeResize="0"/>
          <p:nvPr/>
        </p:nvPicPr>
        <p:blipFill rotWithShape="1">
          <a:blip r:embed="rId4">
            <a:alphaModFix/>
          </a:blip>
          <a:srcRect b="0" l="455" r="454" t="0"/>
          <a:stretch/>
        </p:blipFill>
        <p:spPr>
          <a:xfrm>
            <a:off x="8450300" y="4492300"/>
            <a:ext cx="620050" cy="620050"/>
          </a:xfrm>
          <a:prstGeom prst="rect">
            <a:avLst/>
          </a:prstGeom>
          <a:noFill/>
          <a:ln>
            <a:noFill/>
          </a:ln>
        </p:spPr>
      </p:pic>
      <p:cxnSp>
        <p:nvCxnSpPr>
          <p:cNvPr id="132" name="Google Shape;132;g2d6b8f6ff05_0_0"/>
          <p:cNvCxnSpPr>
            <a:endCxn id="131" idx="1"/>
          </p:cNvCxnSpPr>
          <p:nvPr/>
        </p:nvCxnSpPr>
        <p:spPr>
          <a:xfrm>
            <a:off x="7700" y="4786725"/>
            <a:ext cx="8442600" cy="15600"/>
          </a:xfrm>
          <a:prstGeom prst="straightConnector1">
            <a:avLst/>
          </a:prstGeom>
          <a:noFill/>
          <a:ln cap="flat" cmpd="sng" w="9525">
            <a:solidFill>
              <a:schemeClr val="dk2"/>
            </a:solidFill>
            <a:prstDash val="solid"/>
            <a:round/>
            <a:headEnd len="sm" w="sm" type="none"/>
            <a:tailEnd len="sm" w="sm" type="none"/>
          </a:ln>
        </p:spPr>
      </p:cxnSp>
      <p:pic>
        <p:nvPicPr>
          <p:cNvPr id="133" name="Google Shape;133;g2d6b8f6ff05_0_0"/>
          <p:cNvPicPr preferRelativeResize="0"/>
          <p:nvPr/>
        </p:nvPicPr>
        <p:blipFill rotWithShape="1">
          <a:blip r:embed="rId5">
            <a:alphaModFix/>
          </a:blip>
          <a:srcRect b="0" l="0" r="0" t="0"/>
          <a:stretch/>
        </p:blipFill>
        <p:spPr>
          <a:xfrm>
            <a:off x="5710767" y="689501"/>
            <a:ext cx="1170796" cy="2025101"/>
          </a:xfrm>
          <a:prstGeom prst="rect">
            <a:avLst/>
          </a:prstGeom>
          <a:noFill/>
          <a:ln>
            <a:noFill/>
          </a:ln>
        </p:spPr>
      </p:pic>
      <p:pic>
        <p:nvPicPr>
          <p:cNvPr id="134" name="Google Shape;134;g2d6b8f6ff05_0_0"/>
          <p:cNvPicPr preferRelativeResize="0"/>
          <p:nvPr/>
        </p:nvPicPr>
        <p:blipFill rotWithShape="1">
          <a:blip r:embed="rId6">
            <a:alphaModFix/>
          </a:blip>
          <a:srcRect b="0" l="0" r="0" t="0"/>
          <a:stretch/>
        </p:blipFill>
        <p:spPr>
          <a:xfrm>
            <a:off x="5729826" y="3240501"/>
            <a:ext cx="2445711" cy="1213551"/>
          </a:xfrm>
          <a:prstGeom prst="rect">
            <a:avLst/>
          </a:prstGeom>
          <a:noFill/>
          <a:ln>
            <a:noFill/>
          </a:ln>
        </p:spPr>
      </p:pic>
      <p:pic>
        <p:nvPicPr>
          <p:cNvPr id="135" name="Google Shape;135;g2d6b8f6ff05_0_0"/>
          <p:cNvPicPr preferRelativeResize="0"/>
          <p:nvPr/>
        </p:nvPicPr>
        <p:blipFill rotWithShape="1">
          <a:blip r:embed="rId7">
            <a:alphaModFix/>
          </a:blip>
          <a:srcRect b="0" l="0" r="0" t="0"/>
          <a:stretch/>
        </p:blipFill>
        <p:spPr>
          <a:xfrm>
            <a:off x="6946370" y="689500"/>
            <a:ext cx="957650" cy="2025110"/>
          </a:xfrm>
          <a:prstGeom prst="rect">
            <a:avLst/>
          </a:prstGeom>
          <a:noFill/>
          <a:ln>
            <a:noFill/>
          </a:ln>
        </p:spPr>
      </p:pic>
      <p:pic>
        <p:nvPicPr>
          <p:cNvPr id="136" name="Google Shape;136;g2d6b8f6ff05_0_0"/>
          <p:cNvPicPr preferRelativeResize="0"/>
          <p:nvPr/>
        </p:nvPicPr>
        <p:blipFill rotWithShape="1">
          <a:blip r:embed="rId8">
            <a:alphaModFix/>
          </a:blip>
          <a:srcRect b="0" l="0" r="14221" t="0"/>
          <a:stretch/>
        </p:blipFill>
        <p:spPr>
          <a:xfrm>
            <a:off x="7968825" y="689500"/>
            <a:ext cx="1101524" cy="2551000"/>
          </a:xfrm>
          <a:prstGeom prst="rect">
            <a:avLst/>
          </a:prstGeom>
          <a:noFill/>
          <a:ln>
            <a:noFill/>
          </a:ln>
        </p:spPr>
      </p:pic>
      <p:pic>
        <p:nvPicPr>
          <p:cNvPr id="137" name="Google Shape;137;g2d6b8f6ff05_0_0"/>
          <p:cNvPicPr preferRelativeResize="0"/>
          <p:nvPr/>
        </p:nvPicPr>
        <p:blipFill rotWithShape="1">
          <a:blip r:embed="rId9">
            <a:alphaModFix/>
          </a:blip>
          <a:srcRect b="14027" l="15510" r="14494" t="14149"/>
          <a:stretch/>
        </p:blipFill>
        <p:spPr>
          <a:xfrm>
            <a:off x="91025" y="4798975"/>
            <a:ext cx="290700" cy="2983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g31f56473860_36_7"/>
          <p:cNvSpPr txBox="1"/>
          <p:nvPr>
            <p:ph type="ctrTitle"/>
          </p:nvPr>
        </p:nvSpPr>
        <p:spPr>
          <a:xfrm>
            <a:off x="311708" y="1545450"/>
            <a:ext cx="8520600" cy="20526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0"/>
              </a:spcBef>
              <a:spcAft>
                <a:spcPts val="0"/>
              </a:spcAft>
              <a:buSzPts val="4680"/>
              <a:buNone/>
            </a:pPr>
            <a:r>
              <a:rPr lang="en" sz="3580">
                <a:latin typeface="Montserrat"/>
                <a:ea typeface="Montserrat"/>
                <a:cs typeface="Montserrat"/>
                <a:sym typeface="Montserrat"/>
              </a:rPr>
              <a:t>TRACK 2 - COMPLETE</a:t>
            </a:r>
            <a:endParaRPr sz="3580">
              <a:latin typeface="Montserrat"/>
              <a:ea typeface="Montserrat"/>
              <a:cs typeface="Montserrat"/>
              <a:sym typeface="Montserrat"/>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KCNA24">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