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  <p:sldMasterId id="2147483678" r:id="rId3"/>
  </p:sldMasterIdLst>
  <p:notesMasterIdLst>
    <p:notesMasterId r:id="rId13"/>
  </p:notesMasterIdLst>
  <p:sldIdLst>
    <p:sldId id="256" r:id="rId4"/>
    <p:sldId id="266" r:id="rId5"/>
    <p:sldId id="287" r:id="rId6"/>
    <p:sldId id="288" r:id="rId7"/>
    <p:sldId id="307" r:id="rId8"/>
    <p:sldId id="290" r:id="rId9"/>
    <p:sldId id="295" r:id="rId10"/>
    <p:sldId id="292" r:id="rId11"/>
    <p:sldId id="304" r:id="rId12"/>
  </p:sldIdLst>
  <p:sldSz cx="12192000" cy="6858000"/>
  <p:notesSz cx="6858000" cy="9144000"/>
  <p:embeddedFontLst>
    <p:embeddedFont>
      <p:font typeface="Work Sans" pitchFamily="2" charset="0"/>
      <p:regular r:id="rId14"/>
      <p:bold r:id="rId15"/>
      <p:italic r:id="rId16"/>
      <p:boldItalic r:id="rId17"/>
    </p:embeddedFont>
    <p:embeddedFont>
      <p:font typeface="Work Sans Medium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9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CFE01-6F93-84C8-249A-0D3F55557B2F}" v="33" dt="2025-05-27T19:54:12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Sofia Linares Piñeros" userId="S::laura.linares34@soy.sena.edu.co::47cb670a-6132-47f9-901c-8bc97f98715a" providerId="AD" clId="Web-{B4DCFE01-6F93-84C8-249A-0D3F55557B2F}"/>
    <pc:docChg chg="modSld">
      <pc:chgData name="Laura Sofia Linares Piñeros" userId="S::laura.linares34@soy.sena.edu.co::47cb670a-6132-47f9-901c-8bc97f98715a" providerId="AD" clId="Web-{B4DCFE01-6F93-84C8-249A-0D3F55557B2F}" dt="2025-05-27T19:54:12.860" v="18" actId="20577"/>
      <pc:docMkLst>
        <pc:docMk/>
      </pc:docMkLst>
      <pc:sldChg chg="modSp">
        <pc:chgData name="Laura Sofia Linares Piñeros" userId="S::laura.linares34@soy.sena.edu.co::47cb670a-6132-47f9-901c-8bc97f98715a" providerId="AD" clId="Web-{B4DCFE01-6F93-84C8-249A-0D3F55557B2F}" dt="2025-05-27T19:50:45.806" v="6" actId="1076"/>
        <pc:sldMkLst>
          <pc:docMk/>
          <pc:sldMk cId="1314599343" sldId="290"/>
        </pc:sldMkLst>
        <pc:picChg chg="mod">
          <ac:chgData name="Laura Sofia Linares Piñeros" userId="S::laura.linares34@soy.sena.edu.co::47cb670a-6132-47f9-901c-8bc97f98715a" providerId="AD" clId="Web-{B4DCFE01-6F93-84C8-249A-0D3F55557B2F}" dt="2025-05-27T19:50:45.806" v="6" actId="1076"/>
          <ac:picMkLst>
            <pc:docMk/>
            <pc:sldMk cId="1314599343" sldId="290"/>
            <ac:picMk id="8194" creationId="{0428DC22-352E-AD69-E3BD-D4A264622534}"/>
          </ac:picMkLst>
        </pc:picChg>
      </pc:sldChg>
      <pc:sldChg chg="modSp">
        <pc:chgData name="Laura Sofia Linares Piñeros" userId="S::laura.linares34@soy.sena.edu.co::47cb670a-6132-47f9-901c-8bc97f98715a" providerId="AD" clId="Web-{B4DCFE01-6F93-84C8-249A-0D3F55557B2F}" dt="2025-05-27T19:54:12.860" v="18" actId="20577"/>
        <pc:sldMkLst>
          <pc:docMk/>
          <pc:sldMk cId="3463116" sldId="292"/>
        </pc:sldMkLst>
        <pc:spChg chg="mod">
          <ac:chgData name="Laura Sofia Linares Piñeros" userId="S::laura.linares34@soy.sena.edu.co::47cb670a-6132-47f9-901c-8bc97f98715a" providerId="AD" clId="Web-{B4DCFE01-6F93-84C8-249A-0D3F55557B2F}" dt="2025-05-27T19:54:12.860" v="18" actId="20577"/>
          <ac:spMkLst>
            <pc:docMk/>
            <pc:sldMk cId="3463116" sldId="292"/>
            <ac:spMk id="4" creationId="{F4170BEA-B992-CE7F-2901-C31404A598AD}"/>
          </ac:spMkLst>
        </pc:spChg>
      </pc:sldChg>
      <pc:sldChg chg="modSp">
        <pc:chgData name="Laura Sofia Linares Piñeros" userId="S::laura.linares34@soy.sena.edu.co::47cb670a-6132-47f9-901c-8bc97f98715a" providerId="AD" clId="Web-{B4DCFE01-6F93-84C8-249A-0D3F55557B2F}" dt="2025-05-27T19:46:40.610" v="5" actId="20577"/>
        <pc:sldMkLst>
          <pc:docMk/>
          <pc:sldMk cId="2664055759" sldId="307"/>
        </pc:sldMkLst>
        <pc:spChg chg="mod">
          <ac:chgData name="Laura Sofia Linares Piñeros" userId="S::laura.linares34@soy.sena.edu.co::47cb670a-6132-47f9-901c-8bc97f98715a" providerId="AD" clId="Web-{B4DCFE01-6F93-84C8-249A-0D3F55557B2F}" dt="2025-05-27T19:46:40.610" v="5" actId="20577"/>
          <ac:spMkLst>
            <pc:docMk/>
            <pc:sldMk cId="2664055759" sldId="307"/>
            <ac:spMk id="4" creationId="{4EDBE375-4976-9715-A925-646795C127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1" name="Google Shape;3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2451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1" name="Google Shape;3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35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200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1" name="Google Shape;3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4952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1526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47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Patrón de fondo&#10;&#10;Descripción generada automá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 descr="Interfaz de usuario gráfica, Texto, Aplicación&#10;&#10;Descripción generada automá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cabezado de sección">
  <p:cSld name="1_Encabezado de secció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2" descr="Interfaz de usuario gráfica, Texto, Aplicación, Chat o mensaje de texto&#10;&#10;Descripción generada automá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3" descr="Patrón de fondo&#10;&#10;Descripción generada automá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cabezado de sección">
  <p:cSld name="1_Encabezado de sección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9" name="Google Shape;229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3" name="Google Shape;243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4" name="Google Shape;244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/>
        </p:nvSpPr>
        <p:spPr>
          <a:xfrm>
            <a:off x="1445895" y="2186990"/>
            <a:ext cx="930021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lang="es-ES" sz="9600" b="1" dirty="0">
                <a:solidFill>
                  <a:srgbClr val="39A900"/>
                </a:solidFill>
                <a:latin typeface="Times New Roman" panose="02020603050405020304" pitchFamily="18" charset="0"/>
                <a:ea typeface="Work Sans"/>
                <a:cs typeface="Times New Roman" panose="02020603050405020304" pitchFamily="18" charset="0"/>
                <a:sym typeface="Work Sans"/>
              </a:rPr>
              <a:t>SICHF </a:t>
            </a:r>
            <a:endParaRPr lang="es-ES" sz="9600" b="1" i="0" u="none" strike="noStrike" cap="none" dirty="0">
              <a:solidFill>
                <a:srgbClr val="39A900"/>
              </a:solidFill>
              <a:latin typeface="Times New Roman" panose="02020603050405020304" pitchFamily="18" charset="0"/>
              <a:ea typeface="Work Sans"/>
              <a:cs typeface="Times New Roman" panose="02020603050405020304" pitchFamily="18" charset="0"/>
              <a:sym typeface="Work San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42CF8C2-3118-E62D-2B54-17434CBFB7D7}"/>
              </a:ext>
            </a:extLst>
          </p:cNvPr>
          <p:cNvSpPr txBox="1"/>
          <p:nvPr/>
        </p:nvSpPr>
        <p:spPr>
          <a:xfrm>
            <a:off x="1042977" y="4436542"/>
            <a:ext cx="6093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Presentado por: Samuel Tejero Varón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Laura Sofia Linares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sz="6600" b="1" dirty="0">
                <a:solidFill>
                  <a:schemeClr val="lt1"/>
                </a:solidFill>
                <a:latin typeface="+mj-lt"/>
                <a:ea typeface="Work Sans Medium"/>
                <a:cs typeface="Work Sans Medium"/>
                <a:sym typeface="Work Sans Medium"/>
              </a:rPr>
              <a:t>Logo</a:t>
            </a:r>
            <a:endParaRPr lang="es-CO" sz="6600" dirty="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628881-469F-59AE-B2AB-B4A9057FA0D2}"/>
              </a:ext>
            </a:extLst>
          </p:cNvPr>
          <p:cNvSpPr txBox="1"/>
          <p:nvPr/>
        </p:nvSpPr>
        <p:spPr>
          <a:xfrm>
            <a:off x="6082862" y="2954585"/>
            <a:ext cx="55205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Información Calzado Happy Feets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E5C4EC2-8049-0121-FDDA-0018F77E2CCB}"/>
              </a:ext>
            </a:extLst>
          </p:cNvPr>
          <p:cNvSpPr txBox="1"/>
          <p:nvPr/>
        </p:nvSpPr>
        <p:spPr>
          <a:xfrm>
            <a:off x="6558455" y="4472989"/>
            <a:ext cx="5044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SICHF</a:t>
            </a:r>
          </a:p>
        </p:txBody>
      </p:sp>
      <p:pic>
        <p:nvPicPr>
          <p:cNvPr id="3" name="Imagen 2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A08585BD-2EDC-EB4C-C447-E80429405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07" y="2943242"/>
            <a:ext cx="5611955" cy="24233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sz="6600" b="1" dirty="0">
                <a:solidFill>
                  <a:schemeClr val="lt1"/>
                </a:solidFill>
                <a:latin typeface="+mj-lt"/>
                <a:ea typeface="Work Sans Medium"/>
                <a:cs typeface="Work Sans Medium"/>
                <a:sym typeface="Work Sans Medium"/>
              </a:rPr>
              <a:t>Objetivo General </a:t>
            </a:r>
            <a:endParaRPr lang="es-CO" sz="6600" dirty="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63EAF3-98D7-6CBD-6E05-A0DD2D30AB3E}"/>
              </a:ext>
            </a:extLst>
          </p:cNvPr>
          <p:cNvSpPr txBox="1"/>
          <p:nvPr/>
        </p:nvSpPr>
        <p:spPr>
          <a:xfrm>
            <a:off x="819807" y="2727434"/>
            <a:ext cx="6873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Desarrollar un sistema de información web para la gestión de procesos administrativos y ventas online en la tienda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 Feets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mejore la eficiencia operativa, optimice la atención al cliente y ofrezca una experiencia de compra satisfactoria.</a:t>
            </a:r>
            <a:endParaRPr lang="es-E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Ilustración de dibujo de mano del concepto objetivo de metas | Vector Gratis">
            <a:extLst>
              <a:ext uri="{FF2B5EF4-FFF2-40B4-BE49-F238E27FC236}">
                <a16:creationId xmlns:a16="http://schemas.microsoft.com/office/drawing/2014/main" id="{AE568162-7CA0-F476-DA51-9B6F56339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524" y="1436181"/>
            <a:ext cx="4293476" cy="518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21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sz="6600" b="1" dirty="0">
                <a:solidFill>
                  <a:schemeClr val="lt1"/>
                </a:solidFill>
                <a:latin typeface="+mj-lt"/>
                <a:ea typeface="Work Sans Medium"/>
                <a:cs typeface="Work Sans Medium"/>
                <a:sym typeface="Work Sans Medium"/>
              </a:rPr>
              <a:t>Objetivos Especificos</a:t>
            </a:r>
            <a:endParaRPr lang="es-CO" sz="6600" dirty="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F33B8E0-4B82-8D06-A15E-53E8342EB88C}"/>
              </a:ext>
            </a:extLst>
          </p:cNvPr>
          <p:cNvSpPr txBox="1"/>
          <p:nvPr/>
        </p:nvSpPr>
        <p:spPr>
          <a:xfrm>
            <a:off x="1576552" y="2128344"/>
            <a:ext cx="3971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2BF024D-E91E-DF82-8D42-7699C9D0BC1F}"/>
              </a:ext>
            </a:extLst>
          </p:cNvPr>
          <p:cNvSpPr txBox="1"/>
          <p:nvPr/>
        </p:nvSpPr>
        <p:spPr>
          <a:xfrm>
            <a:off x="518334" y="1943659"/>
            <a:ext cx="83724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Facilitar la gestión de usuarios y permisos: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Implementar un sistema básico de roles y permisos para usuarios, que permita al administrador gestionar el acceso a diferentes secciones del sistema según el rol del Usuario .</a:t>
            </a:r>
          </a:p>
          <a:p>
            <a:pPr marL="457200" indent="-457200">
              <a:buFont typeface="+mj-lt"/>
              <a:buAutoNum type="arabicPeriod"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Optimizar el proceso de ventas online: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Desarrollar un carrito de compras eficiente y seguro, que permita a los clientes comprar productos de manera rápida y segura desde cualquier dispositivo.</a:t>
            </a:r>
          </a:p>
          <a:p>
            <a:pPr marL="457200" indent="-457200">
              <a:buFont typeface="+mj-lt"/>
              <a:buAutoNum type="arabicPeriod"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1" dirty="0"/>
              <a:t>Mejorar la experiencia del cliente:</a:t>
            </a:r>
            <a:r>
              <a:rPr lang="es-ES" sz="2000" dirty="0"/>
              <a:t> Crear una interfaz de usuario intuitiva y responsive que permita a los clientes navegar por el catálogo de productos, revisar detalles, gestionar sus pedidos.</a:t>
            </a:r>
            <a:endParaRPr lang="es-E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3" name="Picture 5" descr="Objetivos Icono Vector Imagen Objetivos Aislado Símbolo Vector PNG ,dibujos  Metas, Aislado, Símbolo PNG y Vector para Descargar Gratis | Pngtree">
            <a:extLst>
              <a:ext uri="{FF2B5EF4-FFF2-40B4-BE49-F238E27FC236}">
                <a16:creationId xmlns:a16="http://schemas.microsoft.com/office/drawing/2014/main" id="{EB939A17-DE59-EB29-D0D8-AB8CD85AF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851" y="2321646"/>
            <a:ext cx="2927447" cy="359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5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6831B-B166-0BAB-BADB-65D1E258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0428"/>
          </a:xfrm>
        </p:spPr>
        <p:txBody>
          <a:bodyPr>
            <a:normAutofit/>
          </a:bodyPr>
          <a:lstStyle/>
          <a:p>
            <a:pPr algn="ctr"/>
            <a:r>
              <a:rPr lang="es-ES" sz="6600" b="1" dirty="0">
                <a:solidFill>
                  <a:schemeClr val="bg1"/>
                </a:solidFill>
                <a:latin typeface="+mj-lt"/>
              </a:rPr>
              <a:t>ALCANCE</a:t>
            </a:r>
            <a:endParaRPr lang="es-CO" sz="6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 descr="Icono De Línea De Gestión De Proyectos Vector PNG ,dibujos Negocio,  Desarrollo, Documento PNG y Vector para Descargar Gratis | Pngtree">
            <a:extLst>
              <a:ext uri="{FF2B5EF4-FFF2-40B4-BE49-F238E27FC236}">
                <a16:creationId xmlns:a16="http://schemas.microsoft.com/office/drawing/2014/main" id="{EB254B7D-9CAE-E1DA-552C-74505D9C3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183" y="1972407"/>
            <a:ext cx="3764715" cy="376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EDBE375-4976-9715-A925-646795C1279F}"/>
              </a:ext>
            </a:extLst>
          </p:cNvPr>
          <p:cNvSpPr txBox="1"/>
          <p:nvPr/>
        </p:nvSpPr>
        <p:spPr>
          <a:xfrm>
            <a:off x="696313" y="2677677"/>
            <a:ext cx="7076087" cy="34778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 sz="2800">
                <a:latin typeface="Times New Roman"/>
                <a:cs typeface="Times New Roman"/>
              </a:rPr>
              <a:t>Esta especificación de requisitos está dirigida al usuario del sistema, con el fin de aumentar el número de ventas y profundizar en la automatización de procesos de esta la cual tiene por objetivo principal gestionar los distintos procesos administrativos y de venta de calzado (inventario, tipos de calzado).</a:t>
            </a:r>
            <a:endParaRPr lang="es-ES" sz="2800"/>
          </a:p>
          <a:p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5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sz="6600" b="1" dirty="0">
                <a:solidFill>
                  <a:schemeClr val="lt1"/>
                </a:solidFill>
                <a:latin typeface="+mj-lt"/>
                <a:ea typeface="Work Sans Medium"/>
                <a:cs typeface="Work Sans Medium"/>
                <a:sym typeface="Work Sans Medium"/>
              </a:rPr>
              <a:t>Planteamiento del Problema</a:t>
            </a:r>
            <a:endParaRPr lang="es-CO" sz="6600" dirty="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8194" name="Picture 2" descr="Problema png imágenes | PNGWing">
            <a:extLst>
              <a:ext uri="{FF2B5EF4-FFF2-40B4-BE49-F238E27FC236}">
                <a16:creationId xmlns:a16="http://schemas.microsoft.com/office/drawing/2014/main" id="{0428DC22-352E-AD69-E3BD-D4A264622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193" y="2607334"/>
            <a:ext cx="3867807" cy="29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416CB07-0ECE-A190-1270-F3953284DF35}"/>
              </a:ext>
            </a:extLst>
          </p:cNvPr>
          <p:cNvSpPr txBox="1"/>
          <p:nvPr/>
        </p:nvSpPr>
        <p:spPr>
          <a:xfrm>
            <a:off x="661187" y="2412840"/>
            <a:ext cx="78679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tienda de calzado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 Feets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enfrenta retos en la gestión manual de sus procesos administrativos, como la atención al cliente y el manejo de pedidos. </a:t>
            </a:r>
          </a:p>
          <a:p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Esto resulta en demoras y errores en la atención, afectando la experiencia del cliente. Es esencial implementar un sistema que optimice estos procesos y mejore las ventas online, garantizando un servicio eficiente y seguro.</a:t>
            </a: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05AB5AE-7FA3-F968-CC8B-5779CF001F23}"/>
              </a:ext>
            </a:extLst>
          </p:cNvPr>
          <p:cNvCxnSpPr>
            <a:cxnSpLocks/>
          </p:cNvCxnSpPr>
          <p:nvPr/>
        </p:nvCxnSpPr>
        <p:spPr>
          <a:xfrm>
            <a:off x="2147569" y="5596151"/>
            <a:ext cx="9839479" cy="0"/>
          </a:xfrm>
          <a:prstGeom prst="line">
            <a:avLst/>
          </a:prstGeom>
          <a:ln>
            <a:solidFill>
              <a:srgbClr val="39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59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cadillo: rectángulo 3">
            <a:extLst>
              <a:ext uri="{FF2B5EF4-FFF2-40B4-BE49-F238E27FC236}">
                <a16:creationId xmlns:a16="http://schemas.microsoft.com/office/drawing/2014/main" id="{9354D993-918C-E86D-1105-9DF7225A9001}"/>
              </a:ext>
            </a:extLst>
          </p:cNvPr>
          <p:cNvSpPr/>
          <p:nvPr/>
        </p:nvSpPr>
        <p:spPr>
          <a:xfrm>
            <a:off x="3752192" y="1836682"/>
            <a:ext cx="5841955" cy="2711669"/>
          </a:xfrm>
          <a:prstGeom prst="wedgeRectCallout">
            <a:avLst>
              <a:gd name="adj1" fmla="val -40263"/>
              <a:gd name="adj2" fmla="val 72965"/>
            </a:avLst>
          </a:prstGeom>
          <a:ln>
            <a:solidFill>
              <a:srgbClr val="39A9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43" name="Google Shape;343;p5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sz="6600" b="1" dirty="0">
                <a:solidFill>
                  <a:schemeClr val="lt1"/>
                </a:solidFill>
                <a:latin typeface="+mj-lt"/>
                <a:ea typeface="Work Sans Medium"/>
                <a:cs typeface="Work Sans Medium"/>
                <a:sym typeface="Work Sans Medium"/>
              </a:rPr>
              <a:t>Pregunta Problema</a:t>
            </a:r>
            <a:endParaRPr lang="es-CO" sz="6600" dirty="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A800D4B-7167-0D41-CE6F-61F6A117DE9E}"/>
              </a:ext>
            </a:extLst>
          </p:cNvPr>
          <p:cNvSpPr txBox="1"/>
          <p:nvPr/>
        </p:nvSpPr>
        <p:spPr>
          <a:xfrm>
            <a:off x="3941728" y="2038354"/>
            <a:ext cx="543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¿Cómo puede un sistema de información web mejorar la gestión administrativa y la experiencia de compra online en la tienda de calzado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 Feets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optimizando procesos y atendiendo de manera eficaz a los clientes?</a:t>
            </a:r>
            <a:endParaRPr lang="es-C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4" descr="Gente que elige preguntas, varios problemas, elige la duda png | PNGEgg">
            <a:extLst>
              <a:ext uri="{FF2B5EF4-FFF2-40B4-BE49-F238E27FC236}">
                <a16:creationId xmlns:a16="http://schemas.microsoft.com/office/drawing/2014/main" id="{B3E3DF32-AA13-A820-7A0A-88D49C513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08" y="3685467"/>
            <a:ext cx="3130420" cy="31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6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 doblada 5">
            <a:extLst>
              <a:ext uri="{FF2B5EF4-FFF2-40B4-BE49-F238E27FC236}">
                <a16:creationId xmlns:a16="http://schemas.microsoft.com/office/drawing/2014/main" id="{3B31EBAE-F7D8-8BFB-8007-7F1D459EB281}"/>
              </a:ext>
            </a:extLst>
          </p:cNvPr>
          <p:cNvSpPr/>
          <p:nvPr/>
        </p:nvSpPr>
        <p:spPr>
          <a:xfrm>
            <a:off x="614856" y="2301766"/>
            <a:ext cx="10878206" cy="383102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3" name="Google Shape;343;p5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sz="6600" b="1" dirty="0">
                <a:solidFill>
                  <a:schemeClr val="bg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JUSTIFICACION</a:t>
            </a:r>
            <a:endParaRPr lang="es-CO" sz="6600" b="1" dirty="0">
              <a:solidFill>
                <a:schemeClr val="bg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F33B8E0-4B82-8D06-A15E-53E8342EB88C}"/>
              </a:ext>
            </a:extLst>
          </p:cNvPr>
          <p:cNvSpPr txBox="1"/>
          <p:nvPr/>
        </p:nvSpPr>
        <p:spPr>
          <a:xfrm>
            <a:off x="1576552" y="2128344"/>
            <a:ext cx="3971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4170BEA-B992-CE7F-2901-C31404A598AD}"/>
              </a:ext>
            </a:extLst>
          </p:cNvPr>
          <p:cNvSpPr txBox="1"/>
          <p:nvPr/>
        </p:nvSpPr>
        <p:spPr>
          <a:xfrm>
            <a:off x="977462" y="2749260"/>
            <a:ext cx="9994374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s-ES" sz="2400" dirty="0">
                <a:latin typeface="Times New Roman"/>
                <a:cs typeface="Times New Roman"/>
              </a:rPr>
              <a:t>La implementación de un sistema de información web en </a:t>
            </a:r>
            <a:r>
              <a:rPr lang="es-ES" sz="2400" b="1" dirty="0">
                <a:latin typeface="Times New Roman"/>
                <a:cs typeface="Times New Roman"/>
              </a:rPr>
              <a:t>Happy Feets</a:t>
            </a:r>
            <a:r>
              <a:rPr lang="es-ES" sz="2400" dirty="0">
                <a:latin typeface="Times New Roman"/>
                <a:cs typeface="Times New Roman"/>
              </a:rPr>
              <a:t> es crucial para adaptarse a las demandas del mercado digital y garantizar el crecimiento sostenible de la tienda. Automatizar procesos administrativos y de ventas permitirá reducir errores, optimizar recursos y ofrecer a los clientes una experiencia de compra más fluida y satisfactoria. este sistema no solo mejorará la eficiencia operativa, sino que también potenciará la relación con los clientes, asegurando un servicio de calidad.</a:t>
            </a:r>
            <a:endParaRPr lang="es-ES" sz="2400" b="1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77" descr="Imagen que contiene Interfaz de usuario gráfica&#10;&#10;Descripción generada automáticament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157655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503714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e Office">
  <a:themeElements>
    <a:clrScheme name="Personalizado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0B05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418</Words>
  <Application>Microsoft Office PowerPoint</Application>
  <PresentationFormat>Widescreen</PresentationFormat>
  <Paragraphs>25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1_Tema de Office</vt:lpstr>
      <vt:lpstr>Tema de Office</vt:lpstr>
      <vt:lpstr>2_Tema de Office</vt:lpstr>
      <vt:lpstr>PowerPoint Presentation</vt:lpstr>
      <vt:lpstr>Logo</vt:lpstr>
      <vt:lpstr>Objetivo General </vt:lpstr>
      <vt:lpstr>Objetivos Especificos</vt:lpstr>
      <vt:lpstr>ALCANCE</vt:lpstr>
      <vt:lpstr>Planteamiento del Problema</vt:lpstr>
      <vt:lpstr>Pregunta Problema</vt:lpstr>
      <vt:lpstr>JUSTIFICACION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Samuel Mateo Tejero Varon</cp:lastModifiedBy>
  <cp:revision>14</cp:revision>
  <dcterms:created xsi:type="dcterms:W3CDTF">2024-08-28T17:17:23Z</dcterms:created>
  <dcterms:modified xsi:type="dcterms:W3CDTF">2025-05-27T19:54:15Z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27B7A0128DEB4CEAB770CD757654913D_12</vt:lpwstr>
  </property>
  <property fmtid="{D5CDD505-2E9C-101B-9397-08002B2CF9AE}" pid="3" name="KSOProductBuildVer">
    <vt:lpwstr>3082-12.2.0.17562</vt:lpwstr>
  </property>
</Properties>
</file>