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B1383-A7D8-4AB3-956F-86C97BAE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3B9273-BAB4-47A3-A8D4-9B4D0363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F0EB5-201F-4429-A784-C2675FA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AD6437-C21D-41A2-BA48-E70E52F1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4F14F-902D-4281-A804-3EED544D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60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4F9CF-5F7C-4696-B365-7394AED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16FEBA-6CAF-4132-8334-C05F9E9EA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271DF-6EFF-4037-A8BE-179C061E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B8C74-0E76-4B67-9FCA-ECF56431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0A6D2-DCA4-49E0-90E5-7B777A5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3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7E33A6-420B-4559-A136-C3F080F3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7BD893-83E7-4546-AACE-9363AB04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160C8-1C56-4E4C-A37C-ACD44AB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49DE8-1F3D-4887-9558-560EB37B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DAD08-B060-47FF-8B8A-5445A8FC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8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08BEC-C8A5-4C9F-AB5E-50E88F61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8C00B-FF7B-45DA-99DC-BDFC1821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8EC046-8FB2-4EA9-95FE-2F436F29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774A71-1DD8-4F1D-A472-02D95FD0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41669-06C3-4029-BA28-6BE0AA2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97D57-C09C-4EAC-B49E-5E0FA09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1DB626-4391-4EB1-9348-23728C5F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1693E-9FBA-42CF-A984-23B8F93F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F81DD8-08ED-4BD4-8419-8D742ED7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9D02A-93FC-456F-B262-A75B7E38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7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53480-D141-42E5-92D9-E0FFB6A7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05BFD-60A1-4CFB-9D54-3F80F17B2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E75711-D639-4C0F-96E6-7AE2917EF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DBB00E-F367-45EA-9065-A93E3FD0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2A5A13-369E-40E4-A601-4DB38C2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F661DD-2384-4CBF-A1AB-AE356F7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3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9A9B2-02C9-483B-9188-848F7A0C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6EAF21-8AF1-4F14-9175-BBD03EBA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829071-2A11-4789-97A2-767B2CAA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DA7494-7A92-4DA1-8CBB-642128311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0C341C-188E-48A9-8AF8-9DA3BFB8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9A99C9-3AA0-488D-8C81-FEBAA22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8C58F-1149-4BFF-95CB-34BDDDA6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A4C613-B2AB-45FA-B1E5-4AA36DDC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07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467A-90BC-4A1A-8629-48F2C75A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C34F2A-0B59-4B68-8A23-00B875A4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8F4CF6-674E-40BF-804E-3F11BB19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131451-0FAA-4EFD-ABF3-7F9BFD04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1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B2E748-0F44-411C-8645-8F8296BC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A76D3D-E273-46B1-8AEC-2437D638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B96B31-4457-45B5-B0FE-956BB40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977A-DD97-43AA-941D-4B77D2AC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5AB7E-A6CC-449A-9D93-5AF4CE2A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D7186-4915-4E2B-9F6F-292D6156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EF6EC-17A2-4F77-B669-4C272F38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42D683-9541-4227-8F67-36790DDF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6084A5-6853-4FDF-A1C2-B9B53E80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1DC65-EE7C-4991-A767-FD631B03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EC244-2E1F-4EC5-A127-399C66968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657D2C-30BC-46D6-AFA9-56E918E3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3C2AED-6466-40C3-AAD0-ABA4565E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E166F8-8A0F-40C6-ABEE-94E42B02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87B306-D995-4661-85F7-7EBE0C4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8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F60A5C-9EE1-40C1-9E1F-2B8EE829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8352C-234C-48D4-A2A3-F43024F1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C46DC-618E-4608-A36B-E1215CB3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0E2C-28B2-4FE5-AFE8-C384F27AF9B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527769-65A1-4DC6-BA0C-5BDE43BD0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4FA4D-274A-4F3A-A611-F44CDAD6C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677AD761-E075-4096-9A7A-93B7989C7AA3}"/>
              </a:ext>
            </a:extLst>
          </p:cNvPr>
          <p:cNvGrpSpPr/>
          <p:nvPr/>
        </p:nvGrpSpPr>
        <p:grpSpPr>
          <a:xfrm>
            <a:off x="0" y="99054"/>
            <a:ext cx="5803900" cy="2769235"/>
            <a:chOff x="-40581" y="-138538"/>
            <a:chExt cx="5803914" cy="27692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CD22B56-A701-46FD-8B8F-E879DE675A1A}"/>
                </a:ext>
              </a:extLst>
            </p:cNvPr>
            <p:cNvSpPr/>
            <p:nvPr/>
          </p:nvSpPr>
          <p:spPr>
            <a:xfrm>
              <a:off x="-13" y="-124884"/>
              <a:ext cx="2881717" cy="27553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55E111-7F70-481E-98E9-3C70B39E015F}"/>
                </a:ext>
              </a:extLst>
            </p:cNvPr>
            <p:cNvSpPr/>
            <p:nvPr/>
          </p:nvSpPr>
          <p:spPr>
            <a:xfrm>
              <a:off x="2881616" y="-124886"/>
              <a:ext cx="2881717" cy="275558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5" name="文字方塊 35">
              <a:extLst>
                <a:ext uri="{FF2B5EF4-FFF2-40B4-BE49-F238E27FC236}">
                  <a16:creationId xmlns:a16="http://schemas.microsoft.com/office/drawing/2014/main" id="{D5E20F62-7539-4C18-9DAE-556FFB155982}"/>
                </a:ext>
              </a:extLst>
            </p:cNvPr>
            <p:cNvSpPr txBox="1"/>
            <p:nvPr/>
          </p:nvSpPr>
          <p:spPr>
            <a:xfrm>
              <a:off x="-40581" y="-138538"/>
              <a:ext cx="818515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App Control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36">
              <a:extLst>
                <a:ext uri="{FF2B5EF4-FFF2-40B4-BE49-F238E27FC236}">
                  <a16:creationId xmlns:a16="http://schemas.microsoft.com/office/drawing/2014/main" id="{08004940-6C7D-4954-BBCF-80D9E8EA0C67}"/>
                </a:ext>
              </a:extLst>
            </p:cNvPr>
            <p:cNvSpPr txBox="1"/>
            <p:nvPr/>
          </p:nvSpPr>
          <p:spPr>
            <a:xfrm>
              <a:off x="2790115" y="-138532"/>
              <a:ext cx="1126490" cy="32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Driver Control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3B1AC8-2BA4-4629-A20F-3D317229169E}"/>
                </a:ext>
              </a:extLst>
            </p:cNvPr>
            <p:cNvSpPr/>
            <p:nvPr/>
          </p:nvSpPr>
          <p:spPr>
            <a:xfrm>
              <a:off x="3519005" y="944052"/>
              <a:ext cx="1680001" cy="598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System Memory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05CFAEE-D37B-4CEA-942C-262BAC9CA5AD}"/>
                </a:ext>
              </a:extLst>
            </p:cNvPr>
            <p:cNvSpPr/>
            <p:nvPr/>
          </p:nvSpPr>
          <p:spPr>
            <a:xfrm>
              <a:off x="3529398" y="1764304"/>
              <a:ext cx="1669621" cy="598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Local Video Memory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2222B00-4E84-4A90-BEA4-9AB53E4FF51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359006" y="1542108"/>
              <a:ext cx="5203" cy="222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5049C11-3FFC-4708-A425-6AAD08EE0A1B}"/>
                </a:ext>
              </a:extLst>
            </p:cNvPr>
            <p:cNvSpPr/>
            <p:nvPr/>
          </p:nvSpPr>
          <p:spPr>
            <a:xfrm>
              <a:off x="415888" y="1052248"/>
              <a:ext cx="2189018" cy="53606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Parse or prepare data and save it at the allocated space.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8D0467B-CEFB-4ED9-B899-1F0C3D522951}"/>
                </a:ext>
              </a:extLst>
            </p:cNvPr>
            <p:cNvCxnSpPr>
              <a:cxnSpLocks/>
              <a:stCxn id="30" idx="3"/>
              <a:endCxn id="27" idx="1"/>
            </p:cNvCxnSpPr>
            <p:nvPr/>
          </p:nvCxnSpPr>
          <p:spPr>
            <a:xfrm flipV="1">
              <a:off x="2604906" y="1243080"/>
              <a:ext cx="914099" cy="7720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E0DA3599-A8A0-45E6-BF24-273411760A07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2604900" y="1628847"/>
              <a:ext cx="1728626" cy="36305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C452C01-5DD3-4871-AB8A-EE90C8E65C5A}"/>
                </a:ext>
              </a:extLst>
            </p:cNvPr>
            <p:cNvSpPr/>
            <p:nvPr/>
          </p:nvSpPr>
          <p:spPr>
            <a:xfrm>
              <a:off x="415888" y="1723863"/>
              <a:ext cx="2189018" cy="53606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Record graphics API for buffer copying and then submit to queue. 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A4154BA-927A-4FCE-BEF1-7619FA4F7BD5}"/>
                </a:ext>
              </a:extLst>
            </p:cNvPr>
            <p:cNvSpPr/>
            <p:nvPr/>
          </p:nvSpPr>
          <p:spPr>
            <a:xfrm>
              <a:off x="442424" y="361667"/>
              <a:ext cx="2189018" cy="53606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Allocate system memory(host visible memory) with target size and map it for get address.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733D9AB1-9CAB-44AB-9427-9B8AF8BBE6DD}"/>
                </a:ext>
              </a:extLst>
            </p:cNvPr>
            <p:cNvCxnSpPr>
              <a:cxnSpLocks/>
              <a:stCxn id="42" idx="3"/>
              <a:endCxn id="27" idx="1"/>
            </p:cNvCxnSpPr>
            <p:nvPr/>
          </p:nvCxnSpPr>
          <p:spPr>
            <a:xfrm>
              <a:off x="2631442" y="629701"/>
              <a:ext cx="887563" cy="61337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F9229ED-E6CA-4C68-9E82-33D5CE399050}"/>
              </a:ext>
            </a:extLst>
          </p:cNvPr>
          <p:cNvGrpSpPr/>
          <p:nvPr/>
        </p:nvGrpSpPr>
        <p:grpSpPr>
          <a:xfrm>
            <a:off x="4307626" y="4039340"/>
            <a:ext cx="5519955" cy="1649537"/>
            <a:chOff x="4307626" y="4039340"/>
            <a:chExt cx="5519955" cy="16495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FDD7E79-4AC5-45B9-B2E6-2ACC5D7A8074}"/>
                </a:ext>
              </a:extLst>
            </p:cNvPr>
            <p:cNvSpPr/>
            <p:nvPr/>
          </p:nvSpPr>
          <p:spPr>
            <a:xfrm>
              <a:off x="7998691" y="4039340"/>
              <a:ext cx="1828890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Device local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E163FF4-991D-4E9C-9D2D-EAC7802627B6}"/>
                </a:ext>
              </a:extLst>
            </p:cNvPr>
            <p:cNvSpPr/>
            <p:nvPr/>
          </p:nvSpPr>
          <p:spPr>
            <a:xfrm>
              <a:off x="7998689" y="5138462"/>
              <a:ext cx="1828890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Host visible</a:t>
              </a:r>
              <a:r>
                <a:rPr lang="zh-TW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</a:rPr>
                <a:t>+</a:t>
              </a:r>
              <a:r>
                <a:rPr lang="zh-TW" altLang="en-US" sz="1000" dirty="0">
                  <a:solidFill>
                    <a:schemeClr val="tx1"/>
                  </a:solidFill>
                </a:rPr>
                <a:t> </a:t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>
                  <a:solidFill>
                    <a:schemeClr val="tx1"/>
                  </a:solidFill>
                </a:rPr>
                <a:t>Host coherent +</a:t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>
                  <a:solidFill>
                    <a:schemeClr val="tx1"/>
                  </a:solidFill>
                </a:rPr>
                <a:t>Host cached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AFE331-13B1-46A3-B028-E50B95D89D18}"/>
                </a:ext>
              </a:extLst>
            </p:cNvPr>
            <p:cNvSpPr/>
            <p:nvPr/>
          </p:nvSpPr>
          <p:spPr>
            <a:xfrm>
              <a:off x="7994074" y="4588901"/>
              <a:ext cx="1828890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Host visible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66F52D-598F-4FB3-838D-E9AA82574BC9}"/>
                </a:ext>
              </a:extLst>
            </p:cNvPr>
            <p:cNvSpPr/>
            <p:nvPr/>
          </p:nvSpPr>
          <p:spPr>
            <a:xfrm>
              <a:off x="4307627" y="4314547"/>
              <a:ext cx="2674013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Heap 0 </a:t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>
                  <a:solidFill>
                    <a:srgbClr val="000000"/>
                  </a:solidFill>
                  <a:ea typeface="細明體" panose="02020509000000000000" pitchFamily="49" charset="-120"/>
                  <a:cs typeface="Consolas" panose="020B0609020204030204" pitchFamily="49" charset="0"/>
                </a:rPr>
                <a:t>V</a:t>
              </a:r>
              <a:r>
                <a:rPr lang="en-US" altLang="zh-TW" sz="1000" dirty="0" bmk="">
                  <a:solidFill>
                    <a:srgbClr val="000000"/>
                  </a:solidFill>
                  <a:ea typeface="細明體" panose="02020509000000000000" pitchFamily="49" charset="-120"/>
                  <a:cs typeface="Consolas" panose="020B0609020204030204" pitchFamily="49" charset="0"/>
                </a:rPr>
                <a:t>K_MEMORY_HEAP_DEVICE_LOCAL_BIT</a:t>
              </a:r>
              <a:r>
                <a:rPr lang="en-US" altLang="zh-TW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012951A-550E-478F-9464-8759AEB1E55A}"/>
                </a:ext>
              </a:extLst>
            </p:cNvPr>
            <p:cNvSpPr/>
            <p:nvPr/>
          </p:nvSpPr>
          <p:spPr>
            <a:xfrm>
              <a:off x="4307626" y="5125941"/>
              <a:ext cx="2674013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Heap 1 </a:t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>
                  <a:solidFill>
                    <a:srgbClr val="000000"/>
                  </a:solidFill>
                  <a:ea typeface="細明體" panose="02020509000000000000" pitchFamily="49" charset="-120"/>
                </a:rPr>
                <a:t>0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FB8EBAA-F4EC-47ED-9056-64D509A67100}"/>
                </a:ext>
              </a:extLst>
            </p:cNvPr>
            <p:cNvCxnSpPr>
              <a:stCxn id="3" idx="1"/>
              <a:endCxn id="50" idx="3"/>
            </p:cNvCxnSpPr>
            <p:nvPr/>
          </p:nvCxnSpPr>
          <p:spPr>
            <a:xfrm flipH="1">
              <a:off x="6981640" y="4314548"/>
              <a:ext cx="1017051" cy="2752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01E2454F-6E6F-4E77-AFB0-DAC5B803692F}"/>
                </a:ext>
              </a:extLst>
            </p:cNvPr>
            <p:cNvCxnSpPr>
              <a:cxnSpLocks/>
              <a:stCxn id="46" idx="1"/>
              <a:endCxn id="51" idx="3"/>
            </p:cNvCxnSpPr>
            <p:nvPr/>
          </p:nvCxnSpPr>
          <p:spPr>
            <a:xfrm flipH="1">
              <a:off x="6981639" y="4864109"/>
              <a:ext cx="1012435" cy="537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4E4F9EA3-FFA4-47AF-9F8A-31D32D675499}"/>
                </a:ext>
              </a:extLst>
            </p:cNvPr>
            <p:cNvCxnSpPr>
              <a:cxnSpLocks/>
              <a:stCxn id="45" idx="1"/>
              <a:endCxn id="51" idx="3"/>
            </p:cNvCxnSpPr>
            <p:nvPr/>
          </p:nvCxnSpPr>
          <p:spPr>
            <a:xfrm flipH="1" flipV="1">
              <a:off x="6981639" y="5401149"/>
              <a:ext cx="1017050" cy="12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03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63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冠志 陳</dc:creator>
  <cp:lastModifiedBy>冠志 陳</cp:lastModifiedBy>
  <cp:revision>10</cp:revision>
  <dcterms:created xsi:type="dcterms:W3CDTF">2019-07-14T14:40:22Z</dcterms:created>
  <dcterms:modified xsi:type="dcterms:W3CDTF">2019-07-15T15:45:33Z</dcterms:modified>
</cp:coreProperties>
</file>