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0266C-EB3A-46FF-9DFF-1D300318D93B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C3B5F-8A93-4D27-BE33-697E60C32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51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C3B5F-8A93-4D27-BE33-697E60C32FE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44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516B4D-3316-46BC-9344-537CC8778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EE86F2-8686-4A62-A85E-07F6C9FCA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92E66C-42E5-42AA-A106-2AFD080F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BA3547-A09E-41D2-897A-FEE4F023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894FC3-461E-4527-8E46-D1FCCC62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69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16A69B-B404-4DD9-B723-718747C4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7C6CBF-A902-4F43-A7BA-AA5641163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FC21E9-751C-4844-A903-3A1C9C07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497F2D-B2AB-4692-9723-2211EAA2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A32C88-0219-4558-97DA-278BE282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5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AE2E3AC-4F7A-4EBF-AB50-4D0F889F0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4421F3-D7B4-429B-A87F-90C18ED39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68421B-0C98-4ED7-8AA9-C0A086F0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234719-FA55-440E-BDDE-C6585C90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B382A4-D21C-418E-AA80-261EC0B5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67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2D6DB-CDCC-4D3A-9710-721D3CB7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EB30C5-0321-46CC-8009-A1516B0FA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F96F2D-C0CA-47F6-901F-1198C633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255B2D-C3E2-4484-8EC4-3ACF4220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B801E0-F738-449C-8EE0-BC427D33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73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3F9C8-F6E2-46B1-ACC2-BA074F37F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104A6A-7161-4D98-B4FB-3DB3E061F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88AF4B-F516-421D-888B-1D89035B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C9937E-90BD-4DDF-87FF-A2654D97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9F0460-86E4-452D-9A62-2FE38103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965988-71B4-4438-AB9C-E946BCF3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F54ED3-1742-49E2-A3B0-8088FAF21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02AAC5-4AEE-428D-B1E0-412100150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942496-D4C1-4F4B-8D37-B5BA79EC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6F8353-E73C-4FA6-A7BE-D8598C83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48B33D-4B8A-4D30-864B-38D1AC0A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65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47F3A-4449-4E3B-8666-C12CE98E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40F0D-44FE-463E-808C-92C8751EC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2B8175-1DD8-4A3C-8638-9AF79BDED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58B2401-E620-4DE6-8DEE-A79D2E9F0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21FCFEF-3E9E-4BEE-A71E-DE2AC2E93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C3BE562-AB3E-4C84-B8F6-8D0A9447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5951EF1-1194-4466-9809-8F2A7F42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953749B-2C91-4D7B-868E-A27F4E9E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18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B10691-DE01-4CAE-B91F-AD4A0EF2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DC68FB3-F31D-4B9A-9E35-CE8B8A17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F2668D9-B4DB-4C06-8126-77178381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B11C53-DBA8-44E3-B8ED-14688E97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18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AAEBBB1-06E9-4666-A914-28CCD284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BFBC50-ACC6-4172-89C9-E07D9A15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36042B-6960-413D-89ED-09F613BB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11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4E8F1-5ED5-4ECB-A966-E28072C1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285F6C-EF86-43D1-8009-A028CEEC1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560070-00D6-4C16-A46D-633D564FC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9CA0D0-60C5-4326-BCE3-7376887F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F3FDCD-DE9D-4610-91A4-BDF87D53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D1DBB4-BE93-4F57-A9BF-79D6F826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73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B43BA-3855-41E0-B63B-0B529EB2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0978B20-E708-4CBC-B256-908A8D8B7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910D0E-630F-4E34-88E9-E11DD0353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CA3F04-E960-4402-B854-F134203E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A58D44-BA13-4C92-B385-450E5965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589C99-E582-49FA-B9A6-4EF7BAF0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00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0A41766-EBFF-444D-AAAE-F1468069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51DCAF-343D-4DC9-AFCA-3B97C4E9C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F700B6-F0E5-4333-91A6-0B8CF0454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7DAA9-8306-4CC9-B992-C0A037804617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DB0C43-34A8-40DC-AA04-83D4FE0DD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F2BED7-FCEB-44DF-8ADE-9784206D3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08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B76CB-FE71-4A9A-AC75-C64BD48D55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Engine Design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6B0576-278E-41D7-9944-FC088424E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30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A1095-84E8-474E-A99E-C778167B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72"/>
            <a:ext cx="10515600" cy="229679"/>
          </a:xfrm>
        </p:spPr>
        <p:txBody>
          <a:bodyPr>
            <a:noAutofit/>
          </a:bodyPr>
          <a:lstStyle/>
          <a:p>
            <a:pPr algn="ctr"/>
            <a:r>
              <a:rPr lang="en-US" altLang="zh-TW" sz="2000" dirty="0"/>
              <a:t>1. Vertex Buffer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121B23-9C6A-46DE-927F-49CFDF8596E2}"/>
              </a:ext>
            </a:extLst>
          </p:cNvPr>
          <p:cNvSpPr/>
          <p:nvPr/>
        </p:nvSpPr>
        <p:spPr>
          <a:xfrm>
            <a:off x="986856" y="1772100"/>
            <a:ext cx="3428126" cy="328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solidFill>
                  <a:schemeClr val="tx1"/>
                </a:solidFill>
              </a:rPr>
              <a:t>Ckeck</a:t>
            </a:r>
            <a:r>
              <a:rPr lang="en-US" altLang="zh-TW" sz="1000" dirty="0">
                <a:solidFill>
                  <a:schemeClr val="tx1"/>
                </a:solidFill>
              </a:rPr>
              <a:t> </a:t>
            </a:r>
            <a:r>
              <a:rPr lang="en-US" altLang="zh-TW" sz="1000" dirty="0" err="1">
                <a:solidFill>
                  <a:schemeClr val="tx1"/>
                </a:solidFill>
              </a:rPr>
              <a:t>BufferHandle</a:t>
            </a:r>
            <a:r>
              <a:rPr lang="en-US" altLang="zh-TW" sz="1000" dirty="0">
                <a:solidFill>
                  <a:schemeClr val="tx1"/>
                </a:solidFill>
              </a:rPr>
              <a:t> is 0 or not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42E149B-4D70-4DD8-9AB6-CB986A4C6143}"/>
              </a:ext>
            </a:extLst>
          </p:cNvPr>
          <p:cNvSpPr txBox="1"/>
          <p:nvPr/>
        </p:nvSpPr>
        <p:spPr>
          <a:xfrm>
            <a:off x="711199" y="1052945"/>
            <a:ext cx="229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Function </a:t>
            </a:r>
            <a:r>
              <a:rPr lang="en-US" altLang="zh-TW" dirty="0" err="1"/>
              <a:t>RefreshData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2924F2B-BAF2-4F69-9B2F-0226FD0A1410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697019" y="2100298"/>
            <a:ext cx="3900" cy="254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菱形 8">
            <a:extLst>
              <a:ext uri="{FF2B5EF4-FFF2-40B4-BE49-F238E27FC236}">
                <a16:creationId xmlns:a16="http://schemas.microsoft.com/office/drawing/2014/main" id="{36101DE4-A20A-480A-9A7F-6EAFAFEF8131}"/>
              </a:ext>
            </a:extLst>
          </p:cNvPr>
          <p:cNvSpPr/>
          <p:nvPr/>
        </p:nvSpPr>
        <p:spPr>
          <a:xfrm>
            <a:off x="1274618" y="2336879"/>
            <a:ext cx="2844800" cy="896368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Is buffer handle null?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AD4E8C0-67CD-4C61-9F57-6FA20D4DAEED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flipH="1">
            <a:off x="2693994" y="3233247"/>
            <a:ext cx="3024" cy="419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D1A1250-84E8-4312-BBE3-DBB340C390B4}"/>
              </a:ext>
            </a:extLst>
          </p:cNvPr>
          <p:cNvSpPr/>
          <p:nvPr/>
        </p:nvSpPr>
        <p:spPr>
          <a:xfrm>
            <a:off x="973004" y="5087332"/>
            <a:ext cx="3441977" cy="3327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Destroy buffer and release memory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B954364-904E-4768-96AD-F662A18A25E1}"/>
              </a:ext>
            </a:extLst>
          </p:cNvPr>
          <p:cNvSpPr txBox="1"/>
          <p:nvPr/>
        </p:nvSpPr>
        <p:spPr>
          <a:xfrm>
            <a:off x="2724548" y="3286540"/>
            <a:ext cx="484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No</a:t>
            </a:r>
            <a:endParaRPr lang="zh-TW" altLang="en-US" sz="10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90D3404-C21C-4353-865B-F89AED6854A1}"/>
              </a:ext>
            </a:extLst>
          </p:cNvPr>
          <p:cNvSpPr txBox="1"/>
          <p:nvPr/>
        </p:nvSpPr>
        <p:spPr>
          <a:xfrm>
            <a:off x="1019296" y="2485548"/>
            <a:ext cx="4801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Yes</a:t>
            </a:r>
            <a:endParaRPr lang="zh-TW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D1B714A-EF98-4861-8F96-D6A29B196549}"/>
              </a:ext>
            </a:extLst>
          </p:cNvPr>
          <p:cNvSpPr/>
          <p:nvPr/>
        </p:nvSpPr>
        <p:spPr>
          <a:xfrm>
            <a:off x="973004" y="5710453"/>
            <a:ext cx="3437354" cy="3327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Create new one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6212E94-363D-4066-9EC9-AE1F73ABD614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 flipH="1">
            <a:off x="2691681" y="5420069"/>
            <a:ext cx="2312" cy="290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437C143D-297A-4228-9C51-19493288CBF2}"/>
              </a:ext>
            </a:extLst>
          </p:cNvPr>
          <p:cNvCxnSpPr>
            <a:cxnSpLocks/>
            <a:stCxn id="9" idx="1"/>
            <a:endCxn id="25" idx="1"/>
          </p:cNvCxnSpPr>
          <p:nvPr/>
        </p:nvCxnSpPr>
        <p:spPr>
          <a:xfrm rot="10800000" flipV="1">
            <a:off x="973004" y="2785062"/>
            <a:ext cx="301614" cy="3091759"/>
          </a:xfrm>
          <a:prstGeom prst="bentConnector3">
            <a:avLst>
              <a:gd name="adj1" fmla="val 1757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ABDA4C0-6255-4A1A-8252-AF987408F1C0}"/>
              </a:ext>
            </a:extLst>
          </p:cNvPr>
          <p:cNvSpPr/>
          <p:nvPr/>
        </p:nvSpPr>
        <p:spPr>
          <a:xfrm>
            <a:off x="973005" y="3652441"/>
            <a:ext cx="3441977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Compare current buffer size and new buffer size.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6EF627EE-48A4-4B4A-A28A-E2C63D6C2149}"/>
              </a:ext>
            </a:extLst>
          </p:cNvPr>
          <p:cNvSpPr/>
          <p:nvPr/>
        </p:nvSpPr>
        <p:spPr>
          <a:xfrm>
            <a:off x="3566538" y="4105168"/>
            <a:ext cx="2844800" cy="1077134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Is current buffer size smaller than new size?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97D14BAA-E92C-4245-8CC9-F1A5FF29341C}"/>
              </a:ext>
            </a:extLst>
          </p:cNvPr>
          <p:cNvCxnSpPr>
            <a:cxnSpLocks/>
            <a:stCxn id="18" idx="3"/>
            <a:endCxn id="22" idx="0"/>
          </p:cNvCxnSpPr>
          <p:nvPr/>
        </p:nvCxnSpPr>
        <p:spPr>
          <a:xfrm>
            <a:off x="4414982" y="3837107"/>
            <a:ext cx="573956" cy="2680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8E1BB32D-E65C-4CD9-BFE0-9EEBDADE904D}"/>
              </a:ext>
            </a:extLst>
          </p:cNvPr>
          <p:cNvCxnSpPr>
            <a:cxnSpLocks/>
            <a:stCxn id="22" idx="2"/>
            <a:endCxn id="25" idx="3"/>
          </p:cNvCxnSpPr>
          <p:nvPr/>
        </p:nvCxnSpPr>
        <p:spPr>
          <a:xfrm rot="5400000">
            <a:off x="4352388" y="5240272"/>
            <a:ext cx="694520" cy="57858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E437A75-1F9F-46FC-8C5E-69D17EDE0291}"/>
              </a:ext>
            </a:extLst>
          </p:cNvPr>
          <p:cNvSpPr txBox="1"/>
          <p:nvPr/>
        </p:nvSpPr>
        <p:spPr>
          <a:xfrm>
            <a:off x="4975086" y="5282051"/>
            <a:ext cx="484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No</a:t>
            </a:r>
            <a:endParaRPr lang="zh-TW" altLang="en-US" sz="1000" dirty="0"/>
          </a:p>
        </p:txBody>
      </p: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4E3CBDD9-4AE0-4601-954F-01478892CDC2}"/>
              </a:ext>
            </a:extLst>
          </p:cNvPr>
          <p:cNvCxnSpPr>
            <a:cxnSpLocks/>
            <a:stCxn id="22" idx="1"/>
            <a:endCxn id="17" idx="0"/>
          </p:cNvCxnSpPr>
          <p:nvPr/>
        </p:nvCxnSpPr>
        <p:spPr>
          <a:xfrm rot="10800000" flipV="1">
            <a:off x="2693994" y="4643734"/>
            <a:ext cx="872545" cy="44359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B9C473C-AA63-4083-B70B-F2BD3C33A323}"/>
              </a:ext>
            </a:extLst>
          </p:cNvPr>
          <p:cNvSpPr txBox="1"/>
          <p:nvPr/>
        </p:nvSpPr>
        <p:spPr>
          <a:xfrm>
            <a:off x="3133956" y="4355530"/>
            <a:ext cx="4801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Yes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893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50</Words>
  <Application>Microsoft Office PowerPoint</Application>
  <PresentationFormat>寬螢幕</PresentationFormat>
  <Paragraphs>14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Engine Design</vt:lpstr>
      <vt:lpstr>1. Vertex Buffer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 Design</dc:title>
  <dc:creator>冠志 陳</dc:creator>
  <cp:lastModifiedBy>冠志 陳</cp:lastModifiedBy>
  <cp:revision>9</cp:revision>
  <dcterms:created xsi:type="dcterms:W3CDTF">2019-07-03T14:39:55Z</dcterms:created>
  <dcterms:modified xsi:type="dcterms:W3CDTF">2019-07-04T17:51:37Z</dcterms:modified>
</cp:coreProperties>
</file>