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6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1B1383-A7D8-4AB3-956F-86C97BAE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E3B9273-BAB4-47A3-A8D4-9B4D0363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07F0EB5-201F-4429-A784-C2675FA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AAD6437-C21D-41A2-BA48-E70E52F1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554F14F-902D-4281-A804-3EED544D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64F9CF-5F7C-4696-B365-7394AED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316FEBA-6CAF-4132-8334-C05F9E9EA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95271DF-6EFF-4037-A8BE-179C061E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ACB8C74-0E76-4B67-9FCA-ECF56431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10A6D2-DCA4-49E0-90E5-7B777A5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97E33A6-420B-4559-A136-C3F080F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27BD893-83E7-4546-AACE-9363AB04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30160C8-1C56-4E4C-A37C-ACD44AB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7B49DE8-1F3D-4887-9558-560EB37B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BDAD08-B060-47FF-8B8A-5445A8FC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408BEC-C8A5-4C9F-AB5E-50E88F61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88C00B-FF7B-45DA-99DC-BDFC1821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C8EC046-8FB2-4EA9-95FE-2F436F29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5774A71-1DD8-4F1D-A472-02D95FD0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3241669-06C3-4029-BA28-6BE0AA2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6E97D57-C09C-4EAC-B49E-5E0FA09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F1DB626-4391-4EB1-9348-23728C5F4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B21693E-9FBA-42CF-A984-23B8F93F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3F81DD8-08ED-4BD4-8419-8D742ED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EC9D02A-93FC-456F-B262-A75B7E38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7253480-D141-42E5-92D9-E0FFB6A7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0E05BFD-60A1-4CFB-9D54-3F80F17B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AE75711-D639-4C0F-96E6-7AE2917E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E7DBB00E-F367-45EA-9065-A93E3FD0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92A5A13-369E-40E4-A601-4DB38C2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0F661DD-2384-4CBF-A1AB-AE356F7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3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39A9B2-02C9-483B-9188-848F7A0C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36EAF21-8AF1-4F14-9175-BBD03EBA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7829071-2A11-4789-97A2-767B2CA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E6DA7494-7A92-4DA1-8CBB-642128311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0C341C-188E-48A9-8AF8-9DA3BFB8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19A99C9-3AA0-488D-8C81-FEBAA22D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67A8C58F-1149-4BFF-95CB-34BDDDA6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44A4C613-B2AB-45FA-B1E5-4AA36DDC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0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5D467A-90BC-4A1A-8629-48F2C75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3C34F2A-0B59-4B68-8A23-00B875A4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F8F4CF6-674E-40BF-804E-3F11BB19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F131451-0FAA-4EFD-ABF3-7F9BFD04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1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2EB2E748-0F44-411C-8645-8F8296BC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7A76D3D-E273-46B1-8AEC-2437D63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8B96B31-4457-45B5-B0FE-956BB40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E93977A-DD97-43AA-941D-4B77D2AC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885AB7E-A6CC-449A-9D93-5AF4CE2A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BAD7186-4915-4E2B-9F6F-292D6156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78EF6EC-17A2-4F77-B669-4C272F38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942D683-9541-4227-8F67-36790DDF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56084A5-6853-4FDF-A1C2-B9B53E80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91DC65-EE7C-4991-A767-FD631B03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284EC244-2E1F-4EC5-A127-399C66968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3657D2C-30BC-46D6-AFA9-56E918E3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F3C2AED-6466-40C3-AAD0-ABA4565E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9E166F8-8A0F-40C6-ABEE-94E42B02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E87B306-D995-4661-85F7-7EBE0C4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7F60A5C-9EE1-40C1-9E1F-2B8EE829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A88352C-234C-48D4-A2A3-F43024F1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0C46DC-618E-4608-A36B-E1215CB36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0E2C-28B2-4FE5-AFE8-C384F27AF9B3}" type="datetimeFigureOut">
              <a:rPr lang="zh-TW" altLang="en-US" smtClean="0"/>
              <a:t>2019/8/10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6527769-65A1-4DC6-BA0C-5BDE43BD0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8F4FA4D-274A-4F3A-A611-F44CDAD6C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E418-B2E7-4732-B63A-9D7E18217D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xmlns="" id="{3F9229ED-E6CA-4C68-9E82-33D5CE399050}"/>
              </a:ext>
            </a:extLst>
          </p:cNvPr>
          <p:cNvGrpSpPr/>
          <p:nvPr/>
        </p:nvGrpSpPr>
        <p:grpSpPr>
          <a:xfrm>
            <a:off x="283946" y="3627382"/>
            <a:ext cx="5519954" cy="1649537"/>
            <a:chOff x="4307627" y="4039340"/>
            <a:chExt cx="5519954" cy="16495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FFDD7E79-4AC5-45B9-B2E6-2ACC5D7A8074}"/>
                </a:ext>
              </a:extLst>
            </p:cNvPr>
            <p:cNvSpPr/>
            <p:nvPr/>
          </p:nvSpPr>
          <p:spPr>
            <a:xfrm>
              <a:off x="7998691" y="4039340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Device local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BE163FF4-991D-4E9C-9D2D-EAC7802627B6}"/>
                </a:ext>
              </a:extLst>
            </p:cNvPr>
            <p:cNvSpPr/>
            <p:nvPr/>
          </p:nvSpPr>
          <p:spPr>
            <a:xfrm>
              <a:off x="7998689" y="5138462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Host visible</a:t>
              </a:r>
              <a:r>
                <a:rPr lang="zh-TW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</a:rPr>
                <a:t>+</a:t>
              </a:r>
              <a:r>
                <a:rPr lang="zh-TW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>
                  <a:solidFill>
                    <a:schemeClr val="tx1"/>
                  </a:solidFill>
                </a:rPr>
                <a:t/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chemeClr val="tx1"/>
                  </a:solidFill>
                </a:rPr>
                <a:t>Host coherent +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>
                  <a:solidFill>
                    <a:schemeClr val="tx1"/>
                  </a:solidFill>
                </a:rPr>
                <a:t>Host cached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ACAFE331-13B1-46A3-B028-E50B95D89D18}"/>
                </a:ext>
              </a:extLst>
            </p:cNvPr>
            <p:cNvSpPr/>
            <p:nvPr/>
          </p:nvSpPr>
          <p:spPr>
            <a:xfrm>
              <a:off x="7994074" y="4588901"/>
              <a:ext cx="1828890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Host visible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4307627" y="4057906"/>
              <a:ext cx="2674013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Heap 0 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 smtClean="0">
                  <a:solidFill>
                    <a:srgbClr val="000000"/>
                  </a:solidFill>
                  <a:ea typeface="細明體" panose="02020509000000000000" pitchFamily="49" charset="-120"/>
                  <a:cs typeface="Consolas" panose="020B0609020204030204" pitchFamily="49" charset="0"/>
                </a:rPr>
                <a:t>Video memory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9012951A-550E-478F-9464-8759AEB1E55A}"/>
                </a:ext>
              </a:extLst>
            </p:cNvPr>
            <p:cNvSpPr/>
            <p:nvPr/>
          </p:nvSpPr>
          <p:spPr>
            <a:xfrm>
              <a:off x="4307627" y="4850733"/>
              <a:ext cx="2674013" cy="550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Heap 1 </a:t>
              </a:r>
              <a:br>
                <a:rPr lang="en-US" altLang="zh-TW" sz="1000" dirty="0">
                  <a:solidFill>
                    <a:schemeClr val="tx1"/>
                  </a:solidFill>
                </a:rPr>
              </a:br>
              <a:r>
                <a:rPr lang="en-US" altLang="zh-TW" sz="1000" dirty="0" smtClean="0">
                  <a:solidFill>
                    <a:srgbClr val="000000"/>
                  </a:solidFill>
                  <a:ea typeface="細明體" panose="02020509000000000000" pitchFamily="49" charset="-120"/>
                </a:rPr>
                <a:t>System memory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3" idx="1"/>
              <a:endCxn id="50" idx="3"/>
            </p:cNvCxnSpPr>
            <p:nvPr/>
          </p:nvCxnSpPr>
          <p:spPr>
            <a:xfrm flipH="1">
              <a:off x="6981640" y="4314548"/>
              <a:ext cx="1017051" cy="185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xmlns="" id="{01E2454F-6E6F-4E77-AFB0-DAC5B803692F}"/>
                </a:ext>
              </a:extLst>
            </p:cNvPr>
            <p:cNvCxnSpPr>
              <a:cxnSpLocks/>
              <a:stCxn id="46" idx="1"/>
              <a:endCxn id="51" idx="3"/>
            </p:cNvCxnSpPr>
            <p:nvPr/>
          </p:nvCxnSpPr>
          <p:spPr>
            <a:xfrm flipH="1">
              <a:off x="6981640" y="4864109"/>
              <a:ext cx="1012434" cy="261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xmlns="" id="{4E4F9EA3-FFA4-47AF-9F8A-31D32D675499}"/>
                </a:ext>
              </a:extLst>
            </p:cNvPr>
            <p:cNvCxnSpPr>
              <a:cxnSpLocks/>
              <a:stCxn id="45" idx="1"/>
              <a:endCxn id="51" idx="3"/>
            </p:cNvCxnSpPr>
            <p:nvPr/>
          </p:nvCxnSpPr>
          <p:spPr>
            <a:xfrm flipH="1" flipV="1">
              <a:off x="6981640" y="5125941"/>
              <a:ext cx="1017049" cy="28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0" y="99054"/>
            <a:ext cx="5803900" cy="2769235"/>
            <a:chOff x="0" y="99054"/>
            <a:chExt cx="5803900" cy="27692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1CD22B56-A701-46FD-8B8F-E879DE675A1A}"/>
                </a:ext>
              </a:extLst>
            </p:cNvPr>
            <p:cNvSpPr/>
            <p:nvPr/>
          </p:nvSpPr>
          <p:spPr>
            <a:xfrm>
              <a:off x="40568" y="112708"/>
              <a:ext cx="2881710" cy="27553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655E111-7F70-481E-98E9-3C70B39E015F}"/>
                </a:ext>
              </a:extLst>
            </p:cNvPr>
            <p:cNvSpPr/>
            <p:nvPr/>
          </p:nvSpPr>
          <p:spPr>
            <a:xfrm>
              <a:off x="2922190" y="112706"/>
              <a:ext cx="2881710" cy="27555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5" name="文字方塊 35">
              <a:extLst>
                <a:ext uri="{FF2B5EF4-FFF2-40B4-BE49-F238E27FC236}">
                  <a16:creationId xmlns:a16="http://schemas.microsoft.com/office/drawing/2014/main" xmlns="" id="{D5E20F62-7539-4C18-9DAE-556FFB155982}"/>
                </a:ext>
              </a:extLst>
            </p:cNvPr>
            <p:cNvSpPr txBox="1"/>
            <p:nvPr/>
          </p:nvSpPr>
          <p:spPr>
            <a:xfrm>
              <a:off x="0" y="99054"/>
              <a:ext cx="818513" cy="3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App Control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36">
              <a:extLst>
                <a:ext uri="{FF2B5EF4-FFF2-40B4-BE49-F238E27FC236}">
                  <a16:creationId xmlns:a16="http://schemas.microsoft.com/office/drawing/2014/main" xmlns="" id="{08004940-6C7D-4954-BBCF-80D9E8EA0C67}"/>
                </a:ext>
              </a:extLst>
            </p:cNvPr>
            <p:cNvSpPr txBox="1"/>
            <p:nvPr/>
          </p:nvSpPr>
          <p:spPr>
            <a:xfrm>
              <a:off x="2830689" y="99060"/>
              <a:ext cx="1126487" cy="32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Driver Control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593B1AC8-2BA4-4629-A20F-3D317229169E}"/>
                </a:ext>
              </a:extLst>
            </p:cNvPr>
            <p:cNvSpPr/>
            <p:nvPr/>
          </p:nvSpPr>
          <p:spPr>
            <a:xfrm>
              <a:off x="3569970" y="587829"/>
              <a:ext cx="1679997" cy="598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System Memory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705CFAEE-D37B-4CEA-942C-262BAC9CA5AD}"/>
                </a:ext>
              </a:extLst>
            </p:cNvPr>
            <p:cNvSpPr/>
            <p:nvPr/>
          </p:nvSpPr>
          <p:spPr>
            <a:xfrm>
              <a:off x="3569970" y="1899466"/>
              <a:ext cx="1669617" cy="598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Video </a:t>
              </a:r>
              <a:r>
                <a:rPr lang="en-US" sz="1000" kern="1200" dirty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Memory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xmlns="" id="{62222B00-4E84-4A90-BEA4-9AB53E4FF51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4404779" y="1185885"/>
              <a:ext cx="5190" cy="7135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F5049C11-3FFC-4708-A425-6AAD08EE0A1B}"/>
                </a:ext>
              </a:extLst>
            </p:cNvPr>
            <p:cNvSpPr/>
            <p:nvPr/>
          </p:nvSpPr>
          <p:spPr>
            <a:xfrm>
              <a:off x="456468" y="1289840"/>
              <a:ext cx="2189013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Parse or prepare data and save it at the allocated space.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xmlns="" id="{98D0467B-CEFB-4ED9-B899-1F0C3D522951}"/>
                </a:ext>
              </a:extLst>
            </p:cNvPr>
            <p:cNvCxnSpPr>
              <a:cxnSpLocks/>
              <a:stCxn id="30" idx="3"/>
              <a:endCxn id="27" idx="1"/>
            </p:cNvCxnSpPr>
            <p:nvPr/>
          </p:nvCxnSpPr>
          <p:spPr>
            <a:xfrm flipV="1">
              <a:off x="2645481" y="886857"/>
              <a:ext cx="924489" cy="67101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xmlns="" id="{E0DA3599-A8A0-45E6-BF24-273411760A07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2645481" y="1536416"/>
              <a:ext cx="1788800" cy="69307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EC452C01-5DD3-4871-AB8A-EE90C8E65C5A}"/>
                </a:ext>
              </a:extLst>
            </p:cNvPr>
            <p:cNvSpPr/>
            <p:nvPr/>
          </p:nvSpPr>
          <p:spPr>
            <a:xfrm>
              <a:off x="456468" y="1961455"/>
              <a:ext cx="2189013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Record graphics API for buffer copying and then submit to queue. 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5A4154BA-927A-4FCE-BEF1-7619FA4F7BD5}"/>
                </a:ext>
              </a:extLst>
            </p:cNvPr>
            <p:cNvSpPr/>
            <p:nvPr/>
          </p:nvSpPr>
          <p:spPr>
            <a:xfrm>
              <a:off x="483004" y="599259"/>
              <a:ext cx="2189013" cy="53606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Allocate system memory(host visible memory) with target size and map it for get address.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xmlns="" id="{733D9AB1-9CAB-44AB-9427-9B8AF8BBE6DD}"/>
                </a:ext>
              </a:extLst>
            </p:cNvPr>
            <p:cNvCxnSpPr>
              <a:cxnSpLocks/>
              <a:stCxn id="42" idx="3"/>
              <a:endCxn id="27" idx="1"/>
            </p:cNvCxnSpPr>
            <p:nvPr/>
          </p:nvCxnSpPr>
          <p:spPr>
            <a:xfrm>
              <a:off x="2672017" y="867293"/>
              <a:ext cx="897953" cy="1956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6">
              <a:extLst>
                <a:ext uri="{FF2B5EF4-FFF2-40B4-BE49-F238E27FC236}">
                  <a16:creationId xmlns:a16="http://schemas.microsoft.com/office/drawing/2014/main" xmlns="" id="{08004940-6C7D-4954-BBCF-80D9E8EA0C67}"/>
                </a:ext>
              </a:extLst>
            </p:cNvPr>
            <p:cNvSpPr txBox="1"/>
            <p:nvPr/>
          </p:nvSpPr>
          <p:spPr>
            <a:xfrm>
              <a:off x="4497079" y="1259417"/>
              <a:ext cx="1126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TW" sz="10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Execute buffer copying command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7133243" y="794614"/>
            <a:ext cx="4562369" cy="5571351"/>
            <a:chOff x="7133243" y="794614"/>
            <a:chExt cx="4562369" cy="557135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7133243" y="794614"/>
              <a:ext cx="4039854" cy="39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Get physical device memory properties from device. 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7133243" y="1321501"/>
              <a:ext cx="4039854" cy="39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Get memory req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uirement from </a:t>
              </a:r>
              <a:r>
                <a:rPr lang="en-US" altLang="zh-TW" sz="1000" dirty="0" err="1" smtClean="0">
                  <a:solidFill>
                    <a:schemeClr val="tx1"/>
                  </a:solidFill>
                </a:rPr>
                <a:t>VkBuffer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 or </a:t>
              </a:r>
              <a:r>
                <a:rPr lang="en-US" altLang="zh-TW" sz="1000" dirty="0" err="1" smtClean="0">
                  <a:solidFill>
                    <a:schemeClr val="tx1"/>
                  </a:solidFill>
                </a:rPr>
                <a:t>VkImage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 by </a:t>
              </a:r>
              <a:r>
                <a:rPr lang="en-US" altLang="zh-TW" sz="1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vkGet</a:t>
              </a:r>
              <a:r>
                <a:rPr lang="en-US" altLang="zh-TW" sz="1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[</a:t>
              </a:r>
              <a:r>
                <a:rPr lang="en-US" altLang="zh-TW" sz="1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Buffer|Image</a:t>
              </a:r>
              <a:r>
                <a:rPr lang="en-US" altLang="zh-TW" sz="1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]</a:t>
              </a:r>
              <a:r>
                <a:rPr lang="en-US" altLang="zh-TW" sz="1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MemoryRequirements</a:t>
              </a:r>
              <a:r>
                <a:rPr lang="en-US" altLang="zh-TW" sz="1000" b="1" dirty="0" smtClean="0">
                  <a:solidFill>
                    <a:schemeClr val="tx1"/>
                  </a:solidFill>
                </a:rPr>
                <a:t>.</a:t>
              </a:r>
              <a:endParaRPr lang="en-US" altLang="zh-TW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9153170" y="1185886"/>
              <a:ext cx="0" cy="135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38" idx="2"/>
              <a:endCxn id="55" idx="0"/>
            </p:cNvCxnSpPr>
            <p:nvPr/>
          </p:nvCxnSpPr>
          <p:spPr>
            <a:xfrm>
              <a:off x="9153170" y="1712773"/>
              <a:ext cx="0" cy="14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7133243" y="1861519"/>
              <a:ext cx="4039854" cy="39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Check all memory types recorded in physical device memory properties in this device.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8275781" y="2401728"/>
              <a:ext cx="1754777" cy="73335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Is all memory types checked 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9153170" y="2252791"/>
              <a:ext cx="0" cy="148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6" idx="1"/>
            </p:cNvCxnSpPr>
            <p:nvPr/>
          </p:nvCxnSpPr>
          <p:spPr>
            <a:xfrm rot="10800000" flipV="1">
              <a:off x="7410995" y="2768406"/>
              <a:ext cx="864787" cy="35975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7944657" y="3290113"/>
              <a:ext cx="2417025" cy="6850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Check </a:t>
              </a:r>
              <a:r>
                <a:rPr lang="en-US" altLang="zh-TW" sz="1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memoryTypeBits</a:t>
              </a:r>
              <a:r>
                <a:rPr lang="en-US" altLang="zh-TW" sz="1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of </a:t>
              </a:r>
              <a:r>
                <a:rPr lang="en-US" altLang="zh-TW" sz="1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requirement</a:t>
              </a:r>
              <a:r>
                <a:rPr lang="en-US" altLang="zh-TW" sz="10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 contains this memory type and the memory props of this type contain our specified memory props. 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8275782" y="4161070"/>
              <a:ext cx="1754777" cy="733358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Comply with both conditions ?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9153170" y="3975158"/>
              <a:ext cx="1" cy="1859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10506892" y="4343494"/>
              <a:ext cx="1188720" cy="3704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To check next type.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56" idx="2"/>
              <a:endCxn id="65" idx="0"/>
            </p:cNvCxnSpPr>
            <p:nvPr/>
          </p:nvCxnSpPr>
          <p:spPr>
            <a:xfrm>
              <a:off x="9153170" y="3135086"/>
              <a:ext cx="0" cy="155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66" idx="3"/>
              <a:endCxn id="90" idx="1"/>
            </p:cNvCxnSpPr>
            <p:nvPr/>
          </p:nvCxnSpPr>
          <p:spPr>
            <a:xfrm>
              <a:off x="10030559" y="4527749"/>
              <a:ext cx="476333" cy="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>
              <a:stCxn id="90" idx="0"/>
              <a:endCxn id="56" idx="3"/>
            </p:cNvCxnSpPr>
            <p:nvPr/>
          </p:nvCxnSpPr>
          <p:spPr>
            <a:xfrm rot="16200000" flipV="1">
              <a:off x="9778362" y="3020604"/>
              <a:ext cx="1575087" cy="10706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xmlns="" id="{BB66F52D-598F-4FB3-838D-E9AA82574BC9}"/>
                </a:ext>
              </a:extLst>
            </p:cNvPr>
            <p:cNvSpPr/>
            <p:nvPr/>
          </p:nvSpPr>
          <p:spPr>
            <a:xfrm>
              <a:off x="7944658" y="5082656"/>
              <a:ext cx="2417025" cy="6850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solidFill>
                    <a:schemeClr val="tx1"/>
                  </a:solidFill>
                </a:rPr>
                <a:t>Allocate memory  with this memory type </a:t>
              </a:r>
              <a:r>
                <a:rPr lang="en-US" altLang="zh-TW" sz="1000" dirty="0">
                  <a:solidFill>
                    <a:schemeClr val="tx1"/>
                  </a:solidFill>
                </a:rPr>
                <a:t>by </a:t>
              </a:r>
              <a:r>
                <a:rPr lang="en-US" altLang="zh-TW" sz="1000" b="1" dirty="0" err="1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vkAllocateMemory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.</a:t>
              </a:r>
              <a:endParaRPr lang="en-US" altLang="zh-TW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xmlns="" id="{4FB8EBAA-F4EC-47ED-9056-64D509A67100}"/>
                </a:ext>
              </a:extLst>
            </p:cNvPr>
            <p:cNvCxnSpPr>
              <a:stCxn id="66" idx="2"/>
              <a:endCxn id="106" idx="0"/>
            </p:cNvCxnSpPr>
            <p:nvPr/>
          </p:nvCxnSpPr>
          <p:spPr>
            <a:xfrm>
              <a:off x="9153171" y="4894428"/>
              <a:ext cx="0" cy="1882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肘形接點 113"/>
            <p:cNvCxnSpPr>
              <a:stCxn id="106" idx="2"/>
            </p:cNvCxnSpPr>
            <p:nvPr/>
          </p:nvCxnSpPr>
          <p:spPr>
            <a:xfrm rot="5400000">
              <a:off x="8170185" y="5008511"/>
              <a:ext cx="223796" cy="174217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7955806" y="2497522"/>
              <a:ext cx="36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9391203" y="3031939"/>
              <a:ext cx="36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9850516" y="4176943"/>
              <a:ext cx="36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No</a:t>
              </a:r>
              <a:endParaRPr lang="zh-TW" altLang="en-US" sz="1000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8740038" y="4821534"/>
              <a:ext cx="360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Yes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0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145</Words>
  <Application>Microsoft Office PowerPoint</Application>
  <PresentationFormat>自訂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冠志 陳</dc:creator>
  <cp:lastModifiedBy>SG-USER</cp:lastModifiedBy>
  <cp:revision>16</cp:revision>
  <dcterms:created xsi:type="dcterms:W3CDTF">2019-07-14T14:40:22Z</dcterms:created>
  <dcterms:modified xsi:type="dcterms:W3CDTF">2019-08-10T14:51:46Z</dcterms:modified>
</cp:coreProperties>
</file>