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SemiBold"/>
      <p:regular r:id="rId15"/>
      <p:bold r:id="rId16"/>
      <p:italic r:id="rId17"/>
      <p:boldItalic r:id="rId18"/>
    </p:embeddedFont>
    <p:embeddedFont>
      <p:font typeface="Proxima Nova"/>
      <p:regular r:id="rId19"/>
      <p:bold r:id="rId20"/>
      <p:italic r:id="rId21"/>
      <p:boldItalic r:id="rId22"/>
    </p:embeddedFont>
    <p:embeddedFont>
      <p:font typeface="Montserrat"/>
      <p:regular r:id="rId23"/>
      <p:bold r:id="rId24"/>
      <p:italic r:id="rId25"/>
      <p:boldItalic r:id="rId26"/>
    </p:embeddedFont>
    <p:embeddedFont>
      <p:font typeface="Montserrat Medium"/>
      <p:regular r:id="rId27"/>
      <p:bold r:id="rId28"/>
      <p:italic r:id="rId29"/>
      <p:boldItalic r:id="rId30"/>
    </p:embeddedFont>
    <p:embeddedFont>
      <p:font typeface="Helvetica Neue"/>
      <p:regular r:id="rId31"/>
      <p:bold r:id="rId32"/>
      <p:italic r:id="rId33"/>
      <p:boldItalic r:id="rId34"/>
    </p:embeddedFont>
    <p:embeddedFont>
      <p:font typeface="Montserrat ExtraBold"/>
      <p:bold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MontserratExtraBold-bold.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font" Target="fonts/MontserratSemiBold-regular.fntdata"/><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MontserratExtraBold-boldItalic.fntdata"/><Relationship Id="rId17" Type="http://schemas.openxmlformats.org/officeDocument/2006/relationships/font" Target="fonts/MontserratSemiBold-italic.fntdata"/><Relationship Id="rId39" Type="http://schemas.openxmlformats.org/officeDocument/2006/relationships/font" Target="fonts/RobotoMono-italic.fntdata"/><Relationship Id="rId16" Type="http://schemas.openxmlformats.org/officeDocument/2006/relationships/font" Target="fonts/MontserratSemiBold-bold.fntdata"/><Relationship Id="rId38" Type="http://schemas.openxmlformats.org/officeDocument/2006/relationships/font" Target="fonts/RobotoMono-bold.fntdata"/><Relationship Id="rId19" Type="http://schemas.openxmlformats.org/officeDocument/2006/relationships/font" Target="fonts/ProximaNova-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789ac4d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789ac4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789ac4da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789ac4d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2ecc25a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2ecc25a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2ecc25a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2ecc25a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2ecc25a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2ecc25a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f2672eb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f2672eb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ecc25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2ecc25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789ac4d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789ac4d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_light" type="title">
  <p:cSld name="TITLE">
    <p:spTree>
      <p:nvGrpSpPr>
        <p:cNvPr id="8" name="Shape 8"/>
        <p:cNvGrpSpPr/>
        <p:nvPr/>
      </p:nvGrpSpPr>
      <p:grpSpPr>
        <a:xfrm>
          <a:off x="0" y="0"/>
          <a:ext cx="0" cy="0"/>
          <a:chOff x="0" y="0"/>
          <a:chExt cx="0" cy="0"/>
        </a:xfrm>
      </p:grpSpPr>
      <p:pic>
        <p:nvPicPr>
          <p:cNvPr descr="logo_wild_code_school (2).png" id="9" name="Google Shape;9;p2"/>
          <p:cNvPicPr preferRelativeResize="0"/>
          <p:nvPr/>
        </p:nvPicPr>
        <p:blipFill rotWithShape="1">
          <a:blip r:embed="rId2">
            <a:alphaModFix/>
          </a:blip>
          <a:srcRect b="0" l="0" r="0" t="0"/>
          <a:stretch/>
        </p:blipFill>
        <p:spPr>
          <a:xfrm>
            <a:off x="2708120" y="1298616"/>
            <a:ext cx="2878072" cy="921802"/>
          </a:xfrm>
          <a:prstGeom prst="rect">
            <a:avLst/>
          </a:prstGeom>
          <a:noFill/>
          <a:ln>
            <a:noFill/>
          </a:ln>
        </p:spPr>
      </p:pic>
      <p:cxnSp>
        <p:nvCxnSpPr>
          <p:cNvPr id="10" name="Google Shape;10;p2"/>
          <p:cNvCxnSpPr/>
          <p:nvPr/>
        </p:nvCxnSpPr>
        <p:spPr>
          <a:xfrm rot="10800000">
            <a:off x="4147155" y="2605314"/>
            <a:ext cx="0" cy="863700"/>
          </a:xfrm>
          <a:prstGeom prst="straightConnector1">
            <a:avLst/>
          </a:prstGeom>
          <a:noFill/>
          <a:ln cap="flat" cmpd="sng" w="25400">
            <a:solidFill>
              <a:srgbClr val="000000"/>
            </a:solidFill>
            <a:prstDash val="solid"/>
            <a:miter lim="400000"/>
            <a:headEnd len="sm" w="sm" type="none"/>
            <a:tailEnd len="sm" w="sm" type="none"/>
          </a:ln>
        </p:spPr>
      </p:cxnSp>
      <p:sp>
        <p:nvSpPr>
          <p:cNvPr id="11" name="Google Shape;11;p2"/>
          <p:cNvSpPr txBox="1"/>
          <p:nvPr>
            <p:ph idx="1" type="subTitle"/>
          </p:nvPr>
        </p:nvSpPr>
        <p:spPr>
          <a:xfrm>
            <a:off x="4234475" y="3504225"/>
            <a:ext cx="2215500" cy="341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000"/>
              <a:buFont typeface="Montserrat"/>
              <a:buNone/>
              <a:defRPr b="1" sz="1000">
                <a:solidFill>
                  <a:schemeClr val="dk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Left_frame_title">
  <p:cSld name="CUSTOM_1">
    <p:spTree>
      <p:nvGrpSpPr>
        <p:cNvPr id="78" name="Shape 78"/>
        <p:cNvGrpSpPr/>
        <p:nvPr/>
      </p:nvGrpSpPr>
      <p:grpSpPr>
        <a:xfrm>
          <a:off x="0" y="0"/>
          <a:ext cx="0" cy="0"/>
          <a:chOff x="0" y="0"/>
          <a:chExt cx="0" cy="0"/>
        </a:xfrm>
      </p:grpSpPr>
      <p:sp>
        <p:nvSpPr>
          <p:cNvPr id="79" name="Google Shape;79;p11"/>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80" name="Google Shape;80;p11"/>
          <p:cNvPicPr preferRelativeResize="0"/>
          <p:nvPr/>
        </p:nvPicPr>
        <p:blipFill rotWithShape="1">
          <a:blip r:embed="rId2">
            <a:alphaModFix/>
          </a:blip>
          <a:srcRect b="0" l="0" r="51811" t="0"/>
          <a:stretch/>
        </p:blipFill>
        <p:spPr>
          <a:xfrm>
            <a:off x="145677" y="209096"/>
            <a:ext cx="451888" cy="300347"/>
          </a:xfrm>
          <a:prstGeom prst="rect">
            <a:avLst/>
          </a:prstGeom>
          <a:noFill/>
          <a:ln>
            <a:noFill/>
          </a:ln>
        </p:spPr>
      </p:pic>
      <p:sp>
        <p:nvSpPr>
          <p:cNvPr id="81" name="Google Shape;81;p11"/>
          <p:cNvSpPr txBox="1"/>
          <p:nvPr>
            <p:ph type="title"/>
          </p:nvPr>
        </p:nvSpPr>
        <p:spPr>
          <a:xfrm>
            <a:off x="971856" y="405433"/>
            <a:ext cx="6814200" cy="358800"/>
          </a:xfrm>
          <a:prstGeom prst="rect">
            <a:avLst/>
          </a:prstGeom>
        </p:spPr>
        <p:txBody>
          <a:bodyPr anchorCtr="0" anchor="ctr" bIns="91425" lIns="91425" spcFirstLastPara="1" rIns="91425" wrap="square" tIns="91425">
            <a:normAutofit/>
          </a:bodyPr>
          <a:lstStyle>
            <a:lvl1pPr lvl="0" rtl="0">
              <a:spcBef>
                <a:spcPts val="0"/>
              </a:spcBef>
              <a:spcAft>
                <a:spcPts val="0"/>
              </a:spcAft>
              <a:buSzPts val="1900"/>
              <a:buFont typeface="Montserrat ExtraBold"/>
              <a:buNone/>
              <a:defRPr sz="1900">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82" name="Google Shape;82;p11"/>
          <p:cNvCxnSpPr/>
          <p:nvPr/>
        </p:nvCxnSpPr>
        <p:spPr>
          <a:xfrm>
            <a:off x="1074163" y="866710"/>
            <a:ext cx="1354800" cy="0"/>
          </a:xfrm>
          <a:prstGeom prst="straightConnector1">
            <a:avLst/>
          </a:prstGeom>
          <a:noFill/>
          <a:ln cap="flat" cmpd="sng" w="25400">
            <a:solidFill>
              <a:srgbClr val="000000"/>
            </a:solidFill>
            <a:prstDash val="solid"/>
            <a:miter lim="400000"/>
            <a:headEnd len="sm" w="sm" type="none"/>
            <a:tailEnd len="med" w="med" type="triangl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_big_logo_pink">
  <p:cSld name="CUSTOM_1_1">
    <p:spTree>
      <p:nvGrpSpPr>
        <p:cNvPr id="83" name="Shape 83"/>
        <p:cNvGrpSpPr/>
        <p:nvPr/>
      </p:nvGrpSpPr>
      <p:grpSpPr>
        <a:xfrm>
          <a:off x="0" y="0"/>
          <a:ext cx="0" cy="0"/>
          <a:chOff x="0" y="0"/>
          <a:chExt cx="0" cy="0"/>
        </a:xfrm>
      </p:grpSpPr>
      <p:sp>
        <p:nvSpPr>
          <p:cNvPr id="84" name="Google Shape;84;p12"/>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85" name="Google Shape;85;p12"/>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icone_wild_code_school.png" id="86" name="Google Shape;86;p12"/>
          <p:cNvPicPr preferRelativeResize="0"/>
          <p:nvPr/>
        </p:nvPicPr>
        <p:blipFill rotWithShape="1">
          <a:blip r:embed="rId2">
            <a:alphaModFix/>
          </a:blip>
          <a:srcRect b="0" l="0" r="0" t="0"/>
          <a:stretch/>
        </p:blipFill>
        <p:spPr>
          <a:xfrm>
            <a:off x="7065033" y="-988226"/>
            <a:ext cx="5613778" cy="409565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_big_logo_blue">
  <p:cSld name="CUSTOM_1_1_1">
    <p:spTree>
      <p:nvGrpSpPr>
        <p:cNvPr id="87" name="Shape 87"/>
        <p:cNvGrpSpPr/>
        <p:nvPr/>
      </p:nvGrpSpPr>
      <p:grpSpPr>
        <a:xfrm>
          <a:off x="0" y="0"/>
          <a:ext cx="0" cy="0"/>
          <a:chOff x="0" y="0"/>
          <a:chExt cx="0" cy="0"/>
        </a:xfrm>
      </p:grpSpPr>
      <p:sp>
        <p:nvSpPr>
          <p:cNvPr id="88" name="Google Shape;88;p13"/>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89" name="Google Shape;89;p13"/>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icone_wild_code_school_blue.png" id="90" name="Google Shape;90;p13"/>
          <p:cNvPicPr preferRelativeResize="0"/>
          <p:nvPr/>
        </p:nvPicPr>
        <p:blipFill rotWithShape="1">
          <a:blip r:embed="rId2">
            <a:alphaModFix/>
          </a:blip>
          <a:srcRect b="0" l="0" r="0" t="0"/>
          <a:stretch/>
        </p:blipFill>
        <p:spPr>
          <a:xfrm>
            <a:off x="7067178" y="-1015372"/>
            <a:ext cx="5659460" cy="412898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_big_card_blue">
  <p:cSld name="CUSTOM_1_1_1_1">
    <p:spTree>
      <p:nvGrpSpPr>
        <p:cNvPr id="91" name="Shape 91"/>
        <p:cNvGrpSpPr/>
        <p:nvPr/>
      </p:nvGrpSpPr>
      <p:grpSpPr>
        <a:xfrm>
          <a:off x="0" y="0"/>
          <a:ext cx="0" cy="0"/>
          <a:chOff x="0" y="0"/>
          <a:chExt cx="0" cy="0"/>
        </a:xfrm>
      </p:grpSpPr>
      <p:sp>
        <p:nvSpPr>
          <p:cNvPr id="92" name="Google Shape;92;p14"/>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93" name="Google Shape;93;p14"/>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blue_card.png" id="94" name="Google Shape;94;p14"/>
          <p:cNvPicPr preferRelativeResize="0"/>
          <p:nvPr/>
        </p:nvPicPr>
        <p:blipFill rotWithShape="1">
          <a:blip r:embed="rId2">
            <a:alphaModFix/>
          </a:blip>
          <a:srcRect b="0" l="0" r="0" t="0"/>
          <a:stretch/>
        </p:blipFill>
        <p:spPr>
          <a:xfrm>
            <a:off x="5342293" y="507477"/>
            <a:ext cx="2937564" cy="391921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readcrumb_card_blue">
  <p:cSld name="TITLE_ONLY_2">
    <p:spTree>
      <p:nvGrpSpPr>
        <p:cNvPr id="95" name="Shape 95"/>
        <p:cNvGrpSpPr/>
        <p:nvPr/>
      </p:nvGrpSpPr>
      <p:grpSpPr>
        <a:xfrm>
          <a:off x="0" y="0"/>
          <a:ext cx="0" cy="0"/>
          <a:chOff x="0" y="0"/>
          <a:chExt cx="0" cy="0"/>
        </a:xfrm>
      </p:grpSpPr>
      <p:cxnSp>
        <p:nvCxnSpPr>
          <p:cNvPr id="96" name="Google Shape;96;p15"/>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97" name="Google Shape;97;p15"/>
          <p:cNvSpPr/>
          <p:nvPr/>
        </p:nvSpPr>
        <p:spPr>
          <a:xfrm>
            <a:off x="2787605" y="495564"/>
            <a:ext cx="411588" cy="2381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98" name="Google Shape;98;p15"/>
          <p:cNvSpPr txBox="1"/>
          <p:nvPr>
            <p:ph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 name="Google Shape;99;p15"/>
          <p:cNvSpPr txBox="1"/>
          <p:nvPr>
            <p:ph idx="2"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0" name="Google Shape;100;p15"/>
          <p:cNvSpPr txBox="1"/>
          <p:nvPr>
            <p:ph idx="3"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1" name="Google Shape;101;p15"/>
          <p:cNvSpPr txBox="1"/>
          <p:nvPr>
            <p:ph idx="4"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2" name="Google Shape;102;p15"/>
          <p:cNvSpPr txBox="1"/>
          <p:nvPr>
            <p:ph idx="5"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descr="blue_card.png" id="103" name="Google Shape;103;p15"/>
          <p:cNvPicPr preferRelativeResize="0"/>
          <p:nvPr/>
        </p:nvPicPr>
        <p:blipFill rotWithShape="1">
          <a:blip r:embed="rId2">
            <a:alphaModFix/>
          </a:blip>
          <a:srcRect b="0" l="0" r="0" t="0"/>
          <a:stretch/>
        </p:blipFill>
        <p:spPr>
          <a:xfrm>
            <a:off x="139748" y="206614"/>
            <a:ext cx="451006" cy="6017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_big_logo_green">
  <p:cSld name="CUSTOM_1_1_1_2">
    <p:spTree>
      <p:nvGrpSpPr>
        <p:cNvPr id="104" name="Shape 104"/>
        <p:cNvGrpSpPr/>
        <p:nvPr/>
      </p:nvGrpSpPr>
      <p:grpSpPr>
        <a:xfrm>
          <a:off x="0" y="0"/>
          <a:ext cx="0" cy="0"/>
          <a:chOff x="0" y="0"/>
          <a:chExt cx="0" cy="0"/>
        </a:xfrm>
      </p:grpSpPr>
      <p:sp>
        <p:nvSpPr>
          <p:cNvPr id="105" name="Google Shape;105;p16"/>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106" name="Google Shape;106;p16"/>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icone_wild_code_school_green.png" id="107" name="Google Shape;107;p16"/>
          <p:cNvPicPr preferRelativeResize="0"/>
          <p:nvPr/>
        </p:nvPicPr>
        <p:blipFill rotWithShape="1">
          <a:blip r:embed="rId2">
            <a:alphaModFix/>
          </a:blip>
          <a:srcRect b="0" l="0" r="0" t="0"/>
          <a:stretch/>
        </p:blipFill>
        <p:spPr>
          <a:xfrm>
            <a:off x="7080822" y="-953345"/>
            <a:ext cx="5558949" cy="405565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_big_card_green">
  <p:cSld name="CUSTOM_1_1_1_1_1">
    <p:spTree>
      <p:nvGrpSpPr>
        <p:cNvPr id="108" name="Shape 108"/>
        <p:cNvGrpSpPr/>
        <p:nvPr/>
      </p:nvGrpSpPr>
      <p:grpSpPr>
        <a:xfrm>
          <a:off x="0" y="0"/>
          <a:ext cx="0" cy="0"/>
          <a:chOff x="0" y="0"/>
          <a:chExt cx="0" cy="0"/>
        </a:xfrm>
      </p:grpSpPr>
      <p:sp>
        <p:nvSpPr>
          <p:cNvPr id="109" name="Google Shape;109;p17"/>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110" name="Google Shape;110;p17"/>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green_card.png" id="111" name="Google Shape;111;p17"/>
          <p:cNvPicPr preferRelativeResize="0"/>
          <p:nvPr/>
        </p:nvPicPr>
        <p:blipFill rotWithShape="1">
          <a:blip r:embed="rId2">
            <a:alphaModFix/>
          </a:blip>
          <a:srcRect b="0" l="0" r="0" t="0"/>
          <a:stretch/>
        </p:blipFill>
        <p:spPr>
          <a:xfrm>
            <a:off x="5342293" y="507477"/>
            <a:ext cx="2937564" cy="391921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readcrumb_card_green">
  <p:cSld name="TITLE_ONLY_2_1_2">
    <p:spTree>
      <p:nvGrpSpPr>
        <p:cNvPr id="112" name="Shape 112"/>
        <p:cNvGrpSpPr/>
        <p:nvPr/>
      </p:nvGrpSpPr>
      <p:grpSpPr>
        <a:xfrm>
          <a:off x="0" y="0"/>
          <a:ext cx="0" cy="0"/>
          <a:chOff x="0" y="0"/>
          <a:chExt cx="0" cy="0"/>
        </a:xfrm>
      </p:grpSpPr>
      <p:cxnSp>
        <p:nvCxnSpPr>
          <p:cNvPr id="113" name="Google Shape;113;p18"/>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114" name="Google Shape;114;p18"/>
          <p:cNvSpPr/>
          <p:nvPr/>
        </p:nvSpPr>
        <p:spPr>
          <a:xfrm>
            <a:off x="2787605" y="495564"/>
            <a:ext cx="411588" cy="2381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15" name="Google Shape;115;p18"/>
          <p:cNvSpPr txBox="1"/>
          <p:nvPr>
            <p:ph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6" name="Google Shape;116;p18"/>
          <p:cNvSpPr txBox="1"/>
          <p:nvPr>
            <p:ph idx="2"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7" name="Google Shape;117;p18"/>
          <p:cNvSpPr txBox="1"/>
          <p:nvPr>
            <p:ph idx="3"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8" name="Google Shape;118;p18"/>
          <p:cNvSpPr txBox="1"/>
          <p:nvPr>
            <p:ph idx="4"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9" name="Google Shape;119;p18"/>
          <p:cNvSpPr txBox="1"/>
          <p:nvPr>
            <p:ph idx="5"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descr="green_card.png" id="120" name="Google Shape;120;p18"/>
          <p:cNvPicPr preferRelativeResize="0"/>
          <p:nvPr/>
        </p:nvPicPr>
        <p:blipFill rotWithShape="1">
          <a:blip r:embed="rId2">
            <a:alphaModFix/>
          </a:blip>
          <a:srcRect b="0" l="0" r="0" t="0"/>
          <a:stretch/>
        </p:blipFill>
        <p:spPr>
          <a:xfrm>
            <a:off x="139748" y="206614"/>
            <a:ext cx="451006" cy="60171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_big_logo_purple">
  <p:cSld name="CUSTOM_1_1_1_2_1">
    <p:spTree>
      <p:nvGrpSpPr>
        <p:cNvPr id="121" name="Shape 121"/>
        <p:cNvGrpSpPr/>
        <p:nvPr/>
      </p:nvGrpSpPr>
      <p:grpSpPr>
        <a:xfrm>
          <a:off x="0" y="0"/>
          <a:ext cx="0" cy="0"/>
          <a:chOff x="0" y="0"/>
          <a:chExt cx="0" cy="0"/>
        </a:xfrm>
      </p:grpSpPr>
      <p:sp>
        <p:nvSpPr>
          <p:cNvPr id="122" name="Google Shape;122;p19"/>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123" name="Google Shape;123;p19"/>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icone_wild_code_school_purple.png" id="124" name="Google Shape;124;p19"/>
          <p:cNvPicPr preferRelativeResize="0"/>
          <p:nvPr/>
        </p:nvPicPr>
        <p:blipFill rotWithShape="1">
          <a:blip r:embed="rId2">
            <a:alphaModFix/>
          </a:blip>
          <a:srcRect b="0" l="0" r="0" t="0"/>
          <a:stretch/>
        </p:blipFill>
        <p:spPr>
          <a:xfrm>
            <a:off x="7056285" y="-967760"/>
            <a:ext cx="5613778" cy="409565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_big_card_purple">
  <p:cSld name="CUSTOM_1_1_1_1_1_1">
    <p:spTree>
      <p:nvGrpSpPr>
        <p:cNvPr id="125" name="Shape 125"/>
        <p:cNvGrpSpPr/>
        <p:nvPr/>
      </p:nvGrpSpPr>
      <p:grpSpPr>
        <a:xfrm>
          <a:off x="0" y="0"/>
          <a:ext cx="0" cy="0"/>
          <a:chOff x="0" y="0"/>
          <a:chExt cx="0" cy="0"/>
        </a:xfrm>
      </p:grpSpPr>
      <p:sp>
        <p:nvSpPr>
          <p:cNvPr id="126" name="Google Shape;126;p20"/>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127" name="Google Shape;127;p20"/>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purple_card.png" id="128" name="Google Shape;128;p20"/>
          <p:cNvPicPr preferRelativeResize="0"/>
          <p:nvPr/>
        </p:nvPicPr>
        <p:blipFill rotWithShape="1">
          <a:blip r:embed="rId2">
            <a:alphaModFix/>
          </a:blip>
          <a:srcRect b="0" l="0" r="0" t="0"/>
          <a:stretch/>
        </p:blipFill>
        <p:spPr>
          <a:xfrm>
            <a:off x="5342293" y="507477"/>
            <a:ext cx="2937564" cy="39192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_dark"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4234475" y="3504225"/>
            <a:ext cx="2215500" cy="341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1000"/>
              <a:buFont typeface="Montserrat"/>
              <a:buNone/>
              <a:defRPr b="1" sz="10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4" name="Google Shape;14;p3"/>
          <p:cNvCxnSpPr/>
          <p:nvPr/>
        </p:nvCxnSpPr>
        <p:spPr>
          <a:xfrm rot="10800000">
            <a:off x="4147155" y="2605315"/>
            <a:ext cx="0" cy="863700"/>
          </a:xfrm>
          <a:prstGeom prst="straightConnector1">
            <a:avLst/>
          </a:prstGeom>
          <a:noFill/>
          <a:ln cap="flat" cmpd="sng" w="25400">
            <a:solidFill>
              <a:srgbClr val="FFFFFF"/>
            </a:solidFill>
            <a:prstDash val="solid"/>
            <a:miter lim="400000"/>
            <a:headEnd len="sm" w="sm" type="none"/>
            <a:tailEnd len="sm" w="sm" type="none"/>
          </a:ln>
        </p:spPr>
      </p:cxnSp>
      <p:pic>
        <p:nvPicPr>
          <p:cNvPr descr="logo_wild_code_school2.png" id="15" name="Google Shape;15;p3"/>
          <p:cNvPicPr preferRelativeResize="0"/>
          <p:nvPr/>
        </p:nvPicPr>
        <p:blipFill rotWithShape="1">
          <a:blip r:embed="rId2">
            <a:alphaModFix/>
          </a:blip>
          <a:srcRect b="0" l="0" r="0" t="0"/>
          <a:stretch/>
        </p:blipFill>
        <p:spPr>
          <a:xfrm>
            <a:off x="2699485" y="1278472"/>
            <a:ext cx="2926310" cy="93725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readcrumb_card_purple">
  <p:cSld name="TITLE_ONLY_2_1_1">
    <p:spTree>
      <p:nvGrpSpPr>
        <p:cNvPr id="129" name="Shape 129"/>
        <p:cNvGrpSpPr/>
        <p:nvPr/>
      </p:nvGrpSpPr>
      <p:grpSpPr>
        <a:xfrm>
          <a:off x="0" y="0"/>
          <a:ext cx="0" cy="0"/>
          <a:chOff x="0" y="0"/>
          <a:chExt cx="0" cy="0"/>
        </a:xfrm>
      </p:grpSpPr>
      <p:cxnSp>
        <p:nvCxnSpPr>
          <p:cNvPr id="130" name="Google Shape;130;p21"/>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131" name="Google Shape;131;p21"/>
          <p:cNvSpPr/>
          <p:nvPr/>
        </p:nvSpPr>
        <p:spPr>
          <a:xfrm>
            <a:off x="2787605" y="495564"/>
            <a:ext cx="411588" cy="2381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32" name="Google Shape;132;p21"/>
          <p:cNvSpPr txBox="1"/>
          <p:nvPr>
            <p:ph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21"/>
          <p:cNvSpPr txBox="1"/>
          <p:nvPr>
            <p:ph idx="2"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4" name="Google Shape;134;p21"/>
          <p:cNvSpPr txBox="1"/>
          <p:nvPr>
            <p:ph idx="3"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5" name="Google Shape;135;p21"/>
          <p:cNvSpPr txBox="1"/>
          <p:nvPr>
            <p:ph idx="4"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6" name="Google Shape;136;p21"/>
          <p:cNvSpPr txBox="1"/>
          <p:nvPr>
            <p:ph idx="5"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descr="purple_card.png" id="137" name="Google Shape;137;p21"/>
          <p:cNvPicPr preferRelativeResize="0"/>
          <p:nvPr/>
        </p:nvPicPr>
        <p:blipFill rotWithShape="1">
          <a:blip r:embed="rId2">
            <a:alphaModFix/>
          </a:blip>
          <a:srcRect b="0" l="0" r="0" t="0"/>
          <a:stretch/>
        </p:blipFill>
        <p:spPr>
          <a:xfrm>
            <a:off x="139748" y="206614"/>
            <a:ext cx="451006" cy="6017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_big_logo_black">
  <p:cSld name="CUSTOM_1_1_1_2_1_1">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2">
            <a:alphaModFix/>
          </a:blip>
          <a:stretch>
            <a:fillRect/>
          </a:stretch>
        </p:blipFill>
        <p:spPr>
          <a:xfrm>
            <a:off x="7067175" y="-1015400"/>
            <a:ext cx="5679831" cy="4173899"/>
          </a:xfrm>
          <a:prstGeom prst="rect">
            <a:avLst/>
          </a:prstGeom>
          <a:noFill/>
          <a:ln>
            <a:noFill/>
          </a:ln>
        </p:spPr>
      </p:pic>
      <p:sp>
        <p:nvSpPr>
          <p:cNvPr id="140" name="Google Shape;140;p22"/>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141" name="Google Shape;141;p22"/>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_big_card_black">
  <p:cSld name="CUSTOM_1_1_1_1_1_1_1">
    <p:spTree>
      <p:nvGrpSpPr>
        <p:cNvPr id="142" name="Shape 142"/>
        <p:cNvGrpSpPr/>
        <p:nvPr/>
      </p:nvGrpSpPr>
      <p:grpSpPr>
        <a:xfrm>
          <a:off x="0" y="0"/>
          <a:ext cx="0" cy="0"/>
          <a:chOff x="0" y="0"/>
          <a:chExt cx="0" cy="0"/>
        </a:xfrm>
      </p:grpSpPr>
      <p:sp>
        <p:nvSpPr>
          <p:cNvPr id="143" name="Google Shape;143;p23"/>
          <p:cNvSpPr txBox="1"/>
          <p:nvPr>
            <p:ph type="title"/>
          </p:nvPr>
        </p:nvSpPr>
        <p:spPr>
          <a:xfrm>
            <a:off x="1048100" y="3010150"/>
            <a:ext cx="4096800" cy="1080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Medium"/>
              <a:buNone/>
              <a:defRPr sz="1000">
                <a:latin typeface="Montserrat Medium"/>
                <a:ea typeface="Montserrat Medium"/>
                <a:cs typeface="Montserrat Medium"/>
                <a:sym typeface="Montserrat Medium"/>
              </a:defRPr>
            </a:lvl1pPr>
            <a:lvl2pPr lvl="1" rtl="0">
              <a:spcBef>
                <a:spcPts val="0"/>
              </a:spcBef>
              <a:spcAft>
                <a:spcPts val="0"/>
              </a:spcAft>
              <a:buSzPts val="1000"/>
              <a:buFont typeface="Montserrat Medium"/>
              <a:buNone/>
              <a:defRPr sz="1000">
                <a:latin typeface="Montserrat Medium"/>
                <a:ea typeface="Montserrat Medium"/>
                <a:cs typeface="Montserrat Medium"/>
                <a:sym typeface="Montserrat Medium"/>
              </a:defRPr>
            </a:lvl2pPr>
            <a:lvl3pPr lvl="2" rtl="0">
              <a:spcBef>
                <a:spcPts val="0"/>
              </a:spcBef>
              <a:spcAft>
                <a:spcPts val="0"/>
              </a:spcAft>
              <a:buSzPts val="1000"/>
              <a:buFont typeface="Montserrat Medium"/>
              <a:buNone/>
              <a:defRPr sz="1000">
                <a:latin typeface="Montserrat Medium"/>
                <a:ea typeface="Montserrat Medium"/>
                <a:cs typeface="Montserrat Medium"/>
                <a:sym typeface="Montserrat Medium"/>
              </a:defRPr>
            </a:lvl3pPr>
            <a:lvl4pPr lvl="3" rtl="0">
              <a:spcBef>
                <a:spcPts val="0"/>
              </a:spcBef>
              <a:spcAft>
                <a:spcPts val="0"/>
              </a:spcAft>
              <a:buSzPts val="1000"/>
              <a:buFont typeface="Montserrat Medium"/>
              <a:buNone/>
              <a:defRPr sz="1000">
                <a:latin typeface="Montserrat Medium"/>
                <a:ea typeface="Montserrat Medium"/>
                <a:cs typeface="Montserrat Medium"/>
                <a:sym typeface="Montserrat Medium"/>
              </a:defRPr>
            </a:lvl4pPr>
            <a:lvl5pPr lvl="4" rtl="0">
              <a:spcBef>
                <a:spcPts val="0"/>
              </a:spcBef>
              <a:spcAft>
                <a:spcPts val="0"/>
              </a:spcAft>
              <a:buSzPts val="1000"/>
              <a:buFont typeface="Montserrat Medium"/>
              <a:buNone/>
              <a:defRPr sz="1000">
                <a:latin typeface="Montserrat Medium"/>
                <a:ea typeface="Montserrat Medium"/>
                <a:cs typeface="Montserrat Medium"/>
                <a:sym typeface="Montserrat Medium"/>
              </a:defRPr>
            </a:lvl5pPr>
            <a:lvl6pPr lvl="5" rtl="0">
              <a:spcBef>
                <a:spcPts val="0"/>
              </a:spcBef>
              <a:spcAft>
                <a:spcPts val="0"/>
              </a:spcAft>
              <a:buSzPts val="1000"/>
              <a:buFont typeface="Montserrat Medium"/>
              <a:buNone/>
              <a:defRPr sz="1000">
                <a:latin typeface="Montserrat Medium"/>
                <a:ea typeface="Montserrat Medium"/>
                <a:cs typeface="Montserrat Medium"/>
                <a:sym typeface="Montserrat Medium"/>
              </a:defRPr>
            </a:lvl6pPr>
            <a:lvl7pPr lvl="6" rtl="0">
              <a:spcBef>
                <a:spcPts val="0"/>
              </a:spcBef>
              <a:spcAft>
                <a:spcPts val="0"/>
              </a:spcAft>
              <a:buSzPts val="1000"/>
              <a:buFont typeface="Montserrat Medium"/>
              <a:buNone/>
              <a:defRPr sz="1000">
                <a:latin typeface="Montserrat Medium"/>
                <a:ea typeface="Montserrat Medium"/>
                <a:cs typeface="Montserrat Medium"/>
                <a:sym typeface="Montserrat Medium"/>
              </a:defRPr>
            </a:lvl7pPr>
            <a:lvl8pPr lvl="7" rtl="0">
              <a:spcBef>
                <a:spcPts val="0"/>
              </a:spcBef>
              <a:spcAft>
                <a:spcPts val="0"/>
              </a:spcAft>
              <a:buSzPts val="1000"/>
              <a:buFont typeface="Montserrat Medium"/>
              <a:buNone/>
              <a:defRPr sz="1000">
                <a:latin typeface="Montserrat Medium"/>
                <a:ea typeface="Montserrat Medium"/>
                <a:cs typeface="Montserrat Medium"/>
                <a:sym typeface="Montserrat Medium"/>
              </a:defRPr>
            </a:lvl8pPr>
            <a:lvl9pPr lvl="8" rtl="0">
              <a:spcBef>
                <a:spcPts val="0"/>
              </a:spcBef>
              <a:spcAft>
                <a:spcPts val="0"/>
              </a:spcAft>
              <a:buSzPts val="1000"/>
              <a:buFont typeface="Montserrat Medium"/>
              <a:buNone/>
              <a:defRPr sz="1000">
                <a:latin typeface="Montserrat Medium"/>
                <a:ea typeface="Montserrat Medium"/>
                <a:cs typeface="Montserrat Medium"/>
                <a:sym typeface="Montserrat Medium"/>
              </a:defRPr>
            </a:lvl9pPr>
          </a:lstStyle>
          <a:p/>
        </p:txBody>
      </p:sp>
      <p:sp>
        <p:nvSpPr>
          <p:cNvPr id="144" name="Google Shape;144;p23"/>
          <p:cNvSpPr txBox="1"/>
          <p:nvPr>
            <p:ph idx="2" type="title"/>
          </p:nvPr>
        </p:nvSpPr>
        <p:spPr>
          <a:xfrm>
            <a:off x="1048100" y="1052375"/>
            <a:ext cx="4096800" cy="1857000"/>
          </a:xfrm>
          <a:prstGeom prst="rect">
            <a:avLst/>
          </a:prstGeom>
        </p:spPr>
        <p:txBody>
          <a:bodyPr anchorCtr="0" anchor="t" bIns="91425" lIns="91425" spcFirstLastPara="1" rIns="91425" wrap="square" tIns="91425">
            <a:normAutofit/>
          </a:bodyPr>
          <a:lstStyle>
            <a:lvl1pPr lvl="0"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rt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black_card.png" id="145" name="Google Shape;145;p23"/>
          <p:cNvPicPr preferRelativeResize="0"/>
          <p:nvPr/>
        </p:nvPicPr>
        <p:blipFill rotWithShape="1">
          <a:blip r:embed="rId2">
            <a:alphaModFix/>
          </a:blip>
          <a:srcRect b="0" l="0" r="0" t="0"/>
          <a:stretch/>
        </p:blipFill>
        <p:spPr>
          <a:xfrm>
            <a:off x="5342293" y="507477"/>
            <a:ext cx="2937564" cy="391921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readcrumb_card_black">
  <p:cSld name="TITLE_ONLY_2_1_1_1">
    <p:spTree>
      <p:nvGrpSpPr>
        <p:cNvPr id="146" name="Shape 146"/>
        <p:cNvGrpSpPr/>
        <p:nvPr/>
      </p:nvGrpSpPr>
      <p:grpSpPr>
        <a:xfrm>
          <a:off x="0" y="0"/>
          <a:ext cx="0" cy="0"/>
          <a:chOff x="0" y="0"/>
          <a:chExt cx="0" cy="0"/>
        </a:xfrm>
      </p:grpSpPr>
      <p:cxnSp>
        <p:nvCxnSpPr>
          <p:cNvPr id="147" name="Google Shape;147;p24"/>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148" name="Google Shape;148;p24"/>
          <p:cNvSpPr/>
          <p:nvPr/>
        </p:nvSpPr>
        <p:spPr>
          <a:xfrm>
            <a:off x="2787605" y="495564"/>
            <a:ext cx="411588" cy="2381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49" name="Google Shape;149;p24"/>
          <p:cNvSpPr txBox="1"/>
          <p:nvPr>
            <p:ph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0" name="Google Shape;150;p24"/>
          <p:cNvSpPr txBox="1"/>
          <p:nvPr>
            <p:ph idx="2"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1" name="Google Shape;151;p24"/>
          <p:cNvSpPr txBox="1"/>
          <p:nvPr>
            <p:ph idx="3"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2" name="Google Shape;152;p24"/>
          <p:cNvSpPr txBox="1"/>
          <p:nvPr>
            <p:ph idx="4"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3" name="Google Shape;153;p24"/>
          <p:cNvSpPr txBox="1"/>
          <p:nvPr>
            <p:ph idx="5"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descr="black_card.png" id="154" name="Google Shape;154;p24"/>
          <p:cNvPicPr preferRelativeResize="0"/>
          <p:nvPr/>
        </p:nvPicPr>
        <p:blipFill rotWithShape="1">
          <a:blip r:embed="rId2">
            <a:alphaModFix/>
          </a:blip>
          <a:srcRect b="0" l="0" r="0" t="0"/>
          <a:stretch/>
        </p:blipFill>
        <p:spPr>
          <a:xfrm>
            <a:off x="139748" y="206614"/>
            <a:ext cx="451006" cy="6017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_light" type="tx">
  <p:cSld name="TITLE_AND_BODY">
    <p:spTree>
      <p:nvGrpSpPr>
        <p:cNvPr id="16" name="Shape 16"/>
        <p:cNvGrpSpPr/>
        <p:nvPr/>
      </p:nvGrpSpPr>
      <p:grpSpPr>
        <a:xfrm>
          <a:off x="0" y="0"/>
          <a:ext cx="0" cy="0"/>
          <a:chOff x="0" y="0"/>
          <a:chExt cx="0" cy="0"/>
        </a:xfrm>
      </p:grpSpPr>
      <p:pic>
        <p:nvPicPr>
          <p:cNvPr descr="icone_wild_code_school.png" id="17" name="Google Shape;17;p4"/>
          <p:cNvPicPr preferRelativeResize="0"/>
          <p:nvPr/>
        </p:nvPicPr>
        <p:blipFill rotWithShape="1">
          <a:blip r:embed="rId2">
            <a:alphaModFix amt="5319"/>
          </a:blip>
          <a:srcRect b="0" l="0" r="0" t="0"/>
          <a:stretch/>
        </p:blipFill>
        <p:spPr>
          <a:xfrm>
            <a:off x="-341617" y="-1174284"/>
            <a:ext cx="10269126" cy="7492067"/>
          </a:xfrm>
          <a:prstGeom prst="rect">
            <a:avLst/>
          </a:prstGeom>
          <a:noFill/>
          <a:ln>
            <a:noFill/>
          </a:ln>
        </p:spPr>
      </p:pic>
      <p:sp>
        <p:nvSpPr>
          <p:cNvPr id="18" name="Google Shape;18;p4"/>
          <p:cNvSpPr txBox="1"/>
          <p:nvPr>
            <p:ph type="title"/>
          </p:nvPr>
        </p:nvSpPr>
        <p:spPr>
          <a:xfrm>
            <a:off x="2154825" y="1957175"/>
            <a:ext cx="5254800" cy="1208400"/>
          </a:xfrm>
          <a:prstGeom prst="rect">
            <a:avLst/>
          </a:prstGeom>
        </p:spPr>
        <p:txBody>
          <a:bodyPr anchorCtr="0" anchor="t" bIns="91425" lIns="91425" spcFirstLastPara="1" rIns="91425" wrap="square" tIns="91425">
            <a:normAutofit/>
          </a:bodyPr>
          <a:lstStyle>
            <a:lvl1pPr lvl="0">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logo_wild_code_school (2).png" id="19" name="Google Shape;19;p4"/>
          <p:cNvPicPr preferRelativeResize="0"/>
          <p:nvPr/>
        </p:nvPicPr>
        <p:blipFill rotWithShape="1">
          <a:blip r:embed="rId3">
            <a:alphaModFix/>
          </a:blip>
          <a:srcRect b="0" l="0" r="0" t="0"/>
          <a:stretch/>
        </p:blipFill>
        <p:spPr>
          <a:xfrm>
            <a:off x="168503" y="201963"/>
            <a:ext cx="900381" cy="2883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_dark" type="twoColTx">
  <p:cSld name="TITLE_AND_TWO_COLUMNS">
    <p:bg>
      <p:bgPr>
        <a:solidFill>
          <a:schemeClr val="dk1"/>
        </a:solidFill>
      </p:bgPr>
    </p:bg>
    <p:spTree>
      <p:nvGrpSpPr>
        <p:cNvPr id="20" name="Shape 20"/>
        <p:cNvGrpSpPr/>
        <p:nvPr/>
      </p:nvGrpSpPr>
      <p:grpSpPr>
        <a:xfrm>
          <a:off x="0" y="0"/>
          <a:ext cx="0" cy="0"/>
          <a:chOff x="0" y="0"/>
          <a:chExt cx="0" cy="0"/>
        </a:xfrm>
      </p:grpSpPr>
      <p:pic>
        <p:nvPicPr>
          <p:cNvPr descr="logo_wild_code_school2.png" id="21" name="Google Shape;21;p5"/>
          <p:cNvPicPr preferRelativeResize="0"/>
          <p:nvPr/>
        </p:nvPicPr>
        <p:blipFill rotWithShape="1">
          <a:blip r:embed="rId2">
            <a:alphaModFix/>
          </a:blip>
          <a:srcRect b="0" l="0" r="0" t="0"/>
          <a:stretch/>
        </p:blipFill>
        <p:spPr>
          <a:xfrm>
            <a:off x="168503" y="201963"/>
            <a:ext cx="900381" cy="288378"/>
          </a:xfrm>
          <a:prstGeom prst="rect">
            <a:avLst/>
          </a:prstGeom>
          <a:noFill/>
          <a:ln>
            <a:noFill/>
          </a:ln>
        </p:spPr>
      </p:pic>
      <p:sp>
        <p:nvSpPr>
          <p:cNvPr id="22" name="Google Shape;22;p5"/>
          <p:cNvSpPr txBox="1"/>
          <p:nvPr>
            <p:ph type="title"/>
          </p:nvPr>
        </p:nvSpPr>
        <p:spPr>
          <a:xfrm>
            <a:off x="2154825" y="1957175"/>
            <a:ext cx="5254800" cy="12084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1pPr>
            <a:lvl2pPr lvl="1"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2pPr>
            <a:lvl3pPr lvl="2"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3pPr>
            <a:lvl4pPr lvl="3"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4pPr>
            <a:lvl5pPr lvl="4"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5pPr>
            <a:lvl6pPr lvl="5"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6pPr>
            <a:lvl7pPr lvl="6"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7pPr>
            <a:lvl8pPr lvl="7"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8pPr>
            <a:lvl9pPr lvl="8" rtl="0">
              <a:spcBef>
                <a:spcPts val="0"/>
              </a:spcBef>
              <a:spcAft>
                <a:spcPts val="0"/>
              </a:spcAft>
              <a:buClr>
                <a:schemeClr val="lt1"/>
              </a:buClr>
              <a:buSzPts val="3800"/>
              <a:buFont typeface="Montserrat ExtraBold"/>
              <a:buNone/>
              <a:defRPr sz="3800">
                <a:solidFill>
                  <a:schemeClr val="lt1"/>
                </a:solidFill>
                <a:latin typeface="Montserrat ExtraBold"/>
                <a:ea typeface="Montserrat ExtraBold"/>
                <a:cs typeface="Montserrat ExtraBold"/>
                <a:sym typeface="Montserrat Extra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readcrumb_1"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pic>
        <p:nvPicPr>
          <p:cNvPr descr="icone_wild_code_school.png" id="25" name="Google Shape;25;p6"/>
          <p:cNvPicPr preferRelativeResize="0"/>
          <p:nvPr/>
        </p:nvPicPr>
        <p:blipFill rotWithShape="1">
          <a:blip r:embed="rId2">
            <a:alphaModFix/>
          </a:blip>
          <a:srcRect b="0" l="0" r="0" t="0"/>
          <a:stretch/>
        </p:blipFill>
        <p:spPr>
          <a:xfrm>
            <a:off x="201777" y="213879"/>
            <a:ext cx="411606" cy="300296"/>
          </a:xfrm>
          <a:prstGeom prst="rect">
            <a:avLst/>
          </a:prstGeom>
          <a:noFill/>
          <a:ln>
            <a:noFill/>
          </a:ln>
        </p:spPr>
      </p:pic>
      <p:cxnSp>
        <p:nvCxnSpPr>
          <p:cNvPr id="26" name="Google Shape;26;p6"/>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27" name="Google Shape;27;p6"/>
          <p:cNvSpPr txBox="1"/>
          <p:nvPr>
            <p:ph idx="2"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 name="Google Shape;28;p6"/>
          <p:cNvSpPr txBox="1"/>
          <p:nvPr>
            <p:ph idx="3"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 name="Google Shape;29;p6"/>
          <p:cNvSpPr txBox="1"/>
          <p:nvPr>
            <p:ph idx="4"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 name="Google Shape;30;p6"/>
          <p:cNvSpPr txBox="1"/>
          <p:nvPr>
            <p:ph idx="5"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readcrumb_2">
  <p:cSld name="TITLE_ONLY_1">
    <p:spTree>
      <p:nvGrpSpPr>
        <p:cNvPr id="31" name="Shape 31"/>
        <p:cNvGrpSpPr/>
        <p:nvPr/>
      </p:nvGrpSpPr>
      <p:grpSpPr>
        <a:xfrm>
          <a:off x="0" y="0"/>
          <a:ext cx="0" cy="0"/>
          <a:chOff x="0" y="0"/>
          <a:chExt cx="0" cy="0"/>
        </a:xfrm>
      </p:grpSpPr>
      <p:sp>
        <p:nvSpPr>
          <p:cNvPr id="32" name="Google Shape;32;p7"/>
          <p:cNvSpPr txBox="1"/>
          <p:nvPr>
            <p:ph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 name="Google Shape;33;p7"/>
          <p:cNvSpPr txBox="1"/>
          <p:nvPr>
            <p:ph idx="2"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4" name="Google Shape;34;p7"/>
          <p:cNvSpPr txBox="1"/>
          <p:nvPr>
            <p:ph idx="3" type="title"/>
          </p:nvPr>
        </p:nvSpPr>
        <p:spPr>
          <a:xfrm>
            <a:off x="2618650" y="2315078"/>
            <a:ext cx="3906600" cy="454200"/>
          </a:xfrm>
          <a:prstGeom prst="rect">
            <a:avLst/>
          </a:prstGeom>
        </p:spPr>
        <p:txBody>
          <a:bodyPr anchorCtr="0" anchor="ctr" bIns="91425" lIns="91425" spcFirstLastPara="1" rIns="91425" wrap="square" tIns="91425">
            <a:normAutofit/>
          </a:bodyPr>
          <a:lstStyle>
            <a:lvl1pPr lvl="0">
              <a:spcBef>
                <a:spcPts val="0"/>
              </a:spcBef>
              <a:spcAft>
                <a:spcPts val="0"/>
              </a:spcAft>
              <a:buSzPts val="900"/>
              <a:buFont typeface="Proxima Nova"/>
              <a:buNone/>
              <a:defRPr sz="900">
                <a:latin typeface="Proxima Nova"/>
                <a:ea typeface="Proxima Nova"/>
                <a:cs typeface="Proxima Nova"/>
                <a:sym typeface="Proxima Nova"/>
              </a:defRPr>
            </a:lvl1pPr>
            <a:lvl2pPr lvl="1">
              <a:spcBef>
                <a:spcPts val="0"/>
              </a:spcBef>
              <a:spcAft>
                <a:spcPts val="0"/>
              </a:spcAft>
              <a:buSzPts val="900"/>
              <a:buFont typeface="Proxima Nova"/>
              <a:buNone/>
              <a:defRPr sz="900">
                <a:latin typeface="Proxima Nova"/>
                <a:ea typeface="Proxima Nova"/>
                <a:cs typeface="Proxima Nova"/>
                <a:sym typeface="Proxima Nova"/>
              </a:defRPr>
            </a:lvl2pPr>
            <a:lvl3pPr lvl="2">
              <a:spcBef>
                <a:spcPts val="0"/>
              </a:spcBef>
              <a:spcAft>
                <a:spcPts val="0"/>
              </a:spcAft>
              <a:buSzPts val="900"/>
              <a:buFont typeface="Proxima Nova"/>
              <a:buNone/>
              <a:defRPr sz="900">
                <a:latin typeface="Proxima Nova"/>
                <a:ea typeface="Proxima Nova"/>
                <a:cs typeface="Proxima Nova"/>
                <a:sym typeface="Proxima Nova"/>
              </a:defRPr>
            </a:lvl3pPr>
            <a:lvl4pPr lvl="3">
              <a:spcBef>
                <a:spcPts val="0"/>
              </a:spcBef>
              <a:spcAft>
                <a:spcPts val="0"/>
              </a:spcAft>
              <a:buSzPts val="900"/>
              <a:buFont typeface="Proxima Nova"/>
              <a:buNone/>
              <a:defRPr sz="900">
                <a:latin typeface="Proxima Nova"/>
                <a:ea typeface="Proxima Nova"/>
                <a:cs typeface="Proxima Nova"/>
                <a:sym typeface="Proxima Nova"/>
              </a:defRPr>
            </a:lvl4pPr>
            <a:lvl5pPr lvl="4">
              <a:spcBef>
                <a:spcPts val="0"/>
              </a:spcBef>
              <a:spcAft>
                <a:spcPts val="0"/>
              </a:spcAft>
              <a:buSzPts val="900"/>
              <a:buFont typeface="Proxima Nova"/>
              <a:buNone/>
              <a:defRPr sz="900">
                <a:latin typeface="Proxima Nova"/>
                <a:ea typeface="Proxima Nova"/>
                <a:cs typeface="Proxima Nova"/>
                <a:sym typeface="Proxima Nova"/>
              </a:defRPr>
            </a:lvl5pPr>
            <a:lvl6pPr lvl="5">
              <a:spcBef>
                <a:spcPts val="0"/>
              </a:spcBef>
              <a:spcAft>
                <a:spcPts val="0"/>
              </a:spcAft>
              <a:buSzPts val="900"/>
              <a:buFont typeface="Proxima Nova"/>
              <a:buNone/>
              <a:defRPr sz="900">
                <a:latin typeface="Proxima Nova"/>
                <a:ea typeface="Proxima Nova"/>
                <a:cs typeface="Proxima Nova"/>
                <a:sym typeface="Proxima Nova"/>
              </a:defRPr>
            </a:lvl6pPr>
            <a:lvl7pPr lvl="6">
              <a:spcBef>
                <a:spcPts val="0"/>
              </a:spcBef>
              <a:spcAft>
                <a:spcPts val="0"/>
              </a:spcAft>
              <a:buSzPts val="900"/>
              <a:buFont typeface="Proxima Nova"/>
              <a:buNone/>
              <a:defRPr sz="900">
                <a:latin typeface="Proxima Nova"/>
                <a:ea typeface="Proxima Nova"/>
                <a:cs typeface="Proxima Nova"/>
                <a:sym typeface="Proxima Nova"/>
              </a:defRPr>
            </a:lvl7pPr>
            <a:lvl8pPr lvl="7">
              <a:spcBef>
                <a:spcPts val="0"/>
              </a:spcBef>
              <a:spcAft>
                <a:spcPts val="0"/>
              </a:spcAft>
              <a:buSzPts val="900"/>
              <a:buFont typeface="Proxima Nova"/>
              <a:buNone/>
              <a:defRPr sz="900">
                <a:latin typeface="Proxima Nova"/>
                <a:ea typeface="Proxima Nova"/>
                <a:cs typeface="Proxima Nova"/>
                <a:sym typeface="Proxima Nova"/>
              </a:defRPr>
            </a:lvl8pPr>
            <a:lvl9pPr lvl="8">
              <a:spcBef>
                <a:spcPts val="0"/>
              </a:spcBef>
              <a:spcAft>
                <a:spcPts val="0"/>
              </a:spcAft>
              <a:buSzPts val="900"/>
              <a:buFont typeface="Proxima Nova"/>
              <a:buNone/>
              <a:defRPr sz="900">
                <a:latin typeface="Proxima Nova"/>
                <a:ea typeface="Proxima Nova"/>
                <a:cs typeface="Proxima Nova"/>
                <a:sym typeface="Proxima Nova"/>
              </a:defRPr>
            </a:lvl9pPr>
          </a:lstStyle>
          <a:p/>
        </p:txBody>
      </p:sp>
      <p:sp>
        <p:nvSpPr>
          <p:cNvPr id="35" name="Google Shape;35;p7"/>
          <p:cNvSpPr txBox="1"/>
          <p:nvPr>
            <p:ph idx="4" type="title"/>
          </p:nvPr>
        </p:nvSpPr>
        <p:spPr>
          <a:xfrm>
            <a:off x="269675" y="1661700"/>
            <a:ext cx="6814200" cy="358800"/>
          </a:xfrm>
          <a:prstGeom prst="rect">
            <a:avLst/>
          </a:prstGeom>
        </p:spPr>
        <p:txBody>
          <a:bodyPr anchorCtr="0" anchor="ctr" bIns="91425" lIns="91425" spcFirstLastPara="1" rIns="91425" wrap="square" tIns="91425">
            <a:normAutofit/>
          </a:bodyPr>
          <a:lstStyle>
            <a:lvl1pPr lvl="0" rtl="0">
              <a:spcBef>
                <a:spcPts val="0"/>
              </a:spcBef>
              <a:spcAft>
                <a:spcPts val="0"/>
              </a:spcAft>
              <a:buSzPts val="1100"/>
              <a:buFont typeface="Montserrat Medium"/>
              <a:buNone/>
              <a:defRPr sz="1100">
                <a:latin typeface="Montserrat Medium"/>
                <a:ea typeface="Montserrat Medium"/>
                <a:cs typeface="Montserrat Medium"/>
                <a:sym typeface="Montserrat Medium"/>
              </a:defRPr>
            </a:lvl1pPr>
            <a:lvl2pPr lvl="1" rtl="0">
              <a:spcBef>
                <a:spcPts val="0"/>
              </a:spcBef>
              <a:spcAft>
                <a:spcPts val="0"/>
              </a:spcAft>
              <a:buSzPts val="1100"/>
              <a:buFont typeface="Montserrat Medium"/>
              <a:buNone/>
              <a:defRPr sz="1100">
                <a:latin typeface="Montserrat Medium"/>
                <a:ea typeface="Montserrat Medium"/>
                <a:cs typeface="Montserrat Medium"/>
                <a:sym typeface="Montserrat Medium"/>
              </a:defRPr>
            </a:lvl2pPr>
            <a:lvl3pPr lvl="2" rtl="0">
              <a:spcBef>
                <a:spcPts val="0"/>
              </a:spcBef>
              <a:spcAft>
                <a:spcPts val="0"/>
              </a:spcAft>
              <a:buSzPts val="1100"/>
              <a:buFont typeface="Montserrat Medium"/>
              <a:buNone/>
              <a:defRPr sz="1100">
                <a:latin typeface="Montserrat Medium"/>
                <a:ea typeface="Montserrat Medium"/>
                <a:cs typeface="Montserrat Medium"/>
                <a:sym typeface="Montserrat Medium"/>
              </a:defRPr>
            </a:lvl3pPr>
            <a:lvl4pPr lvl="3" rtl="0">
              <a:spcBef>
                <a:spcPts val="0"/>
              </a:spcBef>
              <a:spcAft>
                <a:spcPts val="0"/>
              </a:spcAft>
              <a:buSzPts val="1100"/>
              <a:buFont typeface="Montserrat Medium"/>
              <a:buNone/>
              <a:defRPr sz="1100">
                <a:latin typeface="Montserrat Medium"/>
                <a:ea typeface="Montserrat Medium"/>
                <a:cs typeface="Montserrat Medium"/>
                <a:sym typeface="Montserrat Medium"/>
              </a:defRPr>
            </a:lvl4pPr>
            <a:lvl5pPr lvl="4" rtl="0">
              <a:spcBef>
                <a:spcPts val="0"/>
              </a:spcBef>
              <a:spcAft>
                <a:spcPts val="0"/>
              </a:spcAft>
              <a:buSzPts val="1100"/>
              <a:buFont typeface="Montserrat Medium"/>
              <a:buNone/>
              <a:defRPr sz="1100">
                <a:latin typeface="Montserrat Medium"/>
                <a:ea typeface="Montserrat Medium"/>
                <a:cs typeface="Montserrat Medium"/>
                <a:sym typeface="Montserrat Medium"/>
              </a:defRPr>
            </a:lvl5pPr>
            <a:lvl6pPr lvl="5" rtl="0">
              <a:spcBef>
                <a:spcPts val="0"/>
              </a:spcBef>
              <a:spcAft>
                <a:spcPts val="0"/>
              </a:spcAft>
              <a:buSzPts val="1100"/>
              <a:buFont typeface="Montserrat Medium"/>
              <a:buNone/>
              <a:defRPr sz="1100">
                <a:latin typeface="Montserrat Medium"/>
                <a:ea typeface="Montserrat Medium"/>
                <a:cs typeface="Montserrat Medium"/>
                <a:sym typeface="Montserrat Medium"/>
              </a:defRPr>
            </a:lvl6pPr>
            <a:lvl7pPr lvl="6" rtl="0">
              <a:spcBef>
                <a:spcPts val="0"/>
              </a:spcBef>
              <a:spcAft>
                <a:spcPts val="0"/>
              </a:spcAft>
              <a:buSzPts val="1100"/>
              <a:buFont typeface="Montserrat Medium"/>
              <a:buNone/>
              <a:defRPr sz="1100">
                <a:latin typeface="Montserrat Medium"/>
                <a:ea typeface="Montserrat Medium"/>
                <a:cs typeface="Montserrat Medium"/>
                <a:sym typeface="Montserrat Medium"/>
              </a:defRPr>
            </a:lvl7pPr>
            <a:lvl8pPr lvl="7" rtl="0">
              <a:spcBef>
                <a:spcPts val="0"/>
              </a:spcBef>
              <a:spcAft>
                <a:spcPts val="0"/>
              </a:spcAft>
              <a:buSzPts val="1100"/>
              <a:buFont typeface="Montserrat Medium"/>
              <a:buNone/>
              <a:defRPr sz="1100">
                <a:latin typeface="Montserrat Medium"/>
                <a:ea typeface="Montserrat Medium"/>
                <a:cs typeface="Montserrat Medium"/>
                <a:sym typeface="Montserrat Medium"/>
              </a:defRPr>
            </a:lvl8pPr>
            <a:lvl9pPr lvl="8" rtl="0">
              <a:spcBef>
                <a:spcPts val="0"/>
              </a:spcBef>
              <a:spcAft>
                <a:spcPts val="0"/>
              </a:spcAft>
              <a:buSzPts val="1100"/>
              <a:buFont typeface="Montserrat Medium"/>
              <a:buNone/>
              <a:defRPr sz="1100">
                <a:latin typeface="Montserrat Medium"/>
                <a:ea typeface="Montserrat Medium"/>
                <a:cs typeface="Montserrat Medium"/>
                <a:sym typeface="Montserrat Medium"/>
              </a:defRPr>
            </a:lvl9pPr>
          </a:lstStyle>
          <a:p/>
        </p:txBody>
      </p:sp>
      <p:sp>
        <p:nvSpPr>
          <p:cNvPr id="36" name="Google Shape;36;p7"/>
          <p:cNvSpPr txBox="1"/>
          <p:nvPr>
            <p:ph idx="5" type="title"/>
          </p:nvPr>
        </p:nvSpPr>
        <p:spPr>
          <a:xfrm>
            <a:off x="269675" y="948850"/>
            <a:ext cx="6814200" cy="358800"/>
          </a:xfrm>
          <a:prstGeom prst="rect">
            <a:avLst/>
          </a:prstGeom>
        </p:spPr>
        <p:txBody>
          <a:bodyPr anchorCtr="0" anchor="ctr" bIns="91425" lIns="91425" spcFirstLastPara="1" rIns="91425" wrap="square" tIns="91425">
            <a:normAutofit/>
          </a:bodyPr>
          <a:lstStyle>
            <a:lvl1pPr lvl="0">
              <a:spcBef>
                <a:spcPts val="0"/>
              </a:spcBef>
              <a:spcAft>
                <a:spcPts val="0"/>
              </a:spcAft>
              <a:buSzPts val="1900"/>
              <a:buFont typeface="Montserrat ExtraBold"/>
              <a:buNone/>
              <a:defRPr sz="1900">
                <a:latin typeface="Montserrat ExtraBold"/>
                <a:ea typeface="Montserrat ExtraBold"/>
                <a:cs typeface="Montserrat ExtraBold"/>
                <a:sym typeface="Montserrat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icone_wild_code_school.png" id="37" name="Google Shape;37;p7"/>
          <p:cNvPicPr preferRelativeResize="0"/>
          <p:nvPr/>
        </p:nvPicPr>
        <p:blipFill rotWithShape="1">
          <a:blip r:embed="rId2">
            <a:alphaModFix/>
          </a:blip>
          <a:srcRect b="0" l="0" r="0" t="0"/>
          <a:stretch/>
        </p:blipFill>
        <p:spPr>
          <a:xfrm>
            <a:off x="201777" y="213879"/>
            <a:ext cx="411606" cy="300296"/>
          </a:xfrm>
          <a:prstGeom prst="rect">
            <a:avLst/>
          </a:prstGeom>
          <a:noFill/>
          <a:ln>
            <a:noFill/>
          </a:ln>
        </p:spPr>
      </p:pic>
      <p:cxnSp>
        <p:nvCxnSpPr>
          <p:cNvPr id="38" name="Google Shape;38;p7"/>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39" name="Google Shape;39;p7"/>
          <p:cNvSpPr txBox="1"/>
          <p:nvPr>
            <p:ph idx="6"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 name="Google Shape;40;p7"/>
          <p:cNvSpPr txBox="1"/>
          <p:nvPr>
            <p:ph idx="7"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1" name="Google Shape;41;p7"/>
          <p:cNvSpPr txBox="1"/>
          <p:nvPr>
            <p:ph idx="8"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42" name="Google Shape;42;p7"/>
          <p:cNvCxnSpPr/>
          <p:nvPr/>
        </p:nvCxnSpPr>
        <p:spPr>
          <a:xfrm>
            <a:off x="371982" y="1410128"/>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43" name="Google Shape;43;p7"/>
          <p:cNvSpPr txBox="1"/>
          <p:nvPr>
            <p:ph idx="9" type="title"/>
          </p:nvPr>
        </p:nvSpPr>
        <p:spPr>
          <a:xfrm>
            <a:off x="1722750" y="2322878"/>
            <a:ext cx="205500" cy="4386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7146B"/>
              </a:buClr>
              <a:buSzPts val="2600"/>
              <a:buFont typeface="Montserrat ExtraBold"/>
              <a:buNone/>
              <a:defRPr sz="2600">
                <a:solidFill>
                  <a:srgbClr val="F7146B"/>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readcrumb_3">
  <p:cSld name="TITLE_ONLY_1_1">
    <p:spTree>
      <p:nvGrpSpPr>
        <p:cNvPr id="44" name="Shape 44"/>
        <p:cNvGrpSpPr/>
        <p:nvPr/>
      </p:nvGrpSpPr>
      <p:grpSpPr>
        <a:xfrm>
          <a:off x="0" y="0"/>
          <a:ext cx="0" cy="0"/>
          <a:chOff x="0" y="0"/>
          <a:chExt cx="0" cy="0"/>
        </a:xfrm>
      </p:grpSpPr>
      <p:sp>
        <p:nvSpPr>
          <p:cNvPr id="45" name="Google Shape;45;p8"/>
          <p:cNvSpPr txBox="1"/>
          <p:nvPr>
            <p:ph type="title"/>
          </p:nvPr>
        </p:nvSpPr>
        <p:spPr>
          <a:xfrm>
            <a:off x="7666475" y="2014318"/>
            <a:ext cx="205500" cy="4386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7146B"/>
              </a:buClr>
              <a:buSzPts val="2600"/>
              <a:buFont typeface="Montserrat ExtraBold"/>
              <a:buNone/>
              <a:defRPr sz="2600">
                <a:solidFill>
                  <a:srgbClr val="F7146B"/>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8"/>
          <p:cNvSpPr txBox="1"/>
          <p:nvPr>
            <p:ph idx="2" type="title"/>
          </p:nvPr>
        </p:nvSpPr>
        <p:spPr>
          <a:xfrm>
            <a:off x="5936150" y="1262919"/>
            <a:ext cx="205500" cy="438600"/>
          </a:xfrm>
          <a:prstGeom prst="rect">
            <a:avLst/>
          </a:prstGeom>
        </p:spPr>
        <p:txBody>
          <a:bodyPr anchorCtr="0" anchor="ctr" bIns="91425" lIns="91425" spcFirstLastPara="1" rIns="91425" wrap="square" tIns="91425">
            <a:normAutofit/>
          </a:bodyPr>
          <a:lstStyle>
            <a:lvl1pPr lvl="0">
              <a:spcBef>
                <a:spcPts val="0"/>
              </a:spcBef>
              <a:spcAft>
                <a:spcPts val="0"/>
              </a:spcAft>
              <a:buClr>
                <a:srgbClr val="F7146B"/>
              </a:buClr>
              <a:buSzPts val="2600"/>
              <a:buFont typeface="Montserrat ExtraBold"/>
              <a:buNone/>
              <a:defRPr sz="2600">
                <a:solidFill>
                  <a:srgbClr val="F7146B"/>
                </a:solidFill>
                <a:latin typeface="Montserrat ExtraBold"/>
                <a:ea typeface="Montserrat ExtraBold"/>
                <a:cs typeface="Montserrat ExtraBold"/>
                <a:sym typeface="Montserrat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8"/>
          <p:cNvSpPr txBox="1"/>
          <p:nvPr>
            <p:ph idx="3"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48" name="Google Shape;48;p8"/>
          <p:cNvCxnSpPr/>
          <p:nvPr/>
        </p:nvCxnSpPr>
        <p:spPr>
          <a:xfrm>
            <a:off x="712915" y="507470"/>
            <a:ext cx="79011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9" name="Google Shape;49;p8"/>
          <p:cNvSpPr txBox="1"/>
          <p:nvPr>
            <p:ph idx="4" type="title"/>
          </p:nvPr>
        </p:nvSpPr>
        <p:spPr>
          <a:xfrm>
            <a:off x="269675" y="2159100"/>
            <a:ext cx="4270500" cy="2532000"/>
          </a:xfrm>
          <a:prstGeom prst="rect">
            <a:avLst/>
          </a:prstGeom>
        </p:spPr>
        <p:txBody>
          <a:bodyPr anchorCtr="0" anchor="t" bIns="91425" lIns="91425" spcFirstLastPara="1" rIns="91425" wrap="square" tIns="91425">
            <a:normAutofit/>
          </a:bodyPr>
          <a:lstStyle>
            <a:lvl1pPr lvl="0" rtl="0">
              <a:spcBef>
                <a:spcPts val="0"/>
              </a:spcBef>
              <a:spcAft>
                <a:spcPts val="0"/>
              </a:spcAft>
              <a:buSzPts val="900"/>
              <a:buFont typeface="Proxima Nova"/>
              <a:buNone/>
              <a:defRPr sz="900">
                <a:latin typeface="Proxima Nova"/>
                <a:ea typeface="Proxima Nova"/>
                <a:cs typeface="Proxima Nova"/>
                <a:sym typeface="Proxima Nova"/>
              </a:defRPr>
            </a:lvl1pPr>
            <a:lvl2pPr lvl="1" rtl="0">
              <a:spcBef>
                <a:spcPts val="0"/>
              </a:spcBef>
              <a:spcAft>
                <a:spcPts val="0"/>
              </a:spcAft>
              <a:buSzPts val="900"/>
              <a:buFont typeface="Proxima Nova"/>
              <a:buNone/>
              <a:defRPr sz="900">
                <a:latin typeface="Proxima Nova"/>
                <a:ea typeface="Proxima Nova"/>
                <a:cs typeface="Proxima Nova"/>
                <a:sym typeface="Proxima Nova"/>
              </a:defRPr>
            </a:lvl2pPr>
            <a:lvl3pPr lvl="2" rtl="0">
              <a:spcBef>
                <a:spcPts val="0"/>
              </a:spcBef>
              <a:spcAft>
                <a:spcPts val="0"/>
              </a:spcAft>
              <a:buSzPts val="900"/>
              <a:buFont typeface="Proxima Nova"/>
              <a:buNone/>
              <a:defRPr sz="900">
                <a:latin typeface="Proxima Nova"/>
                <a:ea typeface="Proxima Nova"/>
                <a:cs typeface="Proxima Nova"/>
                <a:sym typeface="Proxima Nova"/>
              </a:defRPr>
            </a:lvl3pPr>
            <a:lvl4pPr lvl="3" rtl="0">
              <a:spcBef>
                <a:spcPts val="0"/>
              </a:spcBef>
              <a:spcAft>
                <a:spcPts val="0"/>
              </a:spcAft>
              <a:buSzPts val="900"/>
              <a:buFont typeface="Proxima Nova"/>
              <a:buNone/>
              <a:defRPr sz="900">
                <a:latin typeface="Proxima Nova"/>
                <a:ea typeface="Proxima Nova"/>
                <a:cs typeface="Proxima Nova"/>
                <a:sym typeface="Proxima Nova"/>
              </a:defRPr>
            </a:lvl4pPr>
            <a:lvl5pPr lvl="4" rtl="0">
              <a:spcBef>
                <a:spcPts val="0"/>
              </a:spcBef>
              <a:spcAft>
                <a:spcPts val="0"/>
              </a:spcAft>
              <a:buSzPts val="900"/>
              <a:buFont typeface="Proxima Nova"/>
              <a:buNone/>
              <a:defRPr sz="900">
                <a:latin typeface="Proxima Nova"/>
                <a:ea typeface="Proxima Nova"/>
                <a:cs typeface="Proxima Nova"/>
                <a:sym typeface="Proxima Nova"/>
              </a:defRPr>
            </a:lvl5pPr>
            <a:lvl6pPr lvl="5" rtl="0">
              <a:spcBef>
                <a:spcPts val="0"/>
              </a:spcBef>
              <a:spcAft>
                <a:spcPts val="0"/>
              </a:spcAft>
              <a:buSzPts val="900"/>
              <a:buFont typeface="Proxima Nova"/>
              <a:buNone/>
              <a:defRPr sz="900">
                <a:latin typeface="Proxima Nova"/>
                <a:ea typeface="Proxima Nova"/>
                <a:cs typeface="Proxima Nova"/>
                <a:sym typeface="Proxima Nova"/>
              </a:defRPr>
            </a:lvl6pPr>
            <a:lvl7pPr lvl="6" rtl="0">
              <a:spcBef>
                <a:spcPts val="0"/>
              </a:spcBef>
              <a:spcAft>
                <a:spcPts val="0"/>
              </a:spcAft>
              <a:buSzPts val="900"/>
              <a:buFont typeface="Proxima Nova"/>
              <a:buNone/>
              <a:defRPr sz="900">
                <a:latin typeface="Proxima Nova"/>
                <a:ea typeface="Proxima Nova"/>
                <a:cs typeface="Proxima Nova"/>
                <a:sym typeface="Proxima Nova"/>
              </a:defRPr>
            </a:lvl7pPr>
            <a:lvl8pPr lvl="7" rtl="0">
              <a:spcBef>
                <a:spcPts val="0"/>
              </a:spcBef>
              <a:spcAft>
                <a:spcPts val="0"/>
              </a:spcAft>
              <a:buSzPts val="900"/>
              <a:buFont typeface="Proxima Nova"/>
              <a:buNone/>
              <a:defRPr sz="900">
                <a:latin typeface="Proxima Nova"/>
                <a:ea typeface="Proxima Nova"/>
                <a:cs typeface="Proxima Nova"/>
                <a:sym typeface="Proxima Nova"/>
              </a:defRPr>
            </a:lvl8pPr>
            <a:lvl9pPr lvl="8" rtl="0">
              <a:spcBef>
                <a:spcPts val="0"/>
              </a:spcBef>
              <a:spcAft>
                <a:spcPts val="0"/>
              </a:spcAft>
              <a:buSzPts val="900"/>
              <a:buFont typeface="Proxima Nova"/>
              <a:buNone/>
              <a:defRPr sz="900">
                <a:latin typeface="Proxima Nova"/>
                <a:ea typeface="Proxima Nova"/>
                <a:cs typeface="Proxima Nova"/>
                <a:sym typeface="Proxima Nova"/>
              </a:defRPr>
            </a:lvl9pPr>
          </a:lstStyle>
          <a:p/>
        </p:txBody>
      </p:sp>
      <p:sp>
        <p:nvSpPr>
          <p:cNvPr id="50" name="Google Shape;50;p8"/>
          <p:cNvSpPr txBox="1"/>
          <p:nvPr>
            <p:ph idx="5"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 name="Google Shape;51;p8"/>
          <p:cNvSpPr txBox="1"/>
          <p:nvPr>
            <p:ph idx="6" type="title"/>
          </p:nvPr>
        </p:nvSpPr>
        <p:spPr>
          <a:xfrm>
            <a:off x="269675" y="1661700"/>
            <a:ext cx="6814200" cy="358800"/>
          </a:xfrm>
          <a:prstGeom prst="rect">
            <a:avLst/>
          </a:prstGeom>
        </p:spPr>
        <p:txBody>
          <a:bodyPr anchorCtr="0" anchor="ctr" bIns="91425" lIns="91425" spcFirstLastPara="1" rIns="91425" wrap="square" tIns="91425">
            <a:normAutofit/>
          </a:bodyPr>
          <a:lstStyle>
            <a:lvl1pPr lvl="0" rtl="0">
              <a:spcBef>
                <a:spcPts val="0"/>
              </a:spcBef>
              <a:spcAft>
                <a:spcPts val="0"/>
              </a:spcAft>
              <a:buSzPts val="1100"/>
              <a:buFont typeface="Montserrat Medium"/>
              <a:buNone/>
              <a:defRPr sz="1100">
                <a:latin typeface="Montserrat Medium"/>
                <a:ea typeface="Montserrat Medium"/>
                <a:cs typeface="Montserrat Medium"/>
                <a:sym typeface="Montserrat Medium"/>
              </a:defRPr>
            </a:lvl1pPr>
            <a:lvl2pPr lvl="1" rtl="0">
              <a:spcBef>
                <a:spcPts val="0"/>
              </a:spcBef>
              <a:spcAft>
                <a:spcPts val="0"/>
              </a:spcAft>
              <a:buSzPts val="1100"/>
              <a:buFont typeface="Montserrat Medium"/>
              <a:buNone/>
              <a:defRPr sz="1100">
                <a:latin typeface="Montserrat Medium"/>
                <a:ea typeface="Montserrat Medium"/>
                <a:cs typeface="Montserrat Medium"/>
                <a:sym typeface="Montserrat Medium"/>
              </a:defRPr>
            </a:lvl2pPr>
            <a:lvl3pPr lvl="2" rtl="0">
              <a:spcBef>
                <a:spcPts val="0"/>
              </a:spcBef>
              <a:spcAft>
                <a:spcPts val="0"/>
              </a:spcAft>
              <a:buSzPts val="1100"/>
              <a:buFont typeface="Montserrat Medium"/>
              <a:buNone/>
              <a:defRPr sz="1100">
                <a:latin typeface="Montserrat Medium"/>
                <a:ea typeface="Montserrat Medium"/>
                <a:cs typeface="Montserrat Medium"/>
                <a:sym typeface="Montserrat Medium"/>
              </a:defRPr>
            </a:lvl3pPr>
            <a:lvl4pPr lvl="3" rtl="0">
              <a:spcBef>
                <a:spcPts val="0"/>
              </a:spcBef>
              <a:spcAft>
                <a:spcPts val="0"/>
              </a:spcAft>
              <a:buSzPts val="1100"/>
              <a:buFont typeface="Montserrat Medium"/>
              <a:buNone/>
              <a:defRPr sz="1100">
                <a:latin typeface="Montserrat Medium"/>
                <a:ea typeface="Montserrat Medium"/>
                <a:cs typeface="Montserrat Medium"/>
                <a:sym typeface="Montserrat Medium"/>
              </a:defRPr>
            </a:lvl4pPr>
            <a:lvl5pPr lvl="4" rtl="0">
              <a:spcBef>
                <a:spcPts val="0"/>
              </a:spcBef>
              <a:spcAft>
                <a:spcPts val="0"/>
              </a:spcAft>
              <a:buSzPts val="1100"/>
              <a:buFont typeface="Montserrat Medium"/>
              <a:buNone/>
              <a:defRPr sz="1100">
                <a:latin typeface="Montserrat Medium"/>
                <a:ea typeface="Montserrat Medium"/>
                <a:cs typeface="Montserrat Medium"/>
                <a:sym typeface="Montserrat Medium"/>
              </a:defRPr>
            </a:lvl5pPr>
            <a:lvl6pPr lvl="5" rtl="0">
              <a:spcBef>
                <a:spcPts val="0"/>
              </a:spcBef>
              <a:spcAft>
                <a:spcPts val="0"/>
              </a:spcAft>
              <a:buSzPts val="1100"/>
              <a:buFont typeface="Montserrat Medium"/>
              <a:buNone/>
              <a:defRPr sz="1100">
                <a:latin typeface="Montserrat Medium"/>
                <a:ea typeface="Montserrat Medium"/>
                <a:cs typeface="Montserrat Medium"/>
                <a:sym typeface="Montserrat Medium"/>
              </a:defRPr>
            </a:lvl6pPr>
            <a:lvl7pPr lvl="6" rtl="0">
              <a:spcBef>
                <a:spcPts val="0"/>
              </a:spcBef>
              <a:spcAft>
                <a:spcPts val="0"/>
              </a:spcAft>
              <a:buSzPts val="1100"/>
              <a:buFont typeface="Montserrat Medium"/>
              <a:buNone/>
              <a:defRPr sz="1100">
                <a:latin typeface="Montserrat Medium"/>
                <a:ea typeface="Montserrat Medium"/>
                <a:cs typeface="Montserrat Medium"/>
                <a:sym typeface="Montserrat Medium"/>
              </a:defRPr>
            </a:lvl7pPr>
            <a:lvl8pPr lvl="7" rtl="0">
              <a:spcBef>
                <a:spcPts val="0"/>
              </a:spcBef>
              <a:spcAft>
                <a:spcPts val="0"/>
              </a:spcAft>
              <a:buSzPts val="1100"/>
              <a:buFont typeface="Montserrat Medium"/>
              <a:buNone/>
              <a:defRPr sz="1100">
                <a:latin typeface="Montserrat Medium"/>
                <a:ea typeface="Montserrat Medium"/>
                <a:cs typeface="Montserrat Medium"/>
                <a:sym typeface="Montserrat Medium"/>
              </a:defRPr>
            </a:lvl8pPr>
            <a:lvl9pPr lvl="8" rtl="0">
              <a:spcBef>
                <a:spcPts val="0"/>
              </a:spcBef>
              <a:spcAft>
                <a:spcPts val="0"/>
              </a:spcAft>
              <a:buSzPts val="1100"/>
              <a:buFont typeface="Montserrat Medium"/>
              <a:buNone/>
              <a:defRPr sz="1100">
                <a:latin typeface="Montserrat Medium"/>
                <a:ea typeface="Montserrat Medium"/>
                <a:cs typeface="Montserrat Medium"/>
                <a:sym typeface="Montserrat Medium"/>
              </a:defRPr>
            </a:lvl9pPr>
          </a:lstStyle>
          <a:p/>
        </p:txBody>
      </p:sp>
      <p:sp>
        <p:nvSpPr>
          <p:cNvPr id="52" name="Google Shape;52;p8"/>
          <p:cNvSpPr txBox="1"/>
          <p:nvPr>
            <p:ph idx="7" type="title"/>
          </p:nvPr>
        </p:nvSpPr>
        <p:spPr>
          <a:xfrm>
            <a:off x="269675" y="948850"/>
            <a:ext cx="6814200" cy="358800"/>
          </a:xfrm>
          <a:prstGeom prst="rect">
            <a:avLst/>
          </a:prstGeom>
        </p:spPr>
        <p:txBody>
          <a:bodyPr anchorCtr="0" anchor="ctr" bIns="91425" lIns="91425" spcFirstLastPara="1" rIns="91425" wrap="square" tIns="91425">
            <a:normAutofit/>
          </a:bodyPr>
          <a:lstStyle>
            <a:lvl1pPr lvl="0" rtl="0">
              <a:spcBef>
                <a:spcPts val="0"/>
              </a:spcBef>
              <a:spcAft>
                <a:spcPts val="0"/>
              </a:spcAft>
              <a:buSzPts val="1900"/>
              <a:buFont typeface="Montserrat ExtraBold"/>
              <a:buNone/>
              <a:defRPr sz="1900">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descr="icone_wild_code_school.png" id="53" name="Google Shape;53;p8"/>
          <p:cNvPicPr preferRelativeResize="0"/>
          <p:nvPr/>
        </p:nvPicPr>
        <p:blipFill rotWithShape="1">
          <a:blip r:embed="rId2">
            <a:alphaModFix/>
          </a:blip>
          <a:srcRect b="0" l="0" r="0" t="0"/>
          <a:stretch/>
        </p:blipFill>
        <p:spPr>
          <a:xfrm>
            <a:off x="201777" y="213879"/>
            <a:ext cx="411606" cy="300296"/>
          </a:xfrm>
          <a:prstGeom prst="rect">
            <a:avLst/>
          </a:prstGeom>
          <a:noFill/>
          <a:ln>
            <a:noFill/>
          </a:ln>
        </p:spPr>
      </p:pic>
      <p:cxnSp>
        <p:nvCxnSpPr>
          <p:cNvPr id="54" name="Google Shape;54;p8"/>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55" name="Google Shape;55;p8"/>
          <p:cNvSpPr txBox="1"/>
          <p:nvPr>
            <p:ph idx="8"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p8"/>
          <p:cNvSpPr txBox="1"/>
          <p:nvPr>
            <p:ph idx="9"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7" name="Google Shape;57;p8"/>
          <p:cNvSpPr txBox="1"/>
          <p:nvPr>
            <p:ph idx="13"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8" name="Google Shape;58;p8"/>
          <p:cNvCxnSpPr/>
          <p:nvPr/>
        </p:nvCxnSpPr>
        <p:spPr>
          <a:xfrm>
            <a:off x="371982" y="1410128"/>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59" name="Google Shape;59;p8"/>
          <p:cNvSpPr txBox="1"/>
          <p:nvPr>
            <p:ph idx="14" type="title"/>
          </p:nvPr>
        </p:nvSpPr>
        <p:spPr>
          <a:xfrm>
            <a:off x="6272700" y="1255119"/>
            <a:ext cx="1655100" cy="454200"/>
          </a:xfrm>
          <a:prstGeom prst="rect">
            <a:avLst/>
          </a:prstGeom>
        </p:spPr>
        <p:txBody>
          <a:bodyPr anchorCtr="0" anchor="ctr" bIns="91425" lIns="91425" spcFirstLastPara="1" rIns="91425" wrap="square" tIns="91425">
            <a:normAutofit/>
          </a:bodyPr>
          <a:lstStyle>
            <a:lvl1pPr lvl="0" rtl="0">
              <a:spcBef>
                <a:spcPts val="0"/>
              </a:spcBef>
              <a:spcAft>
                <a:spcPts val="0"/>
              </a:spcAft>
              <a:buSzPts val="900"/>
              <a:buFont typeface="Proxima Nova"/>
              <a:buNone/>
              <a:defRPr sz="900">
                <a:latin typeface="Proxima Nova"/>
                <a:ea typeface="Proxima Nova"/>
                <a:cs typeface="Proxima Nova"/>
                <a:sym typeface="Proxima Nova"/>
              </a:defRPr>
            </a:lvl1pPr>
            <a:lvl2pPr lvl="1" rtl="0">
              <a:spcBef>
                <a:spcPts val="0"/>
              </a:spcBef>
              <a:spcAft>
                <a:spcPts val="0"/>
              </a:spcAft>
              <a:buSzPts val="900"/>
              <a:buFont typeface="Proxima Nova"/>
              <a:buNone/>
              <a:defRPr sz="900">
                <a:latin typeface="Proxima Nova"/>
                <a:ea typeface="Proxima Nova"/>
                <a:cs typeface="Proxima Nova"/>
                <a:sym typeface="Proxima Nova"/>
              </a:defRPr>
            </a:lvl2pPr>
            <a:lvl3pPr lvl="2" rtl="0">
              <a:spcBef>
                <a:spcPts val="0"/>
              </a:spcBef>
              <a:spcAft>
                <a:spcPts val="0"/>
              </a:spcAft>
              <a:buSzPts val="900"/>
              <a:buFont typeface="Proxima Nova"/>
              <a:buNone/>
              <a:defRPr sz="900">
                <a:latin typeface="Proxima Nova"/>
                <a:ea typeface="Proxima Nova"/>
                <a:cs typeface="Proxima Nova"/>
                <a:sym typeface="Proxima Nova"/>
              </a:defRPr>
            </a:lvl3pPr>
            <a:lvl4pPr lvl="3" rtl="0">
              <a:spcBef>
                <a:spcPts val="0"/>
              </a:spcBef>
              <a:spcAft>
                <a:spcPts val="0"/>
              </a:spcAft>
              <a:buSzPts val="900"/>
              <a:buFont typeface="Proxima Nova"/>
              <a:buNone/>
              <a:defRPr sz="900">
                <a:latin typeface="Proxima Nova"/>
                <a:ea typeface="Proxima Nova"/>
                <a:cs typeface="Proxima Nova"/>
                <a:sym typeface="Proxima Nova"/>
              </a:defRPr>
            </a:lvl4pPr>
            <a:lvl5pPr lvl="4" rtl="0">
              <a:spcBef>
                <a:spcPts val="0"/>
              </a:spcBef>
              <a:spcAft>
                <a:spcPts val="0"/>
              </a:spcAft>
              <a:buSzPts val="900"/>
              <a:buFont typeface="Proxima Nova"/>
              <a:buNone/>
              <a:defRPr sz="900">
                <a:latin typeface="Proxima Nova"/>
                <a:ea typeface="Proxima Nova"/>
                <a:cs typeface="Proxima Nova"/>
                <a:sym typeface="Proxima Nova"/>
              </a:defRPr>
            </a:lvl5pPr>
            <a:lvl6pPr lvl="5" rtl="0">
              <a:spcBef>
                <a:spcPts val="0"/>
              </a:spcBef>
              <a:spcAft>
                <a:spcPts val="0"/>
              </a:spcAft>
              <a:buSzPts val="900"/>
              <a:buFont typeface="Proxima Nova"/>
              <a:buNone/>
              <a:defRPr sz="900">
                <a:latin typeface="Proxima Nova"/>
                <a:ea typeface="Proxima Nova"/>
                <a:cs typeface="Proxima Nova"/>
                <a:sym typeface="Proxima Nova"/>
              </a:defRPr>
            </a:lvl6pPr>
            <a:lvl7pPr lvl="6" rtl="0">
              <a:spcBef>
                <a:spcPts val="0"/>
              </a:spcBef>
              <a:spcAft>
                <a:spcPts val="0"/>
              </a:spcAft>
              <a:buSzPts val="900"/>
              <a:buFont typeface="Proxima Nova"/>
              <a:buNone/>
              <a:defRPr sz="900">
                <a:latin typeface="Proxima Nova"/>
                <a:ea typeface="Proxima Nova"/>
                <a:cs typeface="Proxima Nova"/>
                <a:sym typeface="Proxima Nova"/>
              </a:defRPr>
            </a:lvl7pPr>
            <a:lvl8pPr lvl="7" rtl="0">
              <a:spcBef>
                <a:spcPts val="0"/>
              </a:spcBef>
              <a:spcAft>
                <a:spcPts val="0"/>
              </a:spcAft>
              <a:buSzPts val="900"/>
              <a:buFont typeface="Proxima Nova"/>
              <a:buNone/>
              <a:defRPr sz="900">
                <a:latin typeface="Proxima Nova"/>
                <a:ea typeface="Proxima Nova"/>
                <a:cs typeface="Proxima Nova"/>
                <a:sym typeface="Proxima Nova"/>
              </a:defRPr>
            </a:lvl8pPr>
            <a:lvl9pPr lvl="8" rtl="0">
              <a:spcBef>
                <a:spcPts val="0"/>
              </a:spcBef>
              <a:spcAft>
                <a:spcPts val="0"/>
              </a:spcAft>
              <a:buSzPts val="900"/>
              <a:buFont typeface="Proxima Nova"/>
              <a:buNone/>
              <a:defRPr sz="900">
                <a:latin typeface="Proxima Nova"/>
                <a:ea typeface="Proxima Nova"/>
                <a:cs typeface="Proxima Nova"/>
                <a:sym typeface="Proxima Nova"/>
              </a:defRPr>
            </a:lvl9pPr>
          </a:lstStyle>
          <a:p/>
        </p:txBody>
      </p:sp>
      <p:cxnSp>
        <p:nvCxnSpPr>
          <p:cNvPr id="60" name="Google Shape;60;p8"/>
          <p:cNvCxnSpPr/>
          <p:nvPr/>
        </p:nvCxnSpPr>
        <p:spPr>
          <a:xfrm>
            <a:off x="371982" y="1410128"/>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61" name="Google Shape;61;p8"/>
          <p:cNvSpPr txBox="1"/>
          <p:nvPr>
            <p:ph idx="15" type="title"/>
          </p:nvPr>
        </p:nvSpPr>
        <p:spPr>
          <a:xfrm>
            <a:off x="5930150" y="2006518"/>
            <a:ext cx="1655100" cy="454200"/>
          </a:xfrm>
          <a:prstGeom prst="rect">
            <a:avLst/>
          </a:prstGeom>
        </p:spPr>
        <p:txBody>
          <a:bodyPr anchorCtr="0" anchor="ctr" bIns="91425" lIns="91425" spcFirstLastPara="1" rIns="91425" wrap="square" tIns="91425">
            <a:normAutofit/>
          </a:bodyPr>
          <a:lstStyle>
            <a:lvl1pPr lvl="0" rtl="0">
              <a:spcBef>
                <a:spcPts val="0"/>
              </a:spcBef>
              <a:spcAft>
                <a:spcPts val="0"/>
              </a:spcAft>
              <a:buSzPts val="900"/>
              <a:buFont typeface="Proxima Nova"/>
              <a:buNone/>
              <a:defRPr sz="900">
                <a:latin typeface="Proxima Nova"/>
                <a:ea typeface="Proxima Nova"/>
                <a:cs typeface="Proxima Nova"/>
                <a:sym typeface="Proxima Nova"/>
              </a:defRPr>
            </a:lvl1pPr>
            <a:lvl2pPr lvl="1" rtl="0">
              <a:spcBef>
                <a:spcPts val="0"/>
              </a:spcBef>
              <a:spcAft>
                <a:spcPts val="0"/>
              </a:spcAft>
              <a:buSzPts val="900"/>
              <a:buFont typeface="Proxima Nova"/>
              <a:buNone/>
              <a:defRPr sz="900">
                <a:latin typeface="Proxima Nova"/>
                <a:ea typeface="Proxima Nova"/>
                <a:cs typeface="Proxima Nova"/>
                <a:sym typeface="Proxima Nova"/>
              </a:defRPr>
            </a:lvl2pPr>
            <a:lvl3pPr lvl="2" rtl="0">
              <a:spcBef>
                <a:spcPts val="0"/>
              </a:spcBef>
              <a:spcAft>
                <a:spcPts val="0"/>
              </a:spcAft>
              <a:buSzPts val="900"/>
              <a:buFont typeface="Proxima Nova"/>
              <a:buNone/>
              <a:defRPr sz="900">
                <a:latin typeface="Proxima Nova"/>
                <a:ea typeface="Proxima Nova"/>
                <a:cs typeface="Proxima Nova"/>
                <a:sym typeface="Proxima Nova"/>
              </a:defRPr>
            </a:lvl3pPr>
            <a:lvl4pPr lvl="3" rtl="0">
              <a:spcBef>
                <a:spcPts val="0"/>
              </a:spcBef>
              <a:spcAft>
                <a:spcPts val="0"/>
              </a:spcAft>
              <a:buSzPts val="900"/>
              <a:buFont typeface="Proxima Nova"/>
              <a:buNone/>
              <a:defRPr sz="900">
                <a:latin typeface="Proxima Nova"/>
                <a:ea typeface="Proxima Nova"/>
                <a:cs typeface="Proxima Nova"/>
                <a:sym typeface="Proxima Nova"/>
              </a:defRPr>
            </a:lvl4pPr>
            <a:lvl5pPr lvl="4" rtl="0">
              <a:spcBef>
                <a:spcPts val="0"/>
              </a:spcBef>
              <a:spcAft>
                <a:spcPts val="0"/>
              </a:spcAft>
              <a:buSzPts val="900"/>
              <a:buFont typeface="Proxima Nova"/>
              <a:buNone/>
              <a:defRPr sz="900">
                <a:latin typeface="Proxima Nova"/>
                <a:ea typeface="Proxima Nova"/>
                <a:cs typeface="Proxima Nova"/>
                <a:sym typeface="Proxima Nova"/>
              </a:defRPr>
            </a:lvl5pPr>
            <a:lvl6pPr lvl="5" rtl="0">
              <a:spcBef>
                <a:spcPts val="0"/>
              </a:spcBef>
              <a:spcAft>
                <a:spcPts val="0"/>
              </a:spcAft>
              <a:buSzPts val="900"/>
              <a:buFont typeface="Proxima Nova"/>
              <a:buNone/>
              <a:defRPr sz="900">
                <a:latin typeface="Proxima Nova"/>
                <a:ea typeface="Proxima Nova"/>
                <a:cs typeface="Proxima Nova"/>
                <a:sym typeface="Proxima Nova"/>
              </a:defRPr>
            </a:lvl6pPr>
            <a:lvl7pPr lvl="6" rtl="0">
              <a:spcBef>
                <a:spcPts val="0"/>
              </a:spcBef>
              <a:spcAft>
                <a:spcPts val="0"/>
              </a:spcAft>
              <a:buSzPts val="900"/>
              <a:buFont typeface="Proxima Nova"/>
              <a:buNone/>
              <a:defRPr sz="900">
                <a:latin typeface="Proxima Nova"/>
                <a:ea typeface="Proxima Nova"/>
                <a:cs typeface="Proxima Nova"/>
                <a:sym typeface="Proxima Nova"/>
              </a:defRPr>
            </a:lvl7pPr>
            <a:lvl8pPr lvl="7" rtl="0">
              <a:spcBef>
                <a:spcPts val="0"/>
              </a:spcBef>
              <a:spcAft>
                <a:spcPts val="0"/>
              </a:spcAft>
              <a:buSzPts val="900"/>
              <a:buFont typeface="Proxima Nova"/>
              <a:buNone/>
              <a:defRPr sz="900">
                <a:latin typeface="Proxima Nova"/>
                <a:ea typeface="Proxima Nova"/>
                <a:cs typeface="Proxima Nova"/>
                <a:sym typeface="Proxima Nova"/>
              </a:defRPr>
            </a:lvl8pPr>
            <a:lvl9pPr lvl="8" rtl="0">
              <a:spcBef>
                <a:spcPts val="0"/>
              </a:spcBef>
              <a:spcAft>
                <a:spcPts val="0"/>
              </a:spcAft>
              <a:buSzPts val="900"/>
              <a:buFont typeface="Proxima Nova"/>
              <a:buNone/>
              <a:defRPr sz="900">
                <a:latin typeface="Proxima Nova"/>
                <a:ea typeface="Proxima Nova"/>
                <a:cs typeface="Proxima Nova"/>
                <a:sym typeface="Proxima Nov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readcrumb_img">
  <p:cSld name="TITLE_ONLY_1_1_1_1">
    <p:spTree>
      <p:nvGrpSpPr>
        <p:cNvPr id="62" name="Shape 62"/>
        <p:cNvGrpSpPr/>
        <p:nvPr/>
      </p:nvGrpSpPr>
      <p:grpSpPr>
        <a:xfrm>
          <a:off x="0" y="0"/>
          <a:ext cx="0" cy="0"/>
          <a:chOff x="0" y="0"/>
          <a:chExt cx="0" cy="0"/>
        </a:xfrm>
      </p:grpSpPr>
      <p:sp>
        <p:nvSpPr>
          <p:cNvPr id="63" name="Google Shape;63;p9"/>
          <p:cNvSpPr txBox="1"/>
          <p:nvPr>
            <p:ph type="title"/>
          </p:nvPr>
        </p:nvSpPr>
        <p:spPr>
          <a:xfrm>
            <a:off x="1340200" y="1564100"/>
            <a:ext cx="3943200" cy="358800"/>
          </a:xfrm>
          <a:prstGeom prst="rect">
            <a:avLst/>
          </a:prstGeom>
        </p:spPr>
        <p:txBody>
          <a:bodyPr anchorCtr="0" anchor="ctr" bIns="91425" lIns="91425" spcFirstLastPara="1" rIns="91425" wrap="square" tIns="91425">
            <a:normAutofit/>
          </a:bodyPr>
          <a:lstStyle>
            <a:lvl1pPr lvl="0" rtl="0">
              <a:spcBef>
                <a:spcPts val="0"/>
              </a:spcBef>
              <a:spcAft>
                <a:spcPts val="0"/>
              </a:spcAft>
              <a:buSzPts val="1900"/>
              <a:buFont typeface="Montserrat ExtraBold"/>
              <a:buNone/>
              <a:defRPr sz="1900">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9"/>
          <p:cNvSpPr txBox="1"/>
          <p:nvPr>
            <p:ph idx="2" type="title"/>
          </p:nvPr>
        </p:nvSpPr>
        <p:spPr>
          <a:xfrm>
            <a:off x="34313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65" name="Google Shape;65;p9"/>
          <p:cNvCxnSpPr/>
          <p:nvPr/>
        </p:nvCxnSpPr>
        <p:spPr>
          <a:xfrm>
            <a:off x="712915" y="507470"/>
            <a:ext cx="79011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6" name="Google Shape;66;p9"/>
          <p:cNvSpPr txBox="1"/>
          <p:nvPr>
            <p:ph idx="3" type="title"/>
          </p:nvPr>
        </p:nvSpPr>
        <p:spPr>
          <a:xfrm>
            <a:off x="245865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descr="icone_wild_code_school.png" id="67" name="Google Shape;67;p9"/>
          <p:cNvPicPr preferRelativeResize="0"/>
          <p:nvPr/>
        </p:nvPicPr>
        <p:blipFill rotWithShape="1">
          <a:blip r:embed="rId2">
            <a:alphaModFix/>
          </a:blip>
          <a:srcRect b="0" l="0" r="0" t="0"/>
          <a:stretch/>
        </p:blipFill>
        <p:spPr>
          <a:xfrm>
            <a:off x="201777" y="213879"/>
            <a:ext cx="411606" cy="300296"/>
          </a:xfrm>
          <a:prstGeom prst="rect">
            <a:avLst/>
          </a:prstGeom>
          <a:noFill/>
          <a:ln>
            <a:noFill/>
          </a:ln>
        </p:spPr>
      </p:pic>
      <p:cxnSp>
        <p:nvCxnSpPr>
          <p:cNvPr id="68" name="Google Shape;68;p9"/>
          <p:cNvCxnSpPr/>
          <p:nvPr/>
        </p:nvCxnSpPr>
        <p:spPr>
          <a:xfrm>
            <a:off x="712915" y="507470"/>
            <a:ext cx="7901100" cy="0"/>
          </a:xfrm>
          <a:prstGeom prst="straightConnector1">
            <a:avLst/>
          </a:prstGeom>
          <a:noFill/>
          <a:ln cap="flat" cmpd="sng" w="12700">
            <a:solidFill>
              <a:srgbClr val="000000"/>
            </a:solidFill>
            <a:prstDash val="solid"/>
            <a:miter lim="400000"/>
            <a:headEnd len="sm" w="sm" type="none"/>
            <a:tailEnd len="med" w="med" type="oval"/>
          </a:ln>
        </p:spPr>
      </p:cxnSp>
      <p:sp>
        <p:nvSpPr>
          <p:cNvPr id="69" name="Google Shape;69;p9"/>
          <p:cNvSpPr txBox="1"/>
          <p:nvPr>
            <p:ph idx="4" type="title"/>
          </p:nvPr>
        </p:nvSpPr>
        <p:spPr>
          <a:xfrm>
            <a:off x="4270325"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0" name="Google Shape;70;p9"/>
          <p:cNvSpPr txBox="1"/>
          <p:nvPr>
            <p:ph idx="5" type="title"/>
          </p:nvPr>
        </p:nvSpPr>
        <p:spPr>
          <a:xfrm>
            <a:off x="60820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1" name="Google Shape;71;p9"/>
          <p:cNvSpPr txBox="1"/>
          <p:nvPr>
            <p:ph idx="6" type="title"/>
          </p:nvPr>
        </p:nvSpPr>
        <p:spPr>
          <a:xfrm>
            <a:off x="5193600" y="18900"/>
            <a:ext cx="1069500" cy="67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00"/>
              <a:buFont typeface="Montserrat SemiBold"/>
              <a:buNone/>
              <a:defRPr sz="900">
                <a:latin typeface="Montserrat SemiBold"/>
                <a:ea typeface="Montserrat SemiBold"/>
                <a:cs typeface="Montserrat SemiBold"/>
                <a:sym typeface="Montserrat SemiBold"/>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72" name="Google Shape;72;p9"/>
          <p:cNvCxnSpPr/>
          <p:nvPr/>
        </p:nvCxnSpPr>
        <p:spPr>
          <a:xfrm>
            <a:off x="1398086" y="1993275"/>
            <a:ext cx="908700" cy="0"/>
          </a:xfrm>
          <a:prstGeom prst="straightConnector1">
            <a:avLst/>
          </a:prstGeom>
          <a:noFill/>
          <a:ln cap="flat" cmpd="sng" w="25400">
            <a:solidFill>
              <a:srgbClr val="000000">
                <a:alpha val="50199"/>
              </a:srgbClr>
            </a:solidFill>
            <a:prstDash val="solid"/>
            <a:miter lim="400000"/>
            <a:headEnd len="sm" w="sm" type="none"/>
            <a:tailEnd len="sm" w="sm" type="none"/>
          </a:ln>
        </p:spPr>
      </p:cxnSp>
      <p:sp>
        <p:nvSpPr>
          <p:cNvPr id="73" name="Google Shape;73;p9"/>
          <p:cNvSpPr txBox="1"/>
          <p:nvPr>
            <p:ph idx="7" type="title"/>
          </p:nvPr>
        </p:nvSpPr>
        <p:spPr>
          <a:xfrm>
            <a:off x="1340200" y="2159100"/>
            <a:ext cx="2930100" cy="2557200"/>
          </a:xfrm>
          <a:prstGeom prst="rect">
            <a:avLst/>
          </a:prstGeom>
        </p:spPr>
        <p:txBody>
          <a:bodyPr anchorCtr="0" anchor="t" bIns="91425" lIns="91425" spcFirstLastPara="1" rIns="91425" wrap="square" tIns="91425">
            <a:normAutofit/>
          </a:bodyPr>
          <a:lstStyle>
            <a:lvl1pPr lvl="0" rtl="0">
              <a:spcBef>
                <a:spcPts val="0"/>
              </a:spcBef>
              <a:spcAft>
                <a:spcPts val="0"/>
              </a:spcAft>
              <a:buSzPts val="900"/>
              <a:buFont typeface="Proxima Nova"/>
              <a:buNone/>
              <a:defRPr sz="900">
                <a:latin typeface="Proxima Nova"/>
                <a:ea typeface="Proxima Nova"/>
                <a:cs typeface="Proxima Nova"/>
                <a:sym typeface="Proxima Nova"/>
              </a:defRPr>
            </a:lvl1pPr>
            <a:lvl2pPr lvl="1" rtl="0">
              <a:spcBef>
                <a:spcPts val="0"/>
              </a:spcBef>
              <a:spcAft>
                <a:spcPts val="0"/>
              </a:spcAft>
              <a:buSzPts val="900"/>
              <a:buFont typeface="Proxima Nova"/>
              <a:buNone/>
              <a:defRPr sz="900">
                <a:latin typeface="Proxima Nova"/>
                <a:ea typeface="Proxima Nova"/>
                <a:cs typeface="Proxima Nova"/>
                <a:sym typeface="Proxima Nova"/>
              </a:defRPr>
            </a:lvl2pPr>
            <a:lvl3pPr lvl="2" rtl="0">
              <a:spcBef>
                <a:spcPts val="0"/>
              </a:spcBef>
              <a:spcAft>
                <a:spcPts val="0"/>
              </a:spcAft>
              <a:buSzPts val="900"/>
              <a:buFont typeface="Proxima Nova"/>
              <a:buNone/>
              <a:defRPr sz="900">
                <a:latin typeface="Proxima Nova"/>
                <a:ea typeface="Proxima Nova"/>
                <a:cs typeface="Proxima Nova"/>
                <a:sym typeface="Proxima Nova"/>
              </a:defRPr>
            </a:lvl3pPr>
            <a:lvl4pPr lvl="3" rtl="0">
              <a:spcBef>
                <a:spcPts val="0"/>
              </a:spcBef>
              <a:spcAft>
                <a:spcPts val="0"/>
              </a:spcAft>
              <a:buSzPts val="900"/>
              <a:buFont typeface="Proxima Nova"/>
              <a:buNone/>
              <a:defRPr sz="900">
                <a:latin typeface="Proxima Nova"/>
                <a:ea typeface="Proxima Nova"/>
                <a:cs typeface="Proxima Nova"/>
                <a:sym typeface="Proxima Nova"/>
              </a:defRPr>
            </a:lvl4pPr>
            <a:lvl5pPr lvl="4" rtl="0">
              <a:spcBef>
                <a:spcPts val="0"/>
              </a:spcBef>
              <a:spcAft>
                <a:spcPts val="0"/>
              </a:spcAft>
              <a:buSzPts val="900"/>
              <a:buFont typeface="Proxima Nova"/>
              <a:buNone/>
              <a:defRPr sz="900">
                <a:latin typeface="Proxima Nova"/>
                <a:ea typeface="Proxima Nova"/>
                <a:cs typeface="Proxima Nova"/>
                <a:sym typeface="Proxima Nova"/>
              </a:defRPr>
            </a:lvl5pPr>
            <a:lvl6pPr lvl="5" rtl="0">
              <a:spcBef>
                <a:spcPts val="0"/>
              </a:spcBef>
              <a:spcAft>
                <a:spcPts val="0"/>
              </a:spcAft>
              <a:buSzPts val="900"/>
              <a:buFont typeface="Proxima Nova"/>
              <a:buNone/>
              <a:defRPr sz="900">
                <a:latin typeface="Proxima Nova"/>
                <a:ea typeface="Proxima Nova"/>
                <a:cs typeface="Proxima Nova"/>
                <a:sym typeface="Proxima Nova"/>
              </a:defRPr>
            </a:lvl6pPr>
            <a:lvl7pPr lvl="6" rtl="0">
              <a:spcBef>
                <a:spcPts val="0"/>
              </a:spcBef>
              <a:spcAft>
                <a:spcPts val="0"/>
              </a:spcAft>
              <a:buSzPts val="900"/>
              <a:buFont typeface="Proxima Nova"/>
              <a:buNone/>
              <a:defRPr sz="900">
                <a:latin typeface="Proxima Nova"/>
                <a:ea typeface="Proxima Nova"/>
                <a:cs typeface="Proxima Nova"/>
                <a:sym typeface="Proxima Nova"/>
              </a:defRPr>
            </a:lvl7pPr>
            <a:lvl8pPr lvl="7" rtl="0">
              <a:spcBef>
                <a:spcPts val="0"/>
              </a:spcBef>
              <a:spcAft>
                <a:spcPts val="0"/>
              </a:spcAft>
              <a:buSzPts val="900"/>
              <a:buFont typeface="Proxima Nova"/>
              <a:buNone/>
              <a:defRPr sz="900">
                <a:latin typeface="Proxima Nova"/>
                <a:ea typeface="Proxima Nova"/>
                <a:cs typeface="Proxima Nova"/>
                <a:sym typeface="Proxima Nova"/>
              </a:defRPr>
            </a:lvl8pPr>
            <a:lvl9pPr lvl="8" rtl="0">
              <a:spcBef>
                <a:spcPts val="0"/>
              </a:spcBef>
              <a:spcAft>
                <a:spcPts val="0"/>
              </a:spcAft>
              <a:buSzPts val="900"/>
              <a:buFont typeface="Proxima Nova"/>
              <a:buNone/>
              <a:defRPr sz="900">
                <a:latin typeface="Proxima Nova"/>
                <a:ea typeface="Proxima Nova"/>
                <a:cs typeface="Proxima Nova"/>
                <a:sym typeface="Proxima Nova"/>
              </a:defRPr>
            </a:lvl9pPr>
          </a:lstStyle>
          <a:p/>
        </p:txBody>
      </p:sp>
      <p:sp>
        <p:nvSpPr>
          <p:cNvPr id="74" name="Google Shape;74;p9"/>
          <p:cNvSpPr/>
          <p:nvPr>
            <p:ph idx="8" type="pic"/>
          </p:nvPr>
        </p:nvSpPr>
        <p:spPr>
          <a:xfrm>
            <a:off x="4546300" y="1181175"/>
            <a:ext cx="4029000" cy="3535200"/>
          </a:xfrm>
          <a:prstGeom prst="roundRect">
            <a:avLst>
              <a:gd fmla="val 2975" name="adj"/>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Left_frame">
  <p:cSld name="CUSTOM">
    <p:spTree>
      <p:nvGrpSpPr>
        <p:cNvPr id="75" name="Shape 75"/>
        <p:cNvGrpSpPr/>
        <p:nvPr/>
      </p:nvGrpSpPr>
      <p:grpSpPr>
        <a:xfrm>
          <a:off x="0" y="0"/>
          <a:ext cx="0" cy="0"/>
          <a:chOff x="0" y="0"/>
          <a:chExt cx="0" cy="0"/>
        </a:xfrm>
      </p:grpSpPr>
      <p:sp>
        <p:nvSpPr>
          <p:cNvPr id="76" name="Google Shape;76;p10"/>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77" name="Google Shape;77;p10"/>
          <p:cNvPicPr preferRelativeResize="0"/>
          <p:nvPr/>
        </p:nvPicPr>
        <p:blipFill rotWithShape="1">
          <a:blip r:embed="rId2">
            <a:alphaModFix/>
          </a:blip>
          <a:srcRect b="0" l="0" r="51811" t="0"/>
          <a:stretch/>
        </p:blipFill>
        <p:spPr>
          <a:xfrm>
            <a:off x="145677" y="209096"/>
            <a:ext cx="451888" cy="30034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647700" y="1284075"/>
            <a:ext cx="7988400" cy="22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SkyAnalytics: Prédiction et Optimisation de la Maintenance Aéronautique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1240300" y="402125"/>
            <a:ext cx="7784400" cy="46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rPr lang="fr" sz="2500">
                <a:latin typeface="Montserrat"/>
                <a:ea typeface="Montserrat"/>
                <a:cs typeface="Montserrat"/>
                <a:sym typeface="Montserrat"/>
              </a:rPr>
              <a:t>Objectif du projet :</a:t>
            </a:r>
            <a:r>
              <a:rPr lang="fr" sz="1222">
                <a:latin typeface="Montserrat"/>
                <a:ea typeface="Montserrat"/>
                <a:cs typeface="Montserrat"/>
                <a:sym typeface="Montserrat"/>
              </a:rPr>
              <a:t> </a:t>
            </a:r>
            <a:endParaRPr sz="1222">
              <a:latin typeface="Montserrat"/>
              <a:ea typeface="Montserrat"/>
              <a:cs typeface="Montserrat"/>
              <a:sym typeface="Montserrat"/>
            </a:endParaRPr>
          </a:p>
          <a:p>
            <a:pPr indent="0" lvl="0" marL="0" rtl="0" algn="l">
              <a:spcBef>
                <a:spcPts val="0"/>
              </a:spcBef>
              <a:spcAft>
                <a:spcPts val="0"/>
              </a:spcAft>
              <a:buNone/>
            </a:pPr>
            <a:r>
              <a:rPr lang="fr" sz="1822">
                <a:latin typeface="Montserrat"/>
                <a:ea typeface="Montserrat"/>
                <a:cs typeface="Montserrat"/>
                <a:sym typeface="Montserrat"/>
              </a:rPr>
              <a:t>Vous travaillez pour une compagnie aérienne qui cherche à optimiser ses opérations de maintenance. Votre mission est d'analyser les données de vol et de maintenance pour prédire les besoins de maintenance futurs et leurs coûts associés.</a:t>
            </a:r>
            <a:endParaRPr sz="1822">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1240300" y="402125"/>
            <a:ext cx="7784400" cy="469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500">
                <a:latin typeface="Montserrat"/>
                <a:ea typeface="Montserrat"/>
                <a:cs typeface="Montserrat"/>
                <a:sym typeface="Montserrat"/>
              </a:rPr>
              <a:t>But pédagogique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rPr lang="fr" sz="1800">
                <a:latin typeface="Montserrat"/>
                <a:ea typeface="Montserrat"/>
                <a:cs typeface="Montserrat"/>
                <a:sym typeface="Montserrat"/>
              </a:rPr>
              <a:t>L</a:t>
            </a:r>
            <a:r>
              <a:rPr lang="fr" sz="1877">
                <a:latin typeface="Arial"/>
                <a:ea typeface="Arial"/>
                <a:cs typeface="Arial"/>
                <a:sym typeface="Arial"/>
              </a:rPr>
              <a:t>e projet a pour objectif d'initier les étudiants à l'analyse de données complexes dans un contexte réel et pratique. Les compétences visées sont :</a:t>
            </a:r>
            <a:endParaRPr sz="1877">
              <a:latin typeface="Arial"/>
              <a:ea typeface="Arial"/>
              <a:cs typeface="Arial"/>
              <a:sym typeface="Arial"/>
            </a:endParaRPr>
          </a:p>
          <a:p>
            <a:pPr indent="-335915" lvl="0" marL="457200" rtl="0" algn="l">
              <a:lnSpc>
                <a:spcPct val="115000"/>
              </a:lnSpc>
              <a:spcBef>
                <a:spcPts val="1200"/>
              </a:spcBef>
              <a:spcAft>
                <a:spcPts val="0"/>
              </a:spcAft>
              <a:buSzPct val="100000"/>
              <a:buFont typeface="Arial"/>
              <a:buChar char="●"/>
            </a:pPr>
            <a:r>
              <a:rPr b="1" lang="fr" sz="1877">
                <a:latin typeface="Arial"/>
                <a:ea typeface="Arial"/>
                <a:cs typeface="Arial"/>
                <a:sym typeface="Arial"/>
              </a:rPr>
              <a:t>Analyse de données</a:t>
            </a:r>
            <a:r>
              <a:rPr lang="fr" sz="1877">
                <a:latin typeface="Arial"/>
                <a:ea typeface="Arial"/>
                <a:cs typeface="Arial"/>
                <a:sym typeface="Arial"/>
              </a:rPr>
              <a:t> : Comprendre et interpréter des jeux de données simulés reflétant des opérations aériennes.</a:t>
            </a:r>
            <a:endParaRPr sz="1877">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b="1" lang="fr" sz="1877">
                <a:latin typeface="Arial"/>
                <a:ea typeface="Arial"/>
                <a:cs typeface="Arial"/>
                <a:sym typeface="Arial"/>
              </a:rPr>
              <a:t>Modélisation prédictive</a:t>
            </a:r>
            <a:r>
              <a:rPr lang="fr" sz="1877">
                <a:latin typeface="Arial"/>
                <a:ea typeface="Arial"/>
                <a:cs typeface="Arial"/>
                <a:sym typeface="Arial"/>
              </a:rPr>
              <a:t> : Utiliser des techniques de data science pour prédire l'état des systèmes d'un avion.</a:t>
            </a:r>
            <a:endParaRPr sz="1877">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b="1" lang="fr" sz="1877">
                <a:latin typeface="Arial"/>
                <a:ea typeface="Arial"/>
                <a:cs typeface="Arial"/>
                <a:sym typeface="Arial"/>
              </a:rPr>
              <a:t>Prise de décision basée sur les données</a:t>
            </a:r>
            <a:r>
              <a:rPr lang="fr" sz="1877">
                <a:latin typeface="Arial"/>
                <a:ea typeface="Arial"/>
                <a:cs typeface="Arial"/>
                <a:sym typeface="Arial"/>
              </a:rPr>
              <a:t> : Évaluer l'impact financier des décisions et optimiser les opérations.</a:t>
            </a:r>
            <a:endParaRPr sz="1877">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b="1" lang="fr" sz="1877">
                <a:latin typeface="Arial"/>
                <a:ea typeface="Arial"/>
                <a:cs typeface="Arial"/>
                <a:sym typeface="Arial"/>
              </a:rPr>
              <a:t>Visualisation de données</a:t>
            </a:r>
            <a:r>
              <a:rPr lang="fr" sz="1877">
                <a:latin typeface="Arial"/>
                <a:ea typeface="Arial"/>
                <a:cs typeface="Arial"/>
                <a:sym typeface="Arial"/>
              </a:rPr>
              <a:t> : Représenter graphiquement les résultats pour faciliter la compréhension et la communication.</a:t>
            </a:r>
            <a:endParaRPr sz="1655">
              <a:latin typeface="Montserrat"/>
              <a:ea typeface="Montserrat"/>
              <a:cs typeface="Montserrat"/>
              <a:sym typeface="Montserrat"/>
            </a:endParaRPr>
          </a:p>
          <a:p>
            <a:pPr indent="0" lvl="0" marL="0" rtl="0" algn="l">
              <a:spcBef>
                <a:spcPts val="120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1240300" y="402125"/>
            <a:ext cx="7784400" cy="469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500">
                <a:latin typeface="Montserrat"/>
                <a:ea typeface="Montserrat"/>
                <a:cs typeface="Montserrat"/>
                <a:sym typeface="Montserrat"/>
              </a:rPr>
              <a:t>Descriptif : </a:t>
            </a:r>
            <a:endParaRPr sz="2500">
              <a:latin typeface="Montserrat"/>
              <a:ea typeface="Montserrat"/>
              <a:cs typeface="Montserrat"/>
              <a:sym typeface="Montserrat"/>
            </a:endParaRPr>
          </a:p>
          <a:p>
            <a:pPr indent="0" lvl="0" marL="0" rtl="0" algn="l">
              <a:spcBef>
                <a:spcPts val="0"/>
              </a:spcBef>
              <a:spcAft>
                <a:spcPts val="0"/>
              </a:spcAft>
              <a:buNone/>
            </a:pPr>
            <a:r>
              <a:t/>
            </a:r>
            <a:endParaRPr sz="1211">
              <a:latin typeface="Montserrat"/>
              <a:ea typeface="Montserrat"/>
              <a:cs typeface="Montserrat"/>
              <a:sym typeface="Montserrat"/>
            </a:endParaRPr>
          </a:p>
          <a:p>
            <a:pPr indent="0" lvl="0" marL="0" rtl="0" algn="l">
              <a:spcBef>
                <a:spcPts val="0"/>
              </a:spcBef>
              <a:spcAft>
                <a:spcPts val="0"/>
              </a:spcAft>
              <a:buNone/>
            </a:pPr>
            <a:r>
              <a:rPr lang="fr" sz="2044">
                <a:latin typeface="Montserrat"/>
                <a:ea typeface="Montserrat"/>
                <a:cs typeface="Montserrat"/>
                <a:sym typeface="Montserrat"/>
              </a:rPr>
              <a:t>SkyAnalytics est un projet de simulation qui fournit un cadre pour l'analyse des données de maintenance aéronautique. Les étudiants travaillent avec un ensemble de données qui comprend les détails des avions (aéronefs), leurs composants spécifiques, les logs de vols, et les données sur l'usure et l'état des pièces. Ils devront nettoyer, traiter et analyser ces données, et enfin, construire et entraîner des modèles prédictifs. Le projet culminera dans la création d'un système de recommandation pour les interventions de maintenance.</a:t>
            </a:r>
            <a:endParaRPr sz="2044">
              <a:latin typeface="Montserrat"/>
              <a:ea typeface="Montserrat"/>
              <a:cs typeface="Montserrat"/>
              <a:sym typeface="Montserrat"/>
            </a:endParaRPr>
          </a:p>
          <a:p>
            <a:pPr indent="0" lvl="0" marL="0" rtl="0" algn="l">
              <a:spcBef>
                <a:spcPts val="0"/>
              </a:spcBef>
              <a:spcAft>
                <a:spcPts val="0"/>
              </a:spcAft>
              <a:buNone/>
            </a:pPr>
            <a:r>
              <a:t/>
            </a:r>
            <a:endParaRPr sz="988">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1240300" y="402125"/>
            <a:ext cx="7784400" cy="4695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500">
              <a:latin typeface="Montserrat"/>
              <a:ea typeface="Montserrat"/>
              <a:cs typeface="Montserrat"/>
              <a:sym typeface="Montserrat"/>
            </a:endParaRPr>
          </a:p>
          <a:p>
            <a:pPr indent="0" lvl="0" marL="45720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fr" sz="2500">
                <a:latin typeface="Montserrat"/>
                <a:ea typeface="Montserrat"/>
                <a:cs typeface="Montserrat"/>
                <a:sym typeface="Montserrat"/>
              </a:rPr>
              <a:t>Importance de la chronologie des données</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fr" sz="2500">
                <a:latin typeface="Montserrat"/>
                <a:ea typeface="Montserrat"/>
                <a:cs typeface="Montserrat"/>
                <a:sym typeface="Montserrat"/>
              </a:rPr>
              <a:t>L’automatisation : un élément clé</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fr" sz="2500">
                <a:latin typeface="Montserrat"/>
                <a:ea typeface="Montserrat"/>
                <a:cs typeface="Montserrat"/>
                <a:sym typeface="Montserrat"/>
              </a:rPr>
              <a:t>L’aspect essentiel de la prévision budgétaire</a:t>
            </a:r>
            <a:endParaRPr sz="25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240300" y="402125"/>
            <a:ext cx="7784400" cy="46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latin typeface="Montserrat"/>
                <a:ea typeface="Montserrat"/>
                <a:cs typeface="Montserrat"/>
                <a:sym typeface="Montserrat"/>
              </a:rPr>
              <a:t>Description des données</a:t>
            </a:r>
            <a:r>
              <a:rPr lang="fr" sz="2500">
                <a:latin typeface="Montserrat"/>
                <a:ea typeface="Montserrat"/>
                <a:cs typeface="Montserrat"/>
                <a:sym typeface="Montserrat"/>
              </a:rPr>
              <a:t> :</a:t>
            </a:r>
            <a:r>
              <a:rPr lang="fr" sz="1000">
                <a:latin typeface="Montserrat"/>
                <a:ea typeface="Montserrat"/>
                <a:cs typeface="Montserrat"/>
                <a:sym typeface="Montserrat"/>
              </a:rPr>
              <a:t> </a:t>
            </a:r>
            <a:endParaRPr sz="1000">
              <a:latin typeface="Montserrat"/>
              <a:ea typeface="Montserrat"/>
              <a:cs typeface="Montserrat"/>
              <a:sym typeface="Montserrat"/>
            </a:endParaRPr>
          </a:p>
          <a:p>
            <a:pPr indent="-328789" lvl="0" marL="457200" rtl="0" algn="l">
              <a:lnSpc>
                <a:spcPct val="115000"/>
              </a:lnSpc>
              <a:spcBef>
                <a:spcPts val="1200"/>
              </a:spcBef>
              <a:spcAft>
                <a:spcPts val="0"/>
              </a:spcAft>
              <a:buSzPts val="1578"/>
              <a:buFont typeface="Arial"/>
              <a:buAutoNum type="arabicPeriod"/>
            </a:pPr>
            <a:r>
              <a:rPr b="1" lang="fr" sz="1577">
                <a:latin typeface="Arial"/>
                <a:ea typeface="Arial"/>
                <a:cs typeface="Arial"/>
                <a:sym typeface="Arial"/>
              </a:rPr>
              <a:t>Aéronefs (</a:t>
            </a:r>
            <a:r>
              <a:rPr b="1" lang="fr" sz="1577">
                <a:solidFill>
                  <a:srgbClr val="188038"/>
                </a:solidFill>
                <a:latin typeface="Roboto Mono"/>
                <a:ea typeface="Roboto Mono"/>
                <a:cs typeface="Roboto Mono"/>
                <a:sym typeface="Roboto Mono"/>
              </a:rPr>
              <a:t>aeronefs.csv</a:t>
            </a:r>
            <a:r>
              <a:rPr b="1" lang="fr" sz="1577">
                <a:latin typeface="Arial"/>
                <a:ea typeface="Arial"/>
                <a:cs typeface="Arial"/>
                <a:sym typeface="Arial"/>
              </a:rPr>
              <a:t>)</a:t>
            </a:r>
            <a:r>
              <a:rPr lang="fr" sz="1577">
                <a:latin typeface="Arial"/>
                <a:ea typeface="Arial"/>
                <a:cs typeface="Arial"/>
                <a:sym typeface="Arial"/>
              </a:rPr>
              <a:t> :</a:t>
            </a:r>
            <a:endParaRPr sz="1577">
              <a:latin typeface="Arial"/>
              <a:ea typeface="Arial"/>
              <a:cs typeface="Arial"/>
              <a:sym typeface="Arial"/>
            </a:endParaRPr>
          </a:p>
          <a:p>
            <a:pPr indent="-328789" lvl="1" marL="914400" rtl="0" algn="l">
              <a:lnSpc>
                <a:spcPct val="115000"/>
              </a:lnSpc>
              <a:spcBef>
                <a:spcPts val="0"/>
              </a:spcBef>
              <a:spcAft>
                <a:spcPts val="0"/>
              </a:spcAft>
              <a:buSzPts val="1578"/>
              <a:buFont typeface="Arial"/>
              <a:buChar char="○"/>
            </a:pPr>
            <a:r>
              <a:rPr lang="fr" sz="1577">
                <a:latin typeface="Arial"/>
                <a:ea typeface="Arial"/>
                <a:cs typeface="Arial"/>
                <a:sym typeface="Arial"/>
              </a:rPr>
              <a:t>Informations sur chaque avion, y compris les dates de service et de maintenance.</a:t>
            </a:r>
            <a:endParaRPr sz="1577">
              <a:latin typeface="Arial"/>
              <a:ea typeface="Arial"/>
              <a:cs typeface="Arial"/>
              <a:sym typeface="Arial"/>
            </a:endParaRPr>
          </a:p>
          <a:p>
            <a:pPr indent="-328789" lvl="0" marL="457200" rtl="0" algn="l">
              <a:lnSpc>
                <a:spcPct val="115000"/>
              </a:lnSpc>
              <a:spcBef>
                <a:spcPts val="0"/>
              </a:spcBef>
              <a:spcAft>
                <a:spcPts val="0"/>
              </a:spcAft>
              <a:buSzPts val="1578"/>
              <a:buFont typeface="Arial"/>
              <a:buAutoNum type="arabicPeriod"/>
            </a:pPr>
            <a:r>
              <a:rPr b="1" lang="fr" sz="1577">
                <a:latin typeface="Arial"/>
                <a:ea typeface="Arial"/>
                <a:cs typeface="Arial"/>
                <a:sym typeface="Arial"/>
              </a:rPr>
              <a:t>Composants (</a:t>
            </a:r>
            <a:r>
              <a:rPr b="1" lang="fr" sz="1577">
                <a:solidFill>
                  <a:srgbClr val="188038"/>
                </a:solidFill>
                <a:latin typeface="Roboto Mono"/>
                <a:ea typeface="Roboto Mono"/>
                <a:cs typeface="Roboto Mono"/>
                <a:sym typeface="Roboto Mono"/>
              </a:rPr>
              <a:t>composants.csv</a:t>
            </a:r>
            <a:r>
              <a:rPr b="1" lang="fr" sz="1577">
                <a:latin typeface="Arial"/>
                <a:ea typeface="Arial"/>
                <a:cs typeface="Arial"/>
                <a:sym typeface="Arial"/>
              </a:rPr>
              <a:t>)</a:t>
            </a:r>
            <a:r>
              <a:rPr lang="fr" sz="1577">
                <a:latin typeface="Arial"/>
                <a:ea typeface="Arial"/>
                <a:cs typeface="Arial"/>
                <a:sym typeface="Arial"/>
              </a:rPr>
              <a:t> :</a:t>
            </a:r>
            <a:endParaRPr sz="1577">
              <a:latin typeface="Arial"/>
              <a:ea typeface="Arial"/>
              <a:cs typeface="Arial"/>
              <a:sym typeface="Arial"/>
            </a:endParaRPr>
          </a:p>
          <a:p>
            <a:pPr indent="-328789" lvl="1" marL="914400" rtl="0" algn="l">
              <a:lnSpc>
                <a:spcPct val="115000"/>
              </a:lnSpc>
              <a:spcBef>
                <a:spcPts val="0"/>
              </a:spcBef>
              <a:spcAft>
                <a:spcPts val="0"/>
              </a:spcAft>
              <a:buSzPts val="1578"/>
              <a:buFont typeface="Arial"/>
              <a:buChar char="○"/>
            </a:pPr>
            <a:r>
              <a:rPr lang="fr" sz="1577">
                <a:latin typeface="Arial"/>
                <a:ea typeface="Arial"/>
                <a:cs typeface="Arial"/>
                <a:sym typeface="Arial"/>
              </a:rPr>
              <a:t>Détails sur les différents composants de chaque avion, leur usure et leur coût.</a:t>
            </a:r>
            <a:endParaRPr sz="1577">
              <a:latin typeface="Arial"/>
              <a:ea typeface="Arial"/>
              <a:cs typeface="Arial"/>
              <a:sym typeface="Arial"/>
            </a:endParaRPr>
          </a:p>
          <a:p>
            <a:pPr indent="-328789" lvl="0" marL="457200" rtl="0" algn="l">
              <a:lnSpc>
                <a:spcPct val="115000"/>
              </a:lnSpc>
              <a:spcBef>
                <a:spcPts val="0"/>
              </a:spcBef>
              <a:spcAft>
                <a:spcPts val="0"/>
              </a:spcAft>
              <a:buSzPts val="1578"/>
              <a:buFont typeface="Arial"/>
              <a:buAutoNum type="arabicPeriod"/>
            </a:pPr>
            <a:r>
              <a:rPr b="1" lang="fr" sz="1577">
                <a:latin typeface="Arial"/>
                <a:ea typeface="Arial"/>
                <a:cs typeface="Arial"/>
                <a:sym typeface="Arial"/>
              </a:rPr>
              <a:t>Logs des Vols (</a:t>
            </a:r>
            <a:r>
              <a:rPr b="1" lang="fr" sz="1577">
                <a:solidFill>
                  <a:srgbClr val="188038"/>
                </a:solidFill>
                <a:latin typeface="Roboto Mono"/>
                <a:ea typeface="Roboto Mono"/>
                <a:cs typeface="Roboto Mono"/>
                <a:sym typeface="Roboto Mono"/>
              </a:rPr>
              <a:t>logs_vols.csv</a:t>
            </a:r>
            <a:r>
              <a:rPr b="1" lang="fr" sz="1577">
                <a:latin typeface="Arial"/>
                <a:ea typeface="Arial"/>
                <a:cs typeface="Arial"/>
                <a:sym typeface="Arial"/>
              </a:rPr>
              <a:t>)</a:t>
            </a:r>
            <a:r>
              <a:rPr lang="fr" sz="1577">
                <a:latin typeface="Arial"/>
                <a:ea typeface="Arial"/>
                <a:cs typeface="Arial"/>
                <a:sym typeface="Arial"/>
              </a:rPr>
              <a:t> :</a:t>
            </a:r>
            <a:endParaRPr sz="1577">
              <a:latin typeface="Arial"/>
              <a:ea typeface="Arial"/>
              <a:cs typeface="Arial"/>
              <a:sym typeface="Arial"/>
            </a:endParaRPr>
          </a:p>
          <a:p>
            <a:pPr indent="-328789" lvl="1" marL="914400" rtl="0" algn="l">
              <a:lnSpc>
                <a:spcPct val="115000"/>
              </a:lnSpc>
              <a:spcBef>
                <a:spcPts val="0"/>
              </a:spcBef>
              <a:spcAft>
                <a:spcPts val="0"/>
              </a:spcAft>
              <a:buSzPts val="1578"/>
              <a:buFont typeface="Arial"/>
              <a:buChar char="○"/>
            </a:pPr>
            <a:r>
              <a:rPr lang="fr" sz="1577">
                <a:latin typeface="Arial"/>
                <a:ea typeface="Arial"/>
                <a:cs typeface="Arial"/>
                <a:sym typeface="Arial"/>
              </a:rPr>
              <a:t>Enregistrements des vols effectués, avec des informations telles que la durée, les données des capteurs, et l'état du voyant après le vol.</a:t>
            </a:r>
            <a:endParaRPr sz="1577">
              <a:latin typeface="Arial"/>
              <a:ea typeface="Arial"/>
              <a:cs typeface="Arial"/>
              <a:sym typeface="Arial"/>
            </a:endParaRPr>
          </a:p>
          <a:p>
            <a:pPr indent="-328789" lvl="0" marL="457200" rtl="0" algn="l">
              <a:lnSpc>
                <a:spcPct val="115000"/>
              </a:lnSpc>
              <a:spcBef>
                <a:spcPts val="0"/>
              </a:spcBef>
              <a:spcAft>
                <a:spcPts val="0"/>
              </a:spcAft>
              <a:buSzPts val="1578"/>
              <a:buFont typeface="Arial"/>
              <a:buAutoNum type="arabicPeriod"/>
            </a:pPr>
            <a:r>
              <a:rPr b="1" lang="fr" sz="1577">
                <a:latin typeface="Arial"/>
                <a:ea typeface="Arial"/>
                <a:cs typeface="Arial"/>
                <a:sym typeface="Arial"/>
              </a:rPr>
              <a:t>Dégradations (</a:t>
            </a:r>
            <a:r>
              <a:rPr b="1" lang="fr" sz="1577">
                <a:solidFill>
                  <a:srgbClr val="188038"/>
                </a:solidFill>
                <a:latin typeface="Roboto Mono"/>
                <a:ea typeface="Roboto Mono"/>
                <a:cs typeface="Roboto Mono"/>
                <a:sym typeface="Roboto Mono"/>
              </a:rPr>
              <a:t>degradation.csv</a:t>
            </a:r>
            <a:r>
              <a:rPr b="1" lang="fr" sz="1577">
                <a:latin typeface="Arial"/>
                <a:ea typeface="Arial"/>
                <a:cs typeface="Arial"/>
                <a:sym typeface="Arial"/>
              </a:rPr>
              <a:t>)</a:t>
            </a:r>
            <a:r>
              <a:rPr lang="fr" sz="1577">
                <a:latin typeface="Arial"/>
                <a:ea typeface="Arial"/>
                <a:cs typeface="Arial"/>
                <a:sym typeface="Arial"/>
              </a:rPr>
              <a:t> :</a:t>
            </a:r>
            <a:endParaRPr sz="1577">
              <a:latin typeface="Arial"/>
              <a:ea typeface="Arial"/>
              <a:cs typeface="Arial"/>
              <a:sym typeface="Arial"/>
            </a:endParaRPr>
          </a:p>
          <a:p>
            <a:pPr indent="-328789" lvl="1" marL="914400" rtl="0" algn="l">
              <a:lnSpc>
                <a:spcPct val="115000"/>
              </a:lnSpc>
              <a:spcBef>
                <a:spcPts val="0"/>
              </a:spcBef>
              <a:spcAft>
                <a:spcPts val="0"/>
              </a:spcAft>
              <a:buSzPts val="1578"/>
              <a:buFont typeface="Arial"/>
              <a:buChar char="○"/>
            </a:pPr>
            <a:r>
              <a:rPr lang="fr" sz="1577">
                <a:latin typeface="Arial"/>
                <a:ea typeface="Arial"/>
                <a:cs typeface="Arial"/>
                <a:sym typeface="Arial"/>
              </a:rPr>
              <a:t>Données sur l'usure des composants au fil du temps et la nécessité de leur remplacement.</a:t>
            </a:r>
            <a:endParaRPr sz="1577">
              <a:latin typeface="Arial"/>
              <a:ea typeface="Arial"/>
              <a:cs typeface="Arial"/>
              <a:sym typeface="Arial"/>
            </a:endParaRPr>
          </a:p>
          <a:p>
            <a:pPr indent="0" lvl="0" marL="0" rtl="0" algn="l">
              <a:lnSpc>
                <a:spcPct val="100000"/>
              </a:lnSpc>
              <a:spcBef>
                <a:spcPts val="1200"/>
              </a:spcBef>
              <a:spcAft>
                <a:spcPts val="0"/>
              </a:spcAft>
              <a:buNone/>
            </a:pPr>
            <a:r>
              <a:t/>
            </a:r>
            <a:endParaRPr sz="466">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1240300" y="402125"/>
            <a:ext cx="7784400" cy="469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fr" sz="2500">
                <a:latin typeface="Montserrat"/>
                <a:ea typeface="Montserrat"/>
                <a:cs typeface="Montserrat"/>
                <a:sym typeface="Montserrat"/>
              </a:rPr>
              <a:t>Consignes de travail : </a:t>
            </a:r>
            <a:endParaRPr sz="1022">
              <a:latin typeface="Montserrat"/>
              <a:ea typeface="Montserrat"/>
              <a:cs typeface="Montserrat"/>
              <a:sym typeface="Montserrat"/>
            </a:endParaRPr>
          </a:p>
          <a:p>
            <a:pPr indent="0" lvl="0" marL="0" rtl="0" algn="l">
              <a:spcBef>
                <a:spcPts val="400"/>
              </a:spcBef>
              <a:spcAft>
                <a:spcPts val="0"/>
              </a:spcAft>
              <a:buClr>
                <a:schemeClr val="dk1"/>
              </a:buClr>
              <a:buSzPct val="79838"/>
              <a:buFont typeface="Arial"/>
              <a:buNone/>
            </a:pPr>
            <a:r>
              <a:rPr b="1" lang="fr" sz="1377">
                <a:latin typeface="Arial"/>
                <a:ea typeface="Arial"/>
                <a:cs typeface="Arial"/>
                <a:sym typeface="Arial"/>
              </a:rPr>
              <a:t>A. Analyse de Données</a:t>
            </a:r>
            <a:endParaRPr b="1" sz="1377">
              <a:latin typeface="Arial"/>
              <a:ea typeface="Arial"/>
              <a:cs typeface="Arial"/>
              <a:sym typeface="Arial"/>
            </a:endParaRPr>
          </a:p>
          <a:p>
            <a:pPr indent="-295910" lvl="0" marL="457200" rtl="0" algn="l">
              <a:spcBef>
                <a:spcPts val="400"/>
              </a:spcBef>
              <a:spcAft>
                <a:spcPts val="0"/>
              </a:spcAft>
              <a:buSzPct val="100000"/>
              <a:buFont typeface="Arial"/>
              <a:buChar char="●"/>
            </a:pPr>
            <a:r>
              <a:rPr b="1" lang="fr" sz="1177">
                <a:latin typeface="Arial"/>
                <a:ea typeface="Arial"/>
                <a:cs typeface="Arial"/>
                <a:sym typeface="Arial"/>
              </a:rPr>
              <a:t>Comprendre les données</a:t>
            </a:r>
            <a:r>
              <a:rPr lang="fr" sz="1177">
                <a:latin typeface="Arial"/>
                <a:ea typeface="Arial"/>
                <a:cs typeface="Arial"/>
                <a:sym typeface="Arial"/>
              </a:rPr>
              <a:t> : Explorez chaque jeu de données pour comprendre sa structure et son contenu.</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b="1" lang="fr" sz="1177">
                <a:latin typeface="Arial"/>
                <a:ea typeface="Arial"/>
                <a:cs typeface="Arial"/>
                <a:sym typeface="Arial"/>
              </a:rPr>
              <a:t>Nettoyage des données</a:t>
            </a:r>
            <a:r>
              <a:rPr lang="fr" sz="1177">
                <a:latin typeface="Arial"/>
                <a:ea typeface="Arial"/>
                <a:cs typeface="Arial"/>
                <a:sym typeface="Arial"/>
              </a:rPr>
              <a:t> : Traitez les valeurs manquantes ou aberrantes.</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b="1" lang="fr" sz="1177">
                <a:latin typeface="Arial"/>
                <a:ea typeface="Arial"/>
                <a:cs typeface="Arial"/>
                <a:sym typeface="Arial"/>
              </a:rPr>
              <a:t>Analyse exploratoire</a:t>
            </a:r>
            <a:r>
              <a:rPr lang="fr" sz="1177">
                <a:latin typeface="Arial"/>
                <a:ea typeface="Arial"/>
                <a:cs typeface="Arial"/>
                <a:sym typeface="Arial"/>
              </a:rPr>
              <a:t> : Identifiez les tendances, les anomalies, et les corrélations.</a:t>
            </a:r>
            <a:endParaRPr sz="1177">
              <a:latin typeface="Arial"/>
              <a:ea typeface="Arial"/>
              <a:cs typeface="Arial"/>
              <a:sym typeface="Arial"/>
            </a:endParaRPr>
          </a:p>
          <a:p>
            <a:pPr indent="0" lvl="0" marL="0" rtl="0" algn="l">
              <a:spcBef>
                <a:spcPts val="400"/>
              </a:spcBef>
              <a:spcAft>
                <a:spcPts val="0"/>
              </a:spcAft>
              <a:buClr>
                <a:schemeClr val="dk1"/>
              </a:buClr>
              <a:buSzPct val="79838"/>
              <a:buFont typeface="Arial"/>
              <a:buNone/>
            </a:pPr>
            <a:r>
              <a:rPr b="1" lang="fr" sz="1377">
                <a:latin typeface="Arial"/>
                <a:ea typeface="Arial"/>
                <a:cs typeface="Arial"/>
                <a:sym typeface="Arial"/>
              </a:rPr>
              <a:t>B. Modélisation Prédictive</a:t>
            </a:r>
            <a:endParaRPr b="1" sz="1377">
              <a:latin typeface="Arial"/>
              <a:ea typeface="Arial"/>
              <a:cs typeface="Arial"/>
              <a:sym typeface="Arial"/>
            </a:endParaRPr>
          </a:p>
          <a:p>
            <a:pPr indent="-295910" lvl="0" marL="457200" rtl="0" algn="l">
              <a:spcBef>
                <a:spcPts val="400"/>
              </a:spcBef>
              <a:spcAft>
                <a:spcPts val="0"/>
              </a:spcAft>
              <a:buSzPct val="100000"/>
              <a:buFont typeface="Arial"/>
              <a:buChar char="●"/>
            </a:pPr>
            <a:r>
              <a:rPr b="1" lang="fr" sz="1177">
                <a:latin typeface="Arial"/>
                <a:ea typeface="Arial"/>
                <a:cs typeface="Arial"/>
                <a:sym typeface="Arial"/>
              </a:rPr>
              <a:t>Prédiction de l'état du voyant</a:t>
            </a:r>
            <a:r>
              <a:rPr lang="fr" sz="1177">
                <a:latin typeface="Arial"/>
                <a:ea typeface="Arial"/>
                <a:cs typeface="Arial"/>
                <a:sym typeface="Arial"/>
              </a:rPr>
              <a:t> :</a:t>
            </a:r>
            <a:endParaRPr sz="1177">
              <a:latin typeface="Arial"/>
              <a:ea typeface="Arial"/>
              <a:cs typeface="Arial"/>
              <a:sym typeface="Arial"/>
            </a:endParaRPr>
          </a:p>
          <a:p>
            <a:pPr indent="-295910" lvl="1" marL="914400" rtl="0" algn="l">
              <a:spcBef>
                <a:spcPts val="400"/>
              </a:spcBef>
              <a:spcAft>
                <a:spcPts val="0"/>
              </a:spcAft>
              <a:buSzPct val="100000"/>
              <a:buFont typeface="Arial"/>
              <a:buChar char="○"/>
            </a:pPr>
            <a:r>
              <a:rPr lang="fr" sz="1177">
                <a:solidFill>
                  <a:srgbClr val="188038"/>
                </a:solidFill>
                <a:latin typeface="Roboto Mono"/>
                <a:ea typeface="Roboto Mono"/>
                <a:cs typeface="Roboto Mono"/>
                <a:sym typeface="Roboto Mono"/>
              </a:rPr>
              <a:t>0</a:t>
            </a:r>
            <a:r>
              <a:rPr lang="fr" sz="1177">
                <a:latin typeface="Arial"/>
                <a:ea typeface="Arial"/>
                <a:cs typeface="Arial"/>
                <a:sym typeface="Arial"/>
              </a:rPr>
              <a:t> : Aucun problème détecté (pas d'immobilisation nécessaire).</a:t>
            </a:r>
            <a:endParaRPr sz="1177">
              <a:latin typeface="Arial"/>
              <a:ea typeface="Arial"/>
              <a:cs typeface="Arial"/>
              <a:sym typeface="Arial"/>
            </a:endParaRPr>
          </a:p>
          <a:p>
            <a:pPr indent="-295910" lvl="1" marL="914400" rtl="0" algn="l">
              <a:spcBef>
                <a:spcPts val="400"/>
              </a:spcBef>
              <a:spcAft>
                <a:spcPts val="0"/>
              </a:spcAft>
              <a:buSzPct val="100000"/>
              <a:buFont typeface="Arial"/>
              <a:buChar char="○"/>
            </a:pPr>
            <a:r>
              <a:rPr lang="fr" sz="1177">
                <a:solidFill>
                  <a:srgbClr val="188038"/>
                </a:solidFill>
                <a:latin typeface="Roboto Mono"/>
                <a:ea typeface="Roboto Mono"/>
                <a:cs typeface="Roboto Mono"/>
                <a:sym typeface="Roboto Mono"/>
              </a:rPr>
              <a:t>1</a:t>
            </a:r>
            <a:r>
              <a:rPr lang="fr" sz="1177">
                <a:latin typeface="Arial"/>
                <a:ea typeface="Arial"/>
                <a:cs typeface="Arial"/>
                <a:sym typeface="Arial"/>
              </a:rPr>
              <a:t> : Problème mineur (immobilisation d'une journée).</a:t>
            </a:r>
            <a:endParaRPr sz="1177">
              <a:latin typeface="Arial"/>
              <a:ea typeface="Arial"/>
              <a:cs typeface="Arial"/>
              <a:sym typeface="Arial"/>
            </a:endParaRPr>
          </a:p>
          <a:p>
            <a:pPr indent="-295910" lvl="1" marL="914400" rtl="0" algn="l">
              <a:spcBef>
                <a:spcPts val="400"/>
              </a:spcBef>
              <a:spcAft>
                <a:spcPts val="0"/>
              </a:spcAft>
              <a:buSzPct val="100000"/>
              <a:buFont typeface="Arial"/>
              <a:buChar char="○"/>
            </a:pPr>
            <a:r>
              <a:rPr lang="fr" sz="1177">
                <a:solidFill>
                  <a:srgbClr val="188038"/>
                </a:solidFill>
                <a:latin typeface="Roboto Mono"/>
                <a:ea typeface="Roboto Mono"/>
                <a:cs typeface="Roboto Mono"/>
                <a:sym typeface="Roboto Mono"/>
              </a:rPr>
              <a:t>2</a:t>
            </a:r>
            <a:r>
              <a:rPr lang="fr" sz="1177">
                <a:latin typeface="Arial"/>
                <a:ea typeface="Arial"/>
                <a:cs typeface="Arial"/>
                <a:sym typeface="Arial"/>
              </a:rPr>
              <a:t> : Problème modéré (immobilisation de 7 jours).</a:t>
            </a:r>
            <a:endParaRPr sz="1177">
              <a:latin typeface="Arial"/>
              <a:ea typeface="Arial"/>
              <a:cs typeface="Arial"/>
              <a:sym typeface="Arial"/>
            </a:endParaRPr>
          </a:p>
          <a:p>
            <a:pPr indent="-295910" lvl="1" marL="914400" rtl="0" algn="l">
              <a:spcBef>
                <a:spcPts val="400"/>
              </a:spcBef>
              <a:spcAft>
                <a:spcPts val="0"/>
              </a:spcAft>
              <a:buSzPct val="100000"/>
              <a:buFont typeface="Arial"/>
              <a:buChar char="○"/>
            </a:pPr>
            <a:r>
              <a:rPr lang="fr" sz="1177">
                <a:solidFill>
                  <a:srgbClr val="188038"/>
                </a:solidFill>
                <a:latin typeface="Roboto Mono"/>
                <a:ea typeface="Roboto Mono"/>
                <a:cs typeface="Roboto Mono"/>
                <a:sym typeface="Roboto Mono"/>
              </a:rPr>
              <a:t>3</a:t>
            </a:r>
            <a:r>
              <a:rPr lang="fr" sz="1177">
                <a:latin typeface="Arial"/>
                <a:ea typeface="Arial"/>
                <a:cs typeface="Arial"/>
                <a:sym typeface="Arial"/>
              </a:rPr>
              <a:t> : Problème critique (immobilisation de 14 jours).</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lang="fr" sz="1177">
                <a:latin typeface="Arial"/>
                <a:ea typeface="Arial"/>
                <a:cs typeface="Arial"/>
                <a:sym typeface="Arial"/>
              </a:rPr>
              <a:t>Développez un modèle capable de prédire l'état du voyant pour chaque vol en fonction des données disponibles.</a:t>
            </a:r>
            <a:endParaRPr sz="1177">
              <a:latin typeface="Arial"/>
              <a:ea typeface="Arial"/>
              <a:cs typeface="Arial"/>
              <a:sym typeface="Arial"/>
            </a:endParaRPr>
          </a:p>
          <a:p>
            <a:pPr indent="0" lvl="0" marL="0" rtl="0" algn="l">
              <a:spcBef>
                <a:spcPts val="400"/>
              </a:spcBef>
              <a:spcAft>
                <a:spcPts val="0"/>
              </a:spcAft>
              <a:buClr>
                <a:schemeClr val="dk1"/>
              </a:buClr>
              <a:buSzPct val="79838"/>
              <a:buFont typeface="Arial"/>
              <a:buNone/>
            </a:pPr>
            <a:r>
              <a:rPr b="1" lang="fr" sz="1377">
                <a:latin typeface="Arial"/>
                <a:ea typeface="Arial"/>
                <a:cs typeface="Arial"/>
                <a:sym typeface="Arial"/>
              </a:rPr>
              <a:t>C. Calcul des Coûts</a:t>
            </a:r>
            <a:endParaRPr b="1" sz="1377">
              <a:latin typeface="Arial"/>
              <a:ea typeface="Arial"/>
              <a:cs typeface="Arial"/>
              <a:sym typeface="Arial"/>
            </a:endParaRPr>
          </a:p>
          <a:p>
            <a:pPr indent="-295910" lvl="0" marL="457200" rtl="0" algn="l">
              <a:spcBef>
                <a:spcPts val="400"/>
              </a:spcBef>
              <a:spcAft>
                <a:spcPts val="0"/>
              </a:spcAft>
              <a:buSzPct val="100000"/>
              <a:buFont typeface="Arial"/>
              <a:buChar char="●"/>
            </a:pPr>
            <a:r>
              <a:rPr b="1" lang="fr" sz="1177">
                <a:latin typeface="Arial"/>
                <a:ea typeface="Arial"/>
                <a:cs typeface="Arial"/>
                <a:sym typeface="Arial"/>
              </a:rPr>
              <a:t>Coût d'immobilisation</a:t>
            </a:r>
            <a:r>
              <a:rPr lang="fr" sz="1177">
                <a:latin typeface="Arial"/>
                <a:ea typeface="Arial"/>
                <a:cs typeface="Arial"/>
                <a:sym typeface="Arial"/>
              </a:rPr>
              <a:t> : Chaque journée d'immobilisation coûte 15 000 euros.</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lang="fr" sz="1177">
                <a:latin typeface="Arial"/>
                <a:ea typeface="Arial"/>
                <a:cs typeface="Arial"/>
                <a:sym typeface="Arial"/>
              </a:rPr>
              <a:t>Chaque composant doit être changé (need_replacement) dès que son usure atteint 80%</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lang="fr" sz="1177">
                <a:latin typeface="Arial"/>
                <a:ea typeface="Arial"/>
                <a:cs typeface="Arial"/>
                <a:sym typeface="Arial"/>
              </a:rPr>
              <a:t>Calculez le coût total d'immobilisation basé sur les états réels des voyants.</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lang="fr" sz="1177">
                <a:latin typeface="Arial"/>
                <a:ea typeface="Arial"/>
                <a:cs typeface="Arial"/>
                <a:sym typeface="Arial"/>
              </a:rPr>
              <a:t>Comparez ce coût avec celui que votre modèle aurait prédit.</a:t>
            </a:r>
            <a:endParaRPr sz="1177">
              <a:latin typeface="Arial"/>
              <a:ea typeface="Arial"/>
              <a:cs typeface="Arial"/>
              <a:sym typeface="Arial"/>
            </a:endParaRPr>
          </a:p>
          <a:p>
            <a:pPr indent="0" lvl="0" marL="0" rtl="0" algn="l">
              <a:spcBef>
                <a:spcPts val="400"/>
              </a:spcBef>
              <a:spcAft>
                <a:spcPts val="0"/>
              </a:spcAft>
              <a:buClr>
                <a:schemeClr val="dk1"/>
              </a:buClr>
              <a:buSzPct val="79838"/>
              <a:buFont typeface="Arial"/>
              <a:buNone/>
            </a:pPr>
            <a:r>
              <a:rPr b="1" lang="fr" sz="1377">
                <a:latin typeface="Arial"/>
                <a:ea typeface="Arial"/>
                <a:cs typeface="Arial"/>
                <a:sym typeface="Arial"/>
              </a:rPr>
              <a:t>D. Visualisation et Rapport</a:t>
            </a:r>
            <a:endParaRPr b="1" sz="1377">
              <a:latin typeface="Arial"/>
              <a:ea typeface="Arial"/>
              <a:cs typeface="Arial"/>
              <a:sym typeface="Arial"/>
            </a:endParaRPr>
          </a:p>
          <a:p>
            <a:pPr indent="-295910" lvl="0" marL="457200" rtl="0" algn="l">
              <a:spcBef>
                <a:spcPts val="400"/>
              </a:spcBef>
              <a:spcAft>
                <a:spcPts val="0"/>
              </a:spcAft>
              <a:buSzPct val="100000"/>
              <a:buFont typeface="Arial"/>
              <a:buChar char="●"/>
            </a:pPr>
            <a:r>
              <a:rPr lang="fr" sz="1177">
                <a:latin typeface="Arial"/>
                <a:ea typeface="Arial"/>
                <a:cs typeface="Arial"/>
                <a:sym typeface="Arial"/>
              </a:rPr>
              <a:t>Présentez vos résultats à travers des visualisations claires et informatives.</a:t>
            </a:r>
            <a:endParaRPr sz="1177">
              <a:latin typeface="Arial"/>
              <a:ea typeface="Arial"/>
              <a:cs typeface="Arial"/>
              <a:sym typeface="Arial"/>
            </a:endParaRPr>
          </a:p>
          <a:p>
            <a:pPr indent="-295910" lvl="0" marL="457200" rtl="0" algn="l">
              <a:spcBef>
                <a:spcPts val="400"/>
              </a:spcBef>
              <a:spcAft>
                <a:spcPts val="0"/>
              </a:spcAft>
              <a:buSzPct val="100000"/>
              <a:buFont typeface="Arial"/>
              <a:buChar char="●"/>
            </a:pPr>
            <a:r>
              <a:rPr lang="fr" sz="1177">
                <a:latin typeface="Arial"/>
                <a:ea typeface="Arial"/>
                <a:cs typeface="Arial"/>
                <a:sym typeface="Arial"/>
              </a:rPr>
              <a:t>Rédigez un rapport expliquant vos méthodes, résultats, et recommandations.</a:t>
            </a:r>
            <a:endParaRPr sz="1177">
              <a:latin typeface="Arial"/>
              <a:ea typeface="Arial"/>
              <a:cs typeface="Arial"/>
              <a:sym typeface="Arial"/>
            </a:endParaRPr>
          </a:p>
          <a:p>
            <a:pPr indent="0" lvl="0" marL="0" rtl="0" algn="l">
              <a:spcBef>
                <a:spcPts val="400"/>
              </a:spcBef>
              <a:spcAft>
                <a:spcPts val="0"/>
              </a:spcAft>
              <a:buClr>
                <a:schemeClr val="dk1"/>
              </a:buClr>
              <a:buSzPct val="111236"/>
              <a:buFont typeface="Arial"/>
              <a:buNone/>
            </a:pPr>
            <a:r>
              <a:t/>
            </a:r>
            <a:endParaRPr sz="988">
              <a:latin typeface="Montserrat"/>
              <a:ea typeface="Montserrat"/>
              <a:cs typeface="Montserrat"/>
              <a:sym typeface="Montserrat"/>
            </a:endParaRPr>
          </a:p>
          <a:p>
            <a:pPr indent="0" lvl="0" marL="0" rtl="0" algn="l">
              <a:lnSpc>
                <a:spcPct val="100000"/>
              </a:lnSpc>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1240300" y="402125"/>
            <a:ext cx="7784400" cy="4695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fr" sz="1700">
                <a:latin typeface="Arial"/>
                <a:ea typeface="Arial"/>
                <a:cs typeface="Arial"/>
                <a:sym typeface="Arial"/>
              </a:rPr>
              <a:t>Evaluation et Livrables</a:t>
            </a:r>
            <a:endParaRPr b="1" sz="1700">
              <a:latin typeface="Arial"/>
              <a:ea typeface="Arial"/>
              <a:cs typeface="Arial"/>
              <a:sym typeface="Arial"/>
            </a:endParaRPr>
          </a:p>
          <a:p>
            <a:pPr indent="-302895" lvl="0" marL="457200" rtl="0" algn="l">
              <a:lnSpc>
                <a:spcPct val="115000"/>
              </a:lnSpc>
              <a:spcBef>
                <a:spcPts val="1200"/>
              </a:spcBef>
              <a:spcAft>
                <a:spcPts val="0"/>
              </a:spcAft>
              <a:buSzPct val="100000"/>
              <a:buFont typeface="Arial"/>
              <a:buChar char="●"/>
            </a:pPr>
            <a:r>
              <a:rPr b="1" lang="fr" sz="1300">
                <a:latin typeface="Arial"/>
                <a:ea typeface="Arial"/>
                <a:cs typeface="Arial"/>
                <a:sym typeface="Arial"/>
              </a:rPr>
              <a:t>Rapport Final</a:t>
            </a:r>
            <a:r>
              <a:rPr lang="fr" sz="1300">
                <a:latin typeface="Arial"/>
                <a:ea typeface="Arial"/>
                <a:cs typeface="Arial"/>
                <a:sym typeface="Arial"/>
              </a:rPr>
              <a:t> : Document détaillant l'approche, l'analyse, les modèles développés, et les conclusions.</a:t>
            </a:r>
            <a:endParaRPr sz="1300">
              <a:latin typeface="Arial"/>
              <a:ea typeface="Arial"/>
              <a:cs typeface="Arial"/>
              <a:sym typeface="Arial"/>
            </a:endParaRPr>
          </a:p>
          <a:p>
            <a:pPr indent="-302895" lvl="0" marL="457200" rtl="0" algn="l">
              <a:lnSpc>
                <a:spcPct val="115000"/>
              </a:lnSpc>
              <a:spcBef>
                <a:spcPts val="0"/>
              </a:spcBef>
              <a:spcAft>
                <a:spcPts val="0"/>
              </a:spcAft>
              <a:buSzPct val="100000"/>
              <a:buFont typeface="Arial"/>
              <a:buChar char="●"/>
            </a:pPr>
            <a:r>
              <a:rPr b="1" lang="fr" sz="1300">
                <a:latin typeface="Arial"/>
                <a:ea typeface="Arial"/>
                <a:cs typeface="Arial"/>
                <a:sym typeface="Arial"/>
              </a:rPr>
              <a:t>Présentation</a:t>
            </a:r>
            <a:r>
              <a:rPr lang="fr" sz="1300">
                <a:latin typeface="Arial"/>
                <a:ea typeface="Arial"/>
                <a:cs typeface="Arial"/>
                <a:sym typeface="Arial"/>
              </a:rPr>
              <a:t> : Une présentation synthétique des résultats obtenus.</a:t>
            </a:r>
            <a:endParaRPr sz="1300">
              <a:latin typeface="Arial"/>
              <a:ea typeface="Arial"/>
              <a:cs typeface="Arial"/>
              <a:sym typeface="Arial"/>
            </a:endParaRPr>
          </a:p>
          <a:p>
            <a:pPr indent="-302895" lvl="0" marL="457200" rtl="0" algn="l">
              <a:lnSpc>
                <a:spcPct val="115000"/>
              </a:lnSpc>
              <a:spcBef>
                <a:spcPts val="0"/>
              </a:spcBef>
              <a:spcAft>
                <a:spcPts val="0"/>
              </a:spcAft>
              <a:buSzPct val="100000"/>
              <a:buFont typeface="Arial"/>
              <a:buChar char="●"/>
            </a:pPr>
            <a:r>
              <a:rPr b="1" lang="fr" sz="1300">
                <a:latin typeface="Arial"/>
                <a:ea typeface="Arial"/>
                <a:cs typeface="Arial"/>
                <a:sym typeface="Arial"/>
              </a:rPr>
              <a:t>Code Source</a:t>
            </a:r>
            <a:r>
              <a:rPr lang="fr" sz="1300">
                <a:latin typeface="Arial"/>
                <a:ea typeface="Arial"/>
                <a:cs typeface="Arial"/>
                <a:sym typeface="Arial"/>
              </a:rPr>
              <a:t> : Tous les scripts et notebooks développés pendant le projet.</a:t>
            </a:r>
            <a:endParaRPr i="1" sz="2700">
              <a:latin typeface="Montserrat"/>
              <a:ea typeface="Montserrat"/>
              <a:cs typeface="Montserrat"/>
              <a:sym typeface="Montserrat"/>
            </a:endParaRPr>
          </a:p>
          <a:p>
            <a:pPr indent="0" lvl="0" marL="0" rtl="0" algn="l">
              <a:spcBef>
                <a:spcPts val="1200"/>
              </a:spcBef>
              <a:spcAft>
                <a:spcPts val="0"/>
              </a:spcAft>
              <a:buNone/>
            </a:pPr>
            <a:r>
              <a:rPr lang="fr" sz="2500">
                <a:latin typeface="Montserrat"/>
                <a:ea typeface="Montserrat"/>
                <a:cs typeface="Montserrat"/>
                <a:sym typeface="Montserrat"/>
              </a:rPr>
              <a:t>Temps nécessaire pour finalisation :</a:t>
            </a:r>
            <a:endParaRPr sz="2500">
              <a:latin typeface="Montserrat"/>
              <a:ea typeface="Montserrat"/>
              <a:cs typeface="Montserrat"/>
              <a:sym typeface="Montserrat"/>
            </a:endParaRPr>
          </a:p>
          <a:p>
            <a:pPr indent="0" lvl="0" marL="0" rtl="0" algn="l">
              <a:spcBef>
                <a:spcPts val="0"/>
              </a:spcBef>
              <a:spcAft>
                <a:spcPts val="0"/>
              </a:spcAft>
              <a:buNone/>
            </a:pPr>
            <a:r>
              <a:rPr lang="fr" sz="2500">
                <a:latin typeface="Montserrat"/>
                <a:ea typeface="Montserrat"/>
                <a:cs typeface="Montserrat"/>
                <a:sym typeface="Montserrat"/>
              </a:rPr>
              <a:t>   </a:t>
            </a:r>
            <a:r>
              <a:rPr lang="fr" sz="1944">
                <a:latin typeface="Montserrat"/>
                <a:ea typeface="Montserrat"/>
                <a:cs typeface="Montserrat"/>
                <a:sym typeface="Montserrat"/>
              </a:rPr>
              <a:t>Préparation et Nettoyage des Données : 2 semaines</a:t>
            </a:r>
            <a:endParaRPr sz="1944">
              <a:latin typeface="Montserrat"/>
              <a:ea typeface="Montserrat"/>
              <a:cs typeface="Montserrat"/>
              <a:sym typeface="Montserrat"/>
            </a:endParaRPr>
          </a:p>
          <a:p>
            <a:pPr indent="0" lvl="0" marL="0" rtl="0" algn="l">
              <a:spcBef>
                <a:spcPts val="0"/>
              </a:spcBef>
              <a:spcAft>
                <a:spcPts val="0"/>
              </a:spcAft>
              <a:buNone/>
            </a:pPr>
            <a:r>
              <a:rPr lang="fr" sz="1944">
                <a:latin typeface="Montserrat"/>
                <a:ea typeface="Montserrat"/>
                <a:cs typeface="Montserrat"/>
                <a:sym typeface="Montserrat"/>
              </a:rPr>
              <a:t>    Analyse Exploratoire : 2 semaines</a:t>
            </a:r>
            <a:endParaRPr sz="1944">
              <a:latin typeface="Montserrat"/>
              <a:ea typeface="Montserrat"/>
              <a:cs typeface="Montserrat"/>
              <a:sym typeface="Montserrat"/>
            </a:endParaRPr>
          </a:p>
          <a:p>
            <a:pPr indent="0" lvl="0" marL="0" rtl="0" algn="l">
              <a:spcBef>
                <a:spcPts val="0"/>
              </a:spcBef>
              <a:spcAft>
                <a:spcPts val="0"/>
              </a:spcAft>
              <a:buNone/>
            </a:pPr>
            <a:r>
              <a:rPr lang="fr" sz="1944">
                <a:latin typeface="Montserrat"/>
                <a:ea typeface="Montserrat"/>
                <a:cs typeface="Montserrat"/>
                <a:sym typeface="Montserrat"/>
              </a:rPr>
              <a:t>    Modélisation et Machine Learning : 2 semaines</a:t>
            </a:r>
            <a:endParaRPr sz="1944">
              <a:latin typeface="Montserrat"/>
              <a:ea typeface="Montserrat"/>
              <a:cs typeface="Montserrat"/>
              <a:sym typeface="Montserrat"/>
            </a:endParaRPr>
          </a:p>
          <a:p>
            <a:pPr indent="0" lvl="0" marL="0" rtl="0" algn="l">
              <a:spcBef>
                <a:spcPts val="0"/>
              </a:spcBef>
              <a:spcAft>
                <a:spcPts val="0"/>
              </a:spcAft>
              <a:buNone/>
            </a:pPr>
            <a:r>
              <a:rPr lang="fr" sz="1944">
                <a:latin typeface="Montserrat"/>
                <a:ea typeface="Montserrat"/>
                <a:cs typeface="Montserrat"/>
                <a:sym typeface="Montserrat"/>
              </a:rPr>
              <a:t>    Validation et Optimisation des Modèles : 1 semaine</a:t>
            </a:r>
            <a:endParaRPr sz="1944">
              <a:latin typeface="Montserrat"/>
              <a:ea typeface="Montserrat"/>
              <a:cs typeface="Montserrat"/>
              <a:sym typeface="Montserrat"/>
            </a:endParaRPr>
          </a:p>
          <a:p>
            <a:pPr indent="0" lvl="0" marL="0" rtl="0" algn="l">
              <a:spcBef>
                <a:spcPts val="0"/>
              </a:spcBef>
              <a:spcAft>
                <a:spcPts val="0"/>
              </a:spcAft>
              <a:buNone/>
            </a:pPr>
            <a:r>
              <a:rPr lang="fr" sz="1944">
                <a:latin typeface="Montserrat"/>
                <a:ea typeface="Montserrat"/>
                <a:cs typeface="Montserrat"/>
                <a:sym typeface="Montserrat"/>
              </a:rPr>
              <a:t>    Présentation des Résultats : 1 semaine</a:t>
            </a:r>
            <a:endParaRPr sz="1944">
              <a:latin typeface="Montserrat"/>
              <a:ea typeface="Montserrat"/>
              <a:cs typeface="Montserrat"/>
              <a:sym typeface="Montserrat"/>
            </a:endParaRPr>
          </a:p>
          <a:p>
            <a:pPr indent="0" lvl="0" marL="0" rtl="0" algn="l">
              <a:spcBef>
                <a:spcPts val="0"/>
              </a:spcBef>
              <a:spcAft>
                <a:spcPts val="0"/>
              </a:spcAft>
              <a:buNone/>
            </a:pPr>
            <a:r>
              <a:rPr lang="fr" sz="1944">
                <a:latin typeface="Montserrat"/>
                <a:ea typeface="Montserrat"/>
                <a:cs typeface="Montserrat"/>
                <a:sym typeface="Montserrat"/>
              </a:rPr>
              <a:t>    Rédaction du Rapport : 1 semaine</a:t>
            </a:r>
            <a:endParaRPr sz="1944">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