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_1"/>
          <p:cNvSpPr/>
          <p:nvPr/>
        </p:nvSpPr>
        <p:spPr>
          <a:xfrm>
            <a:off x="1980000" y="184860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Rectangle 4_1"/>
          <p:cNvSpPr/>
          <p:nvPr/>
        </p:nvSpPr>
        <p:spPr>
          <a:xfrm>
            <a:off x="1980000" y="274392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Rectangle 5_1"/>
          <p:cNvSpPr/>
          <p:nvPr/>
        </p:nvSpPr>
        <p:spPr>
          <a:xfrm>
            <a:off x="1980000" y="226944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Rectangle 6_1"/>
          <p:cNvSpPr/>
          <p:nvPr/>
        </p:nvSpPr>
        <p:spPr>
          <a:xfrm>
            <a:off x="1980000" y="90000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Rectangle 7_1"/>
          <p:cNvSpPr/>
          <p:nvPr/>
        </p:nvSpPr>
        <p:spPr>
          <a:xfrm>
            <a:off x="1980000" y="137484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 Box 11_1"/>
          <p:cNvSpPr/>
          <p:nvPr/>
        </p:nvSpPr>
        <p:spPr>
          <a:xfrm>
            <a:off x="4359600" y="900000"/>
            <a:ext cx="5540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开始为字符串准备内存时栈顶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Rectangle 4_0"/>
          <p:cNvSpPr/>
          <p:nvPr/>
        </p:nvSpPr>
        <p:spPr>
          <a:xfrm>
            <a:off x="1980000" y="458712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Rectangle 5_0"/>
          <p:cNvSpPr/>
          <p:nvPr/>
        </p:nvSpPr>
        <p:spPr>
          <a:xfrm>
            <a:off x="1980000" y="411264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Rectangle 7_0"/>
          <p:cNvSpPr/>
          <p:nvPr/>
        </p:nvSpPr>
        <p:spPr>
          <a:xfrm>
            <a:off x="1980000" y="321804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Rectangle 7_2"/>
          <p:cNvSpPr/>
          <p:nvPr/>
        </p:nvSpPr>
        <p:spPr>
          <a:xfrm>
            <a:off x="1980000" y="363888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 Box 11_0"/>
          <p:cNvSpPr/>
          <p:nvPr/>
        </p:nvSpPr>
        <p:spPr>
          <a:xfrm>
            <a:off x="4359600" y="1435680"/>
            <a:ext cx="5540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 Box 11_2"/>
          <p:cNvSpPr/>
          <p:nvPr/>
        </p:nvSpPr>
        <p:spPr>
          <a:xfrm>
            <a:off x="4320000" y="4675680"/>
            <a:ext cx="5540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0x556835b0-32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字符串开始输入位置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Rectangle 6_0"/>
          <p:cNvSpPr/>
          <p:nvPr/>
        </p:nvSpPr>
        <p:spPr>
          <a:xfrm>
            <a:off x="1980000" y="426240"/>
            <a:ext cx="2159640" cy="47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08 04 8c 18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 Box 11_3"/>
          <p:cNvSpPr/>
          <p:nvPr/>
        </p:nvSpPr>
        <p:spPr>
          <a:xfrm>
            <a:off x="4359600" y="535680"/>
            <a:ext cx="5540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0x556835b4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执行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时的栈顶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_0"/>
          <p:cNvSpPr/>
          <p:nvPr/>
        </p:nvSpPr>
        <p:spPr>
          <a:xfrm>
            <a:off x="1620360" y="2343600"/>
            <a:ext cx="2159640" cy="4507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Rectangle 4_4"/>
          <p:cNvSpPr/>
          <p:nvPr/>
        </p:nvSpPr>
        <p:spPr>
          <a:xfrm>
            <a:off x="1620360" y="3195720"/>
            <a:ext cx="215964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Rectangle 5_4"/>
          <p:cNvSpPr/>
          <p:nvPr/>
        </p:nvSpPr>
        <p:spPr>
          <a:xfrm>
            <a:off x="1620360" y="2744280"/>
            <a:ext cx="215964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Rectangle 6_4"/>
          <p:cNvSpPr/>
          <p:nvPr/>
        </p:nvSpPr>
        <p:spPr>
          <a:xfrm>
            <a:off x="1620360" y="1441080"/>
            <a:ext cx="215964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Rectangle 7_6"/>
          <p:cNvSpPr/>
          <p:nvPr/>
        </p:nvSpPr>
        <p:spPr>
          <a:xfrm>
            <a:off x="1620360" y="1892880"/>
            <a:ext cx="215964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 Box 11_8"/>
          <p:cNvSpPr/>
          <p:nvPr/>
        </p:nvSpPr>
        <p:spPr>
          <a:xfrm>
            <a:off x="3999960" y="1441080"/>
            <a:ext cx="5540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开始为字符串准备内存时栈顶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Rectangle 4_5"/>
          <p:cNvSpPr/>
          <p:nvPr/>
        </p:nvSpPr>
        <p:spPr>
          <a:xfrm>
            <a:off x="1620360" y="4949640"/>
            <a:ext cx="215964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Rectangle 5_5"/>
          <p:cNvSpPr/>
          <p:nvPr/>
        </p:nvSpPr>
        <p:spPr>
          <a:xfrm>
            <a:off x="1620360" y="4498200"/>
            <a:ext cx="215964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Rectangle 7_7"/>
          <p:cNvSpPr/>
          <p:nvPr/>
        </p:nvSpPr>
        <p:spPr>
          <a:xfrm>
            <a:off x="1620360" y="3646800"/>
            <a:ext cx="215964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Rectangle 7_8"/>
          <p:cNvSpPr/>
          <p:nvPr/>
        </p:nvSpPr>
        <p:spPr>
          <a:xfrm>
            <a:off x="1620360" y="4047120"/>
            <a:ext cx="2159640" cy="4507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 Box 11_9"/>
          <p:cNvSpPr/>
          <p:nvPr/>
        </p:nvSpPr>
        <p:spPr>
          <a:xfrm>
            <a:off x="3999960" y="1950840"/>
            <a:ext cx="5540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 Box 11_10"/>
          <p:cNvSpPr/>
          <p:nvPr/>
        </p:nvSpPr>
        <p:spPr>
          <a:xfrm>
            <a:off x="3960360" y="5033880"/>
            <a:ext cx="5540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0x556835b0-32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字符串开始输入位置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Rectangle 6_5"/>
          <p:cNvSpPr/>
          <p:nvPr/>
        </p:nvSpPr>
        <p:spPr>
          <a:xfrm>
            <a:off x="1620360" y="990360"/>
            <a:ext cx="215964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08 04 8c 42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 Box 11_11"/>
          <p:cNvSpPr/>
          <p:nvPr/>
        </p:nvSpPr>
        <p:spPr>
          <a:xfrm>
            <a:off x="3999960" y="1094400"/>
            <a:ext cx="554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0x556835b4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执行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时的栈顶，保存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fizz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地质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Rectangle 6_2"/>
          <p:cNvSpPr/>
          <p:nvPr/>
        </p:nvSpPr>
        <p:spPr>
          <a:xfrm>
            <a:off x="1620360" y="539640"/>
            <a:ext cx="2159640" cy="4507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Rectangle 6_3"/>
          <p:cNvSpPr/>
          <p:nvPr/>
        </p:nvSpPr>
        <p:spPr>
          <a:xfrm>
            <a:off x="1620360" y="89280"/>
            <a:ext cx="215964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10 05 b2 b7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Text Box 11_4"/>
          <p:cNvSpPr/>
          <p:nvPr/>
        </p:nvSpPr>
        <p:spPr>
          <a:xfrm>
            <a:off x="3960000" y="180000"/>
            <a:ext cx="5540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0x556835b4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执行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时的栈顶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+8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位置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LibreOffice/7.1.3.2$Linux_X86_64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2021-05-11T15:25:23Z</dcterms:created>
  <dc:creator/>
  <dc:description/>
  <dc:language>zh-CN</dc:language>
  <cp:lastModifiedBy/>
  <dcterms:modified xsi:type="dcterms:W3CDTF">2021-05-11T16:59:11Z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