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zh-CN" sz="4400" spc="-1" strike="noStrike">
                <a:latin typeface="Arial"/>
              </a:rPr>
              <a:t>点击鼠标编辑标题文字格式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latin typeface="Arial"/>
              </a:rPr>
              <a:t>点击鼠标编辑大纲文字格式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&lt;日期/时间&gt;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&lt;页脚&gt;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BDCA5D2-037B-4D14-98DF-8251F970C173}" type="slidenum">
              <a:rPr b="0" lang="en-US" sz="1400" spc="-1" strike="noStrike">
                <a:latin typeface="Times New Roman"/>
              </a:rPr>
              <a:t>&lt;编号&gt;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_1"/>
          <p:cNvSpPr/>
          <p:nvPr/>
        </p:nvSpPr>
        <p:spPr>
          <a:xfrm>
            <a:off x="1980000" y="1848600"/>
            <a:ext cx="2160000" cy="4737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Rectangle 4_1"/>
          <p:cNvSpPr/>
          <p:nvPr/>
        </p:nvSpPr>
        <p:spPr>
          <a:xfrm>
            <a:off x="1980000" y="2743920"/>
            <a:ext cx="2160000" cy="4737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Rectangle 5_1"/>
          <p:cNvSpPr/>
          <p:nvPr/>
        </p:nvSpPr>
        <p:spPr>
          <a:xfrm>
            <a:off x="1980000" y="2269440"/>
            <a:ext cx="2160000" cy="4737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Rectangle 6_1"/>
          <p:cNvSpPr/>
          <p:nvPr/>
        </p:nvSpPr>
        <p:spPr>
          <a:xfrm>
            <a:off x="1980000" y="900000"/>
            <a:ext cx="2160000" cy="4737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Rectangle 7_1"/>
          <p:cNvSpPr/>
          <p:nvPr/>
        </p:nvSpPr>
        <p:spPr>
          <a:xfrm>
            <a:off x="1980000" y="1374840"/>
            <a:ext cx="2160000" cy="4737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Text Box 11_1"/>
          <p:cNvSpPr/>
          <p:nvPr/>
        </p:nvSpPr>
        <p:spPr>
          <a:xfrm>
            <a:off x="4359600" y="900000"/>
            <a:ext cx="55404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 getbuf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开始为字符串准备内存时栈顶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Rectangle 4_0"/>
          <p:cNvSpPr/>
          <p:nvPr/>
        </p:nvSpPr>
        <p:spPr>
          <a:xfrm>
            <a:off x="1980000" y="4587120"/>
            <a:ext cx="2160000" cy="4737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Rectangle 5_0"/>
          <p:cNvSpPr/>
          <p:nvPr/>
        </p:nvSpPr>
        <p:spPr>
          <a:xfrm>
            <a:off x="1980000" y="4112640"/>
            <a:ext cx="2160000" cy="4737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Rectangle 7_0"/>
          <p:cNvSpPr/>
          <p:nvPr/>
        </p:nvSpPr>
        <p:spPr>
          <a:xfrm>
            <a:off x="1980000" y="3218040"/>
            <a:ext cx="2160000" cy="4737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Rectangle 7_2"/>
          <p:cNvSpPr/>
          <p:nvPr/>
        </p:nvSpPr>
        <p:spPr>
          <a:xfrm>
            <a:off x="1980000" y="3638880"/>
            <a:ext cx="2160000" cy="4737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00 00 00 00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 Box 11_0"/>
          <p:cNvSpPr/>
          <p:nvPr/>
        </p:nvSpPr>
        <p:spPr>
          <a:xfrm>
            <a:off x="4359600" y="1435680"/>
            <a:ext cx="55404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0x556835b0-4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Text Box 11_2"/>
          <p:cNvSpPr/>
          <p:nvPr/>
        </p:nvSpPr>
        <p:spPr>
          <a:xfrm>
            <a:off x="4320000" y="4675680"/>
            <a:ext cx="55404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0x556835b0-32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字符串开始输入位置 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Rectangle 6_0"/>
          <p:cNvSpPr/>
          <p:nvPr/>
        </p:nvSpPr>
        <p:spPr>
          <a:xfrm>
            <a:off x="1980000" y="426240"/>
            <a:ext cx="2160000" cy="47376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4472c4"/>
                </a:solidFill>
                <a:latin typeface="Arial"/>
                <a:ea typeface="DejaVu Sans"/>
              </a:rPr>
              <a:t>08 04 8c 18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 Box 11_3"/>
          <p:cNvSpPr/>
          <p:nvPr/>
        </p:nvSpPr>
        <p:spPr>
          <a:xfrm>
            <a:off x="4359600" y="535680"/>
            <a:ext cx="55404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0x556835b4 getbuf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执行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时的栈顶 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LibreOffice/7.1.3.2$Linux_X86_64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2021-05-11T15:25:23Z</dcterms:created>
  <dc:creator/>
  <dc:description/>
  <dc:language>zh-CN</dc:language>
  <cp:lastModifiedBy/>
  <dcterms:modified xsi:type="dcterms:W3CDTF">2021-05-11T16:33:35Z</dcterms:modified>
  <cp:revision>4</cp:revision>
  <dc:subject/>
  <dc:title/>
</cp:coreProperties>
</file>