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261360" y="2033270"/>
            <a:ext cx="9554845" cy="2792095"/>
            <a:chOff x="2932" y="3158"/>
            <a:chExt cx="15047" cy="4397"/>
          </a:xfrm>
        </p:grpSpPr>
        <p:sp>
          <p:nvSpPr>
            <p:cNvPr id="4" name="Rectangle 3"/>
            <p:cNvSpPr/>
            <p:nvPr/>
          </p:nvSpPr>
          <p:spPr>
            <a:xfrm>
              <a:off x="2932" y="5399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chemeClr val="accent5"/>
                  </a:solidFill>
                  <a:sym typeface="+mn-ea"/>
                </a:rPr>
                <a:t>00 00 00 00</a:t>
              </a:r>
              <a:r>
                <a:rPr b="1">
                  <a:solidFill>
                    <a:schemeClr val="accent5"/>
                  </a:solidFill>
                </a:rPr>
                <a:t> 00 00 00 00</a:t>
              </a:r>
              <a:endParaRPr b="1">
                <a:solidFill>
                  <a:schemeClr val="accent5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2" y="6809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5"/>
                  </a:solidFill>
                </a:rPr>
                <a:t>ec 68  5f 59 b9 97 fa 68</a:t>
              </a:r>
              <a:endParaRPr lang="en-US" altLang="en-US" b="1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2" y="6062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5"/>
                  </a:solidFill>
                </a:rPr>
                <a:t>00 00 00 00 c3 00 40 17</a:t>
              </a:r>
              <a:endParaRPr lang="en-US" altLang="en-US" b="1">
                <a:solidFill>
                  <a:schemeClr val="accent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32" y="3905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chemeClr val="accent5"/>
                  </a:solidFill>
                  <a:sym typeface="+mn-ea"/>
                </a:rPr>
                <a:t>00 00 00 00 00 00 00 00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2" y="4653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chemeClr val="accent5"/>
                  </a:solidFill>
                  <a:sym typeface="+mn-ea"/>
                </a:rPr>
                <a:t>00 00 00 00 00 00 00 00</a:t>
              </a:r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32" y="3158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5"/>
                  </a:solidFill>
                </a:rPr>
                <a:t>00 00 00 00 55 61 dc 78 </a:t>
              </a:r>
              <a:endParaRPr lang="en-US" altLang="en-US" b="1">
                <a:solidFill>
                  <a:schemeClr val="accent5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9253" y="6175"/>
              <a:ext cx="66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rsp+8     0x5561dc80</a:t>
              </a:r>
              <a:endParaRPr lang="en-US" altLang="en-US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9253" y="5482"/>
              <a:ext cx="73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rsp+16   0x5561dc88</a:t>
              </a:r>
              <a:endParaRPr lang="en-US" altLang="en-US"/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9253" y="3989"/>
              <a:ext cx="87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rsp+32   0x5561dc98</a:t>
              </a:r>
              <a:endParaRPr lang="en-US" altLang="en-US"/>
            </a:p>
          </p:txBody>
        </p:sp>
        <p:sp>
          <p:nvSpPr>
            <p:cNvPr id="13" name="Text Box 12"/>
            <p:cNvSpPr txBox="true"/>
            <p:nvPr/>
          </p:nvSpPr>
          <p:spPr>
            <a:xfrm>
              <a:off x="9253" y="4736"/>
              <a:ext cx="77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rsp+24   0x5561dc90</a:t>
              </a:r>
              <a:endParaRPr lang="en-US" altLang="en-US"/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9253" y="3242"/>
              <a:ext cx="64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rsp+40   0x5561dca0</a:t>
              </a:r>
              <a:endParaRPr lang="en-US" altLang="en-US"/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9253" y="6922"/>
              <a:ext cx="68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	       0x5561dc78</a:t>
              </a:r>
              <a:endParaRPr lang="en-US" alt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491615" y="570674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C00000"/>
                </a:solidFill>
              </a:rPr>
              <a:t>getbuf()中的retq</a:t>
            </a:r>
            <a:endParaRPr lang="en-US" altLang="en-US" b="1">
              <a:solidFill>
                <a:srgbClr val="C00000"/>
              </a:solidFill>
            </a:endParaRPr>
          </a:p>
        </p:txBody>
      </p:sp>
      <p:cxnSp>
        <p:nvCxnSpPr>
          <p:cNvPr id="18" name="Curved Connector 17"/>
          <p:cNvCxnSpPr>
            <a:stCxn id="9" idx="1"/>
            <a:endCxn id="5" idx="3"/>
          </p:cNvCxnSpPr>
          <p:nvPr/>
        </p:nvCxnSpPr>
        <p:spPr>
          <a:xfrm rot="10800000" flipH="true" flipV="true">
            <a:off x="3261360" y="2270125"/>
            <a:ext cx="3446780" cy="2318385"/>
          </a:xfrm>
          <a:prstGeom prst="curvedConnector5">
            <a:avLst>
              <a:gd name="adj1" fmla="val -6909"/>
              <a:gd name="adj2" fmla="val 169734"/>
              <a:gd name="adj3" fmla="val 1069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52335" y="449580"/>
            <a:ext cx="174625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touch2()</a:t>
            </a:r>
            <a:endParaRPr lang="en-US" altLang="en-US"/>
          </a:p>
        </p:txBody>
      </p:sp>
      <p:cxnSp>
        <p:nvCxnSpPr>
          <p:cNvPr id="20" name="Curved Connector 19"/>
          <p:cNvCxnSpPr>
            <a:stCxn id="6" idx="0"/>
            <a:endCxn id="19" idx="1"/>
          </p:cNvCxnSpPr>
          <p:nvPr/>
        </p:nvCxnSpPr>
        <p:spPr>
          <a:xfrm rot="16200000">
            <a:off x="4551680" y="1177290"/>
            <a:ext cx="3132455" cy="226758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3816350" y="103949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C00000"/>
                </a:solidFill>
              </a:rPr>
              <a:t>注入代码中的retq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80610" y="1884045"/>
            <a:ext cx="1931670" cy="670560"/>
          </a:xfrm>
          <a:prstGeom prst="ellipse">
            <a:avLst/>
          </a:prstGeom>
          <a:noFill/>
          <a:ln w="41275">
            <a:solidFill>
              <a:srgbClr val="7030A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95665" y="4272280"/>
            <a:ext cx="1931670" cy="670560"/>
          </a:xfrm>
          <a:prstGeom prst="ellipse">
            <a:avLst/>
          </a:prstGeom>
          <a:noFill/>
          <a:ln w="41275">
            <a:solidFill>
              <a:srgbClr val="7030A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true"/>
          <p:nvPr/>
        </p:nvSpPr>
        <p:spPr>
          <a:xfrm>
            <a:off x="300355" y="276225"/>
            <a:ext cx="23361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2</a:t>
            </a:r>
            <a:endParaRPr lang="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261360" y="3456305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accent5"/>
                </a:solidFill>
                <a:sym typeface="+mn-ea"/>
              </a:rPr>
              <a:t>00 00 00 00</a:t>
            </a:r>
            <a:r>
              <a:rPr b="1">
                <a:solidFill>
                  <a:schemeClr val="accent5"/>
                </a:solidFill>
              </a:rPr>
              <a:t> 00 00 00 00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1360" y="4351655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accent5"/>
                </a:solidFill>
              </a:rPr>
              <a:t>fa</a:t>
            </a:r>
            <a:r>
              <a:rPr lang="en-US" altLang="en-US" b="1">
                <a:solidFill>
                  <a:schemeClr val="accent5"/>
                </a:solidFill>
              </a:rPr>
              <a:t> 68  5</a:t>
            </a:r>
            <a:r>
              <a:rPr lang="" altLang="en-US" b="1">
                <a:solidFill>
                  <a:schemeClr val="accent5"/>
                </a:solidFill>
              </a:rPr>
              <a:t>f</a:t>
            </a:r>
            <a:r>
              <a:rPr lang="en-US" altLang="en-US" b="1">
                <a:solidFill>
                  <a:schemeClr val="accent5"/>
                </a:solidFill>
              </a:rPr>
              <a:t> 5</a:t>
            </a:r>
            <a:r>
              <a:rPr lang="" altLang="en-US" b="1">
                <a:solidFill>
                  <a:schemeClr val="accent5"/>
                </a:solidFill>
              </a:rPr>
              <a:t>5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61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dc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a8</a:t>
            </a:r>
            <a:r>
              <a:rPr lang="en-US" altLang="en-US" b="1">
                <a:solidFill>
                  <a:schemeClr val="accent5"/>
                </a:solidFill>
              </a:rPr>
              <a:t> 68</a:t>
            </a:r>
            <a:endParaRPr lang="en-US" altLang="en-US" b="1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1360" y="3877310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5"/>
                </a:solidFill>
              </a:rPr>
              <a:t>00 00 00 00 c3 00 40 1</a:t>
            </a:r>
            <a:r>
              <a:rPr lang="" altLang="en-US" b="1">
                <a:solidFill>
                  <a:schemeClr val="accent5"/>
                </a:solidFill>
              </a:rPr>
              <a:t>8</a:t>
            </a:r>
            <a:endParaRPr lang="" altLang="en-US" b="1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1360" y="2507615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accent5"/>
                </a:solidFill>
                <a:sym typeface="+mn-ea"/>
              </a:rPr>
              <a:t>00 00 00 00 00 00 00 00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1360" y="2982595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accent5"/>
                </a:solidFill>
                <a:sym typeface="+mn-ea"/>
              </a:rPr>
              <a:t>00 00 00 00 00 00 00 00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3261360" y="2033270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5"/>
                </a:solidFill>
              </a:rPr>
              <a:t>00 00 00 00 55 61 dc 78 </a:t>
            </a:r>
            <a:endParaRPr lang="en-US" altLang="en-US" b="1">
              <a:solidFill>
                <a:schemeClr val="accent5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7275195" y="3949065"/>
            <a:ext cx="421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rsp+8     0x5561dc80</a:t>
            </a:r>
            <a:endParaRPr lang="en-US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7275195" y="3509010"/>
            <a:ext cx="465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rsp+16   0x5561dc88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7275195" y="2560955"/>
            <a:ext cx="554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rsp+32   0x5561dc98</a:t>
            </a:r>
            <a:endParaRPr lang="en-US" alt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7275195" y="3035300"/>
            <a:ext cx="492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rsp+24   0x5561dc90</a:t>
            </a:r>
            <a:endParaRPr lang="en-US" alt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7275195" y="2086610"/>
            <a:ext cx="407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rsp+40   0x5561dca0</a:t>
            </a:r>
            <a:endParaRPr lang="en-US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7275195" y="4423410"/>
            <a:ext cx="437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	       0x5561dc78</a:t>
            </a:r>
            <a:endParaRPr lang="en-US" altLang="en-US"/>
          </a:p>
        </p:txBody>
      </p:sp>
      <p:sp>
        <p:nvSpPr>
          <p:cNvPr id="2" name="Text Box 1"/>
          <p:cNvSpPr txBox="true"/>
          <p:nvPr/>
        </p:nvSpPr>
        <p:spPr>
          <a:xfrm>
            <a:off x="300355" y="276225"/>
            <a:ext cx="23361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1360" y="1558925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accent5"/>
                </a:solidFill>
              </a:rPr>
              <a:t>61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66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37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39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39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62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39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" altLang="en-US" b="1">
                <a:solidFill>
                  <a:schemeClr val="accent5"/>
                </a:solidFill>
              </a:rPr>
              <a:t>35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endParaRPr lang="en-US" altLang="en-US" b="1">
              <a:solidFill>
                <a:schemeClr val="accent5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61360" y="1084580"/>
            <a:ext cx="3446780" cy="474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5"/>
                </a:solidFill>
              </a:rPr>
              <a:t>00 00 00 00 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00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00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00</a:t>
            </a:r>
            <a:r>
              <a:rPr lang="" altLang="en-US" b="1">
                <a:solidFill>
                  <a:schemeClr val="accent5"/>
                </a:solidFill>
              </a:rPr>
              <a:t> 00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endParaRPr lang="en-US" altLang="en-US" b="1">
              <a:solidFill>
                <a:schemeClr val="accent5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275195" y="1611630"/>
            <a:ext cx="407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rsp+4</a:t>
            </a:r>
            <a:r>
              <a:rPr lang="" altLang="en-US"/>
              <a:t>8</a:t>
            </a:r>
            <a:r>
              <a:rPr lang="en-US" altLang="en-US"/>
              <a:t>   0x5561dca</a:t>
            </a:r>
            <a:r>
              <a:rPr lang="" altLang="en-US"/>
              <a:t>8</a:t>
            </a:r>
            <a:endParaRPr lang="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7275195" y="1137920"/>
            <a:ext cx="407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 rsp+</a:t>
            </a:r>
            <a:r>
              <a:rPr lang="" altLang="en-US"/>
              <a:t>56</a:t>
            </a:r>
            <a:r>
              <a:rPr lang="en-US" altLang="en-US"/>
              <a:t>   0x5561dc</a:t>
            </a:r>
            <a:r>
              <a:rPr lang="" altLang="en-US"/>
              <a:t>b</a:t>
            </a:r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27" name="Oval 26"/>
          <p:cNvSpPr/>
          <p:nvPr/>
        </p:nvSpPr>
        <p:spPr>
          <a:xfrm>
            <a:off x="2255520" y="1150620"/>
            <a:ext cx="5256530" cy="94805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1390650" y="97853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olidFill>
                  <a:srgbClr val="7030A0"/>
                </a:solidFill>
              </a:rPr>
              <a:t>cookie string</a:t>
            </a:r>
            <a:endParaRPr lang="" altLang="en-US" b="1">
              <a:solidFill>
                <a:srgbClr val="7030A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H="true" flipV="true">
            <a:off x="3261360" y="2270125"/>
            <a:ext cx="3446780" cy="2318385"/>
          </a:xfrm>
          <a:prstGeom prst="curvedConnector5">
            <a:avLst>
              <a:gd name="adj1" fmla="val -6909"/>
              <a:gd name="adj2" fmla="val 169734"/>
              <a:gd name="adj3" fmla="val 1069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52335" y="449580"/>
            <a:ext cx="174625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touch</a:t>
            </a:r>
            <a:r>
              <a:rPr lang="" altLang="en-US"/>
              <a:t>3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31" name="Curved Connector 30"/>
          <p:cNvCxnSpPr>
            <a:endCxn id="30" idx="1"/>
          </p:cNvCxnSpPr>
          <p:nvPr/>
        </p:nvCxnSpPr>
        <p:spPr>
          <a:xfrm rot="16200000">
            <a:off x="4551680" y="1177290"/>
            <a:ext cx="3132455" cy="226758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Presentation</Application>
  <PresentationFormat>宽屏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宋体</vt:lpstr>
      <vt:lpstr>Droid Sans Fallback</vt:lpstr>
      <vt:lpstr>微软雅黑</vt:lpstr>
      <vt:lpstr>Arial Unicode MS</vt:lpstr>
      <vt:lpstr>Phetsarath OT</vt:lpstr>
      <vt:lpstr>Arial Black</vt:lpstr>
      <vt:lpstr>Calibri</vt:lpstr>
      <vt:lpstr>Standard Symbols PS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lalawang</dc:creator>
  <cp:lastModifiedBy>lalawang</cp:lastModifiedBy>
  <cp:revision>9</cp:revision>
  <dcterms:created xsi:type="dcterms:W3CDTF">2021-05-07T08:27:21Z</dcterms:created>
  <dcterms:modified xsi:type="dcterms:W3CDTF">2021-05-07T08:27:21Z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