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h-CN" sz="1800" spc="-1" strike="noStrike">
                <a:latin typeface="Arial"/>
              </a:rPr>
              <a:t>点击鼠</a:t>
            </a:r>
            <a:r>
              <a:rPr b="0" lang="zh-CN" sz="1800" spc="-1" strike="noStrike">
                <a:latin typeface="Arial"/>
              </a:rPr>
              <a:t>标编辑</a:t>
            </a:r>
            <a:r>
              <a:rPr b="0" lang="zh-CN" sz="1800" spc="-1" strike="noStrike">
                <a:latin typeface="Arial"/>
              </a:rPr>
              <a:t>标题文</a:t>
            </a:r>
            <a:r>
              <a:rPr b="0" lang="zh-CN" sz="1800" spc="-1" strike="noStrike">
                <a:latin typeface="Arial"/>
              </a:rPr>
              <a:t>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点击鼠标编辑大纲文字格式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latin typeface="Arial"/>
              </a:rPr>
              <a:t>第二个大纲级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第三大纲级别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latin typeface="Arial"/>
              </a:rPr>
              <a:t>第四大纲级别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第五大纲级别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第六大纲级别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第七大纲级别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_1"/>
          <p:cNvSpPr/>
          <p:nvPr/>
        </p:nvSpPr>
        <p:spPr>
          <a:xfrm>
            <a:off x="1980720" y="1510560"/>
            <a:ext cx="2159280" cy="44244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Rectangle 4_1"/>
          <p:cNvSpPr/>
          <p:nvPr/>
        </p:nvSpPr>
        <p:spPr>
          <a:xfrm>
            <a:off x="1980720" y="2348280"/>
            <a:ext cx="2159280" cy="44244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Rectangle 5_1"/>
          <p:cNvSpPr/>
          <p:nvPr/>
        </p:nvSpPr>
        <p:spPr>
          <a:xfrm>
            <a:off x="1980720" y="1904400"/>
            <a:ext cx="2159280" cy="44244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Rectangle 6_1"/>
          <p:cNvSpPr/>
          <p:nvPr/>
        </p:nvSpPr>
        <p:spPr>
          <a:xfrm>
            <a:off x="1980720" y="623160"/>
            <a:ext cx="2159280" cy="44244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Rectangle 7_1"/>
          <p:cNvSpPr/>
          <p:nvPr/>
        </p:nvSpPr>
        <p:spPr>
          <a:xfrm>
            <a:off x="1980720" y="1067400"/>
            <a:ext cx="2159280" cy="44244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Text Box 11_1"/>
          <p:cNvSpPr/>
          <p:nvPr/>
        </p:nvSpPr>
        <p:spPr>
          <a:xfrm>
            <a:off x="4360320" y="653760"/>
            <a:ext cx="5539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0x556835b0 getbuf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开始为字符串准备内存时栈顶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Rectangle 4_0"/>
          <p:cNvSpPr/>
          <p:nvPr/>
        </p:nvSpPr>
        <p:spPr>
          <a:xfrm>
            <a:off x="1980720" y="4072320"/>
            <a:ext cx="2159280" cy="4428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Rectangle 5_0"/>
          <p:cNvSpPr/>
          <p:nvPr/>
        </p:nvSpPr>
        <p:spPr>
          <a:xfrm>
            <a:off x="1980720" y="3628440"/>
            <a:ext cx="2159280" cy="4428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Rectangle 7_0"/>
          <p:cNvSpPr/>
          <p:nvPr/>
        </p:nvSpPr>
        <p:spPr>
          <a:xfrm>
            <a:off x="1980720" y="2791800"/>
            <a:ext cx="2159280" cy="44244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Rectangle 7_2"/>
          <p:cNvSpPr/>
          <p:nvPr/>
        </p:nvSpPr>
        <p:spPr>
          <a:xfrm>
            <a:off x="1980720" y="3185280"/>
            <a:ext cx="2159280" cy="44244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Text Box 11_0"/>
          <p:cNvSpPr/>
          <p:nvPr/>
        </p:nvSpPr>
        <p:spPr>
          <a:xfrm>
            <a:off x="4360320" y="1080000"/>
            <a:ext cx="5539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0x556835b0-4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Text Box 11_2"/>
          <p:cNvSpPr/>
          <p:nvPr/>
        </p:nvSpPr>
        <p:spPr>
          <a:xfrm>
            <a:off x="4500000" y="5040000"/>
            <a:ext cx="5539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0x556835b0-40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字符串开始输入位置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Rectangle 6_0"/>
          <p:cNvSpPr/>
          <p:nvPr/>
        </p:nvSpPr>
        <p:spPr>
          <a:xfrm>
            <a:off x="1980720" y="180000"/>
            <a:ext cx="2159280" cy="44244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08 04 8c 18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Text Box 11_3"/>
          <p:cNvSpPr/>
          <p:nvPr/>
        </p:nvSpPr>
        <p:spPr>
          <a:xfrm>
            <a:off x="4320000" y="180000"/>
            <a:ext cx="5539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0x556835b4 getbuf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执行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时的栈顶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Rectangle 4_7"/>
          <p:cNvSpPr/>
          <p:nvPr/>
        </p:nvSpPr>
        <p:spPr>
          <a:xfrm>
            <a:off x="1980720" y="4957560"/>
            <a:ext cx="2159280" cy="44244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Rectangle 5_7"/>
          <p:cNvSpPr/>
          <p:nvPr/>
        </p:nvSpPr>
        <p:spPr>
          <a:xfrm>
            <a:off x="1980720" y="4513680"/>
            <a:ext cx="2159280" cy="44244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_0"/>
          <p:cNvSpPr/>
          <p:nvPr/>
        </p:nvSpPr>
        <p:spPr>
          <a:xfrm>
            <a:off x="1620360" y="2037960"/>
            <a:ext cx="2159280" cy="38952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Rectangle 4_4"/>
          <p:cNvSpPr/>
          <p:nvPr/>
        </p:nvSpPr>
        <p:spPr>
          <a:xfrm>
            <a:off x="1620360" y="2774880"/>
            <a:ext cx="2159280" cy="3888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Rectangle 5_4"/>
          <p:cNvSpPr/>
          <p:nvPr/>
        </p:nvSpPr>
        <p:spPr>
          <a:xfrm>
            <a:off x="1620360" y="2384640"/>
            <a:ext cx="2159280" cy="3888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Rectangle 6_4"/>
          <p:cNvSpPr/>
          <p:nvPr/>
        </p:nvSpPr>
        <p:spPr>
          <a:xfrm>
            <a:off x="1620360" y="1257840"/>
            <a:ext cx="2159280" cy="38916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Rectangle 7_6"/>
          <p:cNvSpPr/>
          <p:nvPr/>
        </p:nvSpPr>
        <p:spPr>
          <a:xfrm>
            <a:off x="1620360" y="1648440"/>
            <a:ext cx="2159280" cy="38916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Text Box 11_8"/>
          <p:cNvSpPr/>
          <p:nvPr/>
        </p:nvSpPr>
        <p:spPr>
          <a:xfrm>
            <a:off x="3964680" y="1322640"/>
            <a:ext cx="5539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0x556835b0 getbuf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开始为字符串准备内存时栈顶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Rectangle 4_5"/>
          <p:cNvSpPr/>
          <p:nvPr/>
        </p:nvSpPr>
        <p:spPr>
          <a:xfrm>
            <a:off x="1620360" y="4290840"/>
            <a:ext cx="2159280" cy="38916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Rectangle 5_5"/>
          <p:cNvSpPr/>
          <p:nvPr/>
        </p:nvSpPr>
        <p:spPr>
          <a:xfrm>
            <a:off x="1620360" y="3900600"/>
            <a:ext cx="2159280" cy="38916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Rectangle 7_7"/>
          <p:cNvSpPr/>
          <p:nvPr/>
        </p:nvSpPr>
        <p:spPr>
          <a:xfrm>
            <a:off x="1620360" y="3164760"/>
            <a:ext cx="2159280" cy="3888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Rectangle 7_8"/>
          <p:cNvSpPr/>
          <p:nvPr/>
        </p:nvSpPr>
        <p:spPr>
          <a:xfrm>
            <a:off x="1620360" y="3510720"/>
            <a:ext cx="2159280" cy="38952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Text Box 11_9"/>
          <p:cNvSpPr/>
          <p:nvPr/>
        </p:nvSpPr>
        <p:spPr>
          <a:xfrm>
            <a:off x="4000320" y="1796040"/>
            <a:ext cx="5539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0x556835b0-4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 Box 11_10"/>
          <p:cNvSpPr/>
          <p:nvPr/>
        </p:nvSpPr>
        <p:spPr>
          <a:xfrm>
            <a:off x="3960360" y="5033880"/>
            <a:ext cx="5539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0x556835b0-40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字符串开始输入位置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Rectangle 6_5"/>
          <p:cNvSpPr/>
          <p:nvPr/>
        </p:nvSpPr>
        <p:spPr>
          <a:xfrm>
            <a:off x="1620360" y="868320"/>
            <a:ext cx="2159280" cy="3888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08 04 8c 42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 Box 11_11"/>
          <p:cNvSpPr/>
          <p:nvPr/>
        </p:nvSpPr>
        <p:spPr>
          <a:xfrm>
            <a:off x="3960000" y="981720"/>
            <a:ext cx="5539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0x556835b4 getbuf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执行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时的栈顶，保存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fizz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地质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Rectangle 6_2"/>
          <p:cNvSpPr/>
          <p:nvPr/>
        </p:nvSpPr>
        <p:spPr>
          <a:xfrm>
            <a:off x="1620360" y="478440"/>
            <a:ext cx="2159280" cy="38952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" name="Rectangle 6_3"/>
          <p:cNvSpPr/>
          <p:nvPr/>
        </p:nvSpPr>
        <p:spPr>
          <a:xfrm>
            <a:off x="1620360" y="89280"/>
            <a:ext cx="2159280" cy="38916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10 05 b2 b7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 Box 11_4"/>
          <p:cNvSpPr/>
          <p:nvPr/>
        </p:nvSpPr>
        <p:spPr>
          <a:xfrm>
            <a:off x="4000320" y="176040"/>
            <a:ext cx="5539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0x556835b4 getbuf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执行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时的栈顶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+8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位置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Rectangle 4_8"/>
          <p:cNvSpPr/>
          <p:nvPr/>
        </p:nvSpPr>
        <p:spPr>
          <a:xfrm>
            <a:off x="1620000" y="5040000"/>
            <a:ext cx="2159280" cy="3600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" name="Rectangle 5_8"/>
          <p:cNvSpPr/>
          <p:nvPr/>
        </p:nvSpPr>
        <p:spPr>
          <a:xfrm>
            <a:off x="1620000" y="4680000"/>
            <a:ext cx="2159280" cy="3600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3_2"/>
          <p:cNvSpPr/>
          <p:nvPr/>
        </p:nvSpPr>
        <p:spPr>
          <a:xfrm>
            <a:off x="1620720" y="1577880"/>
            <a:ext cx="2159280" cy="45036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" name="Rectangle 4_2"/>
          <p:cNvSpPr/>
          <p:nvPr/>
        </p:nvSpPr>
        <p:spPr>
          <a:xfrm>
            <a:off x="1620720" y="2028240"/>
            <a:ext cx="2159280" cy="4500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Rectangle 5_2"/>
          <p:cNvSpPr/>
          <p:nvPr/>
        </p:nvSpPr>
        <p:spPr>
          <a:xfrm>
            <a:off x="1620720" y="2478240"/>
            <a:ext cx="2159280" cy="4500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" name="Rectangle 6_8"/>
          <p:cNvSpPr/>
          <p:nvPr/>
        </p:nvSpPr>
        <p:spPr>
          <a:xfrm>
            <a:off x="1620720" y="675360"/>
            <a:ext cx="2159280" cy="4500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Rectangle 7_3"/>
          <p:cNvSpPr/>
          <p:nvPr/>
        </p:nvSpPr>
        <p:spPr>
          <a:xfrm>
            <a:off x="1620720" y="1127160"/>
            <a:ext cx="2159280" cy="4500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 Box 11_6"/>
          <p:cNvSpPr/>
          <p:nvPr/>
        </p:nvSpPr>
        <p:spPr>
          <a:xfrm>
            <a:off x="4000320" y="720000"/>
            <a:ext cx="5539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0x556835b0 getbuf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开始为字符串准备内存时栈顶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Text Box 11_7"/>
          <p:cNvSpPr/>
          <p:nvPr/>
        </p:nvSpPr>
        <p:spPr>
          <a:xfrm>
            <a:off x="4000320" y="1256040"/>
            <a:ext cx="5539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0x556835b0-4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Text Box 11_12"/>
          <p:cNvSpPr/>
          <p:nvPr/>
        </p:nvSpPr>
        <p:spPr>
          <a:xfrm>
            <a:off x="3960360" y="5216040"/>
            <a:ext cx="5539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0x556835b0-40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字符串开始输入位置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Rectangle 6_9"/>
          <p:cNvSpPr/>
          <p:nvPr/>
        </p:nvSpPr>
        <p:spPr>
          <a:xfrm>
            <a:off x="1620720" y="224640"/>
            <a:ext cx="2159280" cy="4500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55 68 35 88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Text Box 11_13"/>
          <p:cNvSpPr/>
          <p:nvPr/>
        </p:nvSpPr>
        <p:spPr>
          <a:xfrm>
            <a:off x="4000320" y="180000"/>
            <a:ext cx="55396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0x556835b4 getbuf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执行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时的栈顶，保存地址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Rectangle 4_6"/>
          <p:cNvSpPr/>
          <p:nvPr/>
        </p:nvSpPr>
        <p:spPr>
          <a:xfrm>
            <a:off x="1620720" y="5182200"/>
            <a:ext cx="2159280" cy="4500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 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04 d1 08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a1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Rectangle 5_6"/>
          <p:cNvSpPr/>
          <p:nvPr/>
        </p:nvSpPr>
        <p:spPr>
          <a:xfrm>
            <a:off x="1620720" y="4730760"/>
            <a:ext cx="2159280" cy="4500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d1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00 a3 08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Rectangle 7_9"/>
          <p:cNvSpPr/>
          <p:nvPr/>
        </p:nvSpPr>
        <p:spPr>
          <a:xfrm>
            <a:off x="1620720" y="3829680"/>
            <a:ext cx="2159280" cy="4500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c3 08 04 8c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Rectangle 7_10"/>
          <p:cNvSpPr/>
          <p:nvPr/>
        </p:nvSpPr>
        <p:spPr>
          <a:xfrm>
            <a:off x="1620720" y="4279680"/>
            <a:ext cx="2159280" cy="45036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9d 68 08 04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Rectangle 4_3"/>
          <p:cNvSpPr/>
          <p:nvPr/>
        </p:nvSpPr>
        <p:spPr>
          <a:xfrm>
            <a:off x="1620720" y="3379680"/>
            <a:ext cx="2159280" cy="4500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Rectangle 5_3"/>
          <p:cNvSpPr/>
          <p:nvPr/>
        </p:nvSpPr>
        <p:spPr>
          <a:xfrm>
            <a:off x="1620720" y="2928240"/>
            <a:ext cx="2159280" cy="4500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Application>LibreOffice/7.1.3.2$Linux_X86_64 LibreOffice_project/47f78053abe362b9384784d31a6e56f8511eb1c1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2021-05-11T15:25:23Z</dcterms:created>
  <dc:creator/>
  <dc:description/>
  <dc:language>zh-CN</dc:language>
  <cp:lastModifiedBy/>
  <dcterms:modified xsi:type="dcterms:W3CDTF">2021-05-12T12:18:26Z</dcterms:modified>
  <cp:revision>19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