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261360" y="2033270"/>
            <a:ext cx="9554845" cy="2792095"/>
            <a:chOff x="2932" y="3158"/>
            <a:chExt cx="15047" cy="4397"/>
          </a:xfrm>
        </p:grpSpPr>
        <p:sp>
          <p:nvSpPr>
            <p:cNvPr id="4" name="Rectangle 3"/>
            <p:cNvSpPr/>
            <p:nvPr/>
          </p:nvSpPr>
          <p:spPr>
            <a:xfrm>
              <a:off x="2932" y="5399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chemeClr val="accent5"/>
                  </a:solidFill>
                  <a:sym typeface="+mn-ea"/>
                </a:rPr>
                <a:t>00 00 00 00</a:t>
              </a:r>
              <a:r>
                <a:rPr b="1">
                  <a:solidFill>
                    <a:schemeClr val="accent5"/>
                  </a:solidFill>
                </a:rPr>
                <a:t> 00 00 00 00</a:t>
              </a:r>
              <a:endParaRPr b="1">
                <a:solidFill>
                  <a:schemeClr val="accent5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2" y="6809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accent5"/>
                  </a:solidFill>
                </a:rPr>
                <a:t>ec 68  5f 59 b9 97 fa 68</a:t>
              </a:r>
              <a:endParaRPr lang="" altLang="en-US" b="1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2" y="6062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accent5"/>
                  </a:solidFill>
                </a:rPr>
                <a:t>00 00 00 00 c3 00 40 17</a:t>
              </a:r>
              <a:endParaRPr lang="" altLang="en-US" b="1">
                <a:solidFill>
                  <a:schemeClr val="accent5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32" y="3905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chemeClr val="accent5"/>
                  </a:solidFill>
                  <a:sym typeface="+mn-ea"/>
                </a:rPr>
                <a:t>00 00 00 00</a:t>
              </a:r>
              <a:r>
                <a:rPr b="1">
                  <a:solidFill>
                    <a:schemeClr val="accent5"/>
                  </a:solidFill>
                  <a:sym typeface="+mn-ea"/>
                </a:rPr>
                <a:t> 00 00 00 00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2" y="4653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chemeClr val="accent5"/>
                  </a:solidFill>
                  <a:sym typeface="+mn-ea"/>
                </a:rPr>
                <a:t>00 00 00 00</a:t>
              </a:r>
              <a:r>
                <a:rPr b="1">
                  <a:solidFill>
                    <a:schemeClr val="accent5"/>
                  </a:solidFill>
                  <a:sym typeface="+mn-ea"/>
                </a:rPr>
                <a:t> 00 00 00 00</a:t>
              </a:r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32" y="3158"/>
              <a:ext cx="5428" cy="7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accent5"/>
                  </a:solidFill>
                </a:rPr>
                <a:t>00 00 00 00 55 61 dc 78 </a:t>
              </a:r>
              <a:endParaRPr lang="" altLang="en-US" b="1">
                <a:solidFill>
                  <a:schemeClr val="accent5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9253" y="6175"/>
              <a:ext cx="66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/>
                <a:t>&lt;- rsp+8     0x5561dc80</a:t>
              </a:r>
              <a:endParaRPr lang="" altLang="en-US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9253" y="5482"/>
              <a:ext cx="73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</a:t>
              </a:r>
              <a:r>
                <a:rPr lang="" altLang="en-US"/>
                <a:t>+16   </a:t>
              </a:r>
              <a:r>
                <a:rPr lang="en-US" altLang="en-US"/>
                <a:t>0x5561dc</a:t>
              </a:r>
              <a:r>
                <a:rPr lang="" altLang="en-US"/>
                <a:t>88</a:t>
              </a:r>
              <a:endParaRPr lang="" altLang="en-US"/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9253" y="3989"/>
              <a:ext cx="87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</a:t>
              </a:r>
              <a:r>
                <a:rPr lang="" altLang="en-US"/>
                <a:t>+32  </a:t>
              </a:r>
              <a:r>
                <a:rPr lang="en-US" altLang="en-US"/>
                <a:t> 0x5561dc</a:t>
              </a:r>
              <a:r>
                <a:rPr lang="" altLang="en-US"/>
                <a:t>98</a:t>
              </a:r>
              <a:endParaRPr lang="" altLang="en-US"/>
            </a:p>
          </p:txBody>
        </p:sp>
        <p:sp>
          <p:nvSpPr>
            <p:cNvPr id="13" name="Text Box 12"/>
            <p:cNvSpPr txBox="true"/>
            <p:nvPr/>
          </p:nvSpPr>
          <p:spPr>
            <a:xfrm>
              <a:off x="9253" y="4736"/>
              <a:ext cx="77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</a:t>
              </a:r>
              <a:r>
                <a:rPr lang="" altLang="en-US"/>
                <a:t>+24  </a:t>
              </a:r>
              <a:r>
                <a:rPr lang="en-US" altLang="en-US"/>
                <a:t> 0x5561dc</a:t>
              </a:r>
              <a:r>
                <a:rPr lang="" altLang="en-US"/>
                <a:t>90</a:t>
              </a:r>
              <a:endParaRPr lang="" altLang="en-US"/>
            </a:p>
          </p:txBody>
        </p:sp>
        <p:sp>
          <p:nvSpPr>
            <p:cNvPr id="14" name="Text Box 13"/>
            <p:cNvSpPr txBox="true"/>
            <p:nvPr/>
          </p:nvSpPr>
          <p:spPr>
            <a:xfrm>
              <a:off x="9253" y="3242"/>
              <a:ext cx="64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</a:t>
              </a:r>
              <a:r>
                <a:rPr lang="" altLang="en-US"/>
                <a:t>+40  </a:t>
              </a:r>
              <a:r>
                <a:rPr lang="en-US" altLang="en-US"/>
                <a:t> 0x5561dc</a:t>
              </a:r>
              <a:r>
                <a:rPr lang="" altLang="en-US"/>
                <a:t>a0</a:t>
              </a:r>
              <a:endParaRPr lang="" altLang="en-US"/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9253" y="6922"/>
              <a:ext cx="68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&lt;- rsp</a:t>
              </a:r>
              <a:r>
                <a:rPr lang="" altLang="en-US"/>
                <a:t>	       </a:t>
              </a:r>
              <a:r>
                <a:rPr lang="en-US" altLang="en-US"/>
                <a:t>0x5561dc78</a:t>
              </a:r>
              <a:endParaRPr lang="en-US" alt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491615" y="570674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olidFill>
                  <a:srgbClr val="C00000"/>
                </a:solidFill>
              </a:rPr>
              <a:t>getbuf()中的retq</a:t>
            </a:r>
            <a:endParaRPr lang="" altLang="en-US" b="1">
              <a:solidFill>
                <a:srgbClr val="C00000"/>
              </a:solidFill>
            </a:endParaRPr>
          </a:p>
        </p:txBody>
      </p:sp>
      <p:cxnSp>
        <p:nvCxnSpPr>
          <p:cNvPr id="18" name="Curved Connector 17"/>
          <p:cNvCxnSpPr>
            <a:stCxn id="9" idx="1"/>
            <a:endCxn id="5" idx="3"/>
          </p:cNvCxnSpPr>
          <p:nvPr/>
        </p:nvCxnSpPr>
        <p:spPr>
          <a:xfrm rot="10800000" flipH="true" flipV="true">
            <a:off x="3261360" y="2270125"/>
            <a:ext cx="3446780" cy="2318385"/>
          </a:xfrm>
          <a:prstGeom prst="curvedConnector5">
            <a:avLst>
              <a:gd name="adj1" fmla="val -6909"/>
              <a:gd name="adj2" fmla="val 169734"/>
              <a:gd name="adj3" fmla="val 1069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52335" y="449580"/>
            <a:ext cx="174625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touch2()</a:t>
            </a:r>
            <a:endParaRPr lang="" altLang="en-US"/>
          </a:p>
        </p:txBody>
      </p:sp>
      <p:cxnSp>
        <p:nvCxnSpPr>
          <p:cNvPr id="20" name="Curved Connector 19"/>
          <p:cNvCxnSpPr>
            <a:stCxn id="6" idx="0"/>
            <a:endCxn id="19" idx="1"/>
          </p:cNvCxnSpPr>
          <p:nvPr/>
        </p:nvCxnSpPr>
        <p:spPr>
          <a:xfrm rot="16200000">
            <a:off x="4551680" y="1177290"/>
            <a:ext cx="3132455" cy="226758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3816350" y="103949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olidFill>
                  <a:srgbClr val="C00000"/>
                </a:solidFill>
              </a:rPr>
              <a:t>注入代码</a:t>
            </a:r>
            <a:r>
              <a:rPr lang="en-US" altLang="en-US" b="1">
                <a:solidFill>
                  <a:srgbClr val="C00000"/>
                </a:solidFill>
              </a:rPr>
              <a:t>中的retq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80610" y="1884045"/>
            <a:ext cx="1931670" cy="670560"/>
          </a:xfrm>
          <a:prstGeom prst="ellipse">
            <a:avLst/>
          </a:prstGeom>
          <a:noFill/>
          <a:ln w="41275">
            <a:solidFill>
              <a:srgbClr val="7030A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95665" y="4272280"/>
            <a:ext cx="1931670" cy="670560"/>
          </a:xfrm>
          <a:prstGeom prst="ellipse">
            <a:avLst/>
          </a:prstGeom>
          <a:noFill/>
          <a:ln w="41275">
            <a:solidFill>
              <a:srgbClr val="7030A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Presentation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Phetsarath OT</vt:lpstr>
      <vt:lpstr>Standard Symbols PS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lalawang</dc:creator>
  <cp:lastModifiedBy>lalawang</cp:lastModifiedBy>
  <cp:revision>7</cp:revision>
  <dcterms:created xsi:type="dcterms:W3CDTF">2021-05-07T03:44:07Z</dcterms:created>
  <dcterms:modified xsi:type="dcterms:W3CDTF">2021-05-07T03:44:07Z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