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89" r:id="rId17"/>
    <p:sldId id="287" r:id="rId18"/>
    <p:sldId id="284" r:id="rId19"/>
    <p:sldId id="283" r:id="rId20"/>
    <p:sldId id="285" r:id="rId21"/>
    <p:sldId id="286" r:id="rId22"/>
    <p:sldId id="288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rkman" userId="2da26f2e4321c6c2" providerId="LiveId" clId="{011D6294-EEDB-4A63-B2E0-7A95F87567C2}"/>
    <pc:docChg chg="modSld">
      <pc:chgData name="Andy Larkman" userId="2da26f2e4321c6c2" providerId="LiveId" clId="{011D6294-EEDB-4A63-B2E0-7A95F87567C2}" dt="2025-09-12T10:38:10.098" v="1" actId="22"/>
      <pc:docMkLst>
        <pc:docMk/>
      </pc:docMkLst>
      <pc:sldChg chg="addSp mod">
        <pc:chgData name="Andy Larkman" userId="2da26f2e4321c6c2" providerId="LiveId" clId="{011D6294-EEDB-4A63-B2E0-7A95F87567C2}" dt="2025-09-12T10:37:52.568" v="0" actId="22"/>
        <pc:sldMkLst>
          <pc:docMk/>
          <pc:sldMk cId="1739857644" sldId="265"/>
        </pc:sldMkLst>
        <pc:picChg chg="add">
          <ac:chgData name="Andy Larkman" userId="2da26f2e4321c6c2" providerId="LiveId" clId="{011D6294-EEDB-4A63-B2E0-7A95F87567C2}" dt="2025-09-12T10:37:52.568" v="0" actId="22"/>
          <ac:picMkLst>
            <pc:docMk/>
            <pc:sldMk cId="1739857644" sldId="265"/>
            <ac:picMk id="3" creationId="{8E17ABA5-EB81-1B76-65F5-5771C5359A11}"/>
          </ac:picMkLst>
        </pc:picChg>
      </pc:sldChg>
      <pc:sldChg chg="addSp mod">
        <pc:chgData name="Andy Larkman" userId="2da26f2e4321c6c2" providerId="LiveId" clId="{011D6294-EEDB-4A63-B2E0-7A95F87567C2}" dt="2025-09-12T10:38:10.098" v="1" actId="22"/>
        <pc:sldMkLst>
          <pc:docMk/>
          <pc:sldMk cId="4049805621" sldId="266"/>
        </pc:sldMkLst>
        <pc:picChg chg="add">
          <ac:chgData name="Andy Larkman" userId="2da26f2e4321c6c2" providerId="LiveId" clId="{011D6294-EEDB-4A63-B2E0-7A95F87567C2}" dt="2025-09-12T10:38:10.098" v="1" actId="22"/>
          <ac:picMkLst>
            <pc:docMk/>
            <pc:sldMk cId="4049805621" sldId="266"/>
            <ac:picMk id="3" creationId="{FBC7FE6D-CDAB-1AF2-7FB2-5B1392861C3B}"/>
          </ac:picMkLst>
        </pc:picChg>
      </pc:sldChg>
    </pc:docChg>
  </pc:docChgLst>
  <pc:docChgLst>
    <pc:chgData name="Andy Larkman" userId="2da26f2e4321c6c2" providerId="LiveId" clId="{B71A7C82-798A-48DC-9B06-FCEE167E4A24}"/>
    <pc:docChg chg="custSel addSld delSld modSld sldOrd">
      <pc:chgData name="Andy Larkman" userId="2da26f2e4321c6c2" providerId="LiveId" clId="{B71A7C82-798A-48DC-9B06-FCEE167E4A24}" dt="2025-08-21T21:57:39.428" v="64" actId="22"/>
      <pc:docMkLst>
        <pc:docMk/>
      </pc:docMkLst>
      <pc:sldChg chg="addSp mod">
        <pc:chgData name="Andy Larkman" userId="2da26f2e4321c6c2" providerId="LiveId" clId="{B71A7C82-798A-48DC-9B06-FCEE167E4A24}" dt="2025-08-21T08:37:32.906" v="0" actId="22"/>
        <pc:sldMkLst>
          <pc:docMk/>
          <pc:sldMk cId="556942426" sldId="260"/>
        </pc:sldMkLst>
        <pc:picChg chg="add">
          <ac:chgData name="Andy Larkman" userId="2da26f2e4321c6c2" providerId="LiveId" clId="{B71A7C82-798A-48DC-9B06-FCEE167E4A24}" dt="2025-08-21T08:37:32.906" v="0" actId="22"/>
          <ac:picMkLst>
            <pc:docMk/>
            <pc:sldMk cId="556942426" sldId="260"/>
            <ac:picMk id="3" creationId="{CA1E03BC-08FE-31EA-5D4D-0E59C916A405}"/>
          </ac:picMkLst>
        </pc:picChg>
      </pc:sldChg>
      <pc:sldChg chg="addSp delSp modSp del mod">
        <pc:chgData name="Andy Larkman" userId="2da26f2e4321c6c2" providerId="LiveId" clId="{B71A7C82-798A-48DC-9B06-FCEE167E4A24}" dt="2025-08-21T21:19:30.191" v="58" actId="47"/>
        <pc:sldMkLst>
          <pc:docMk/>
          <pc:sldMk cId="1082248428" sldId="261"/>
        </pc:sldMkLst>
      </pc:sldChg>
      <pc:sldChg chg="addSp mod">
        <pc:chgData name="Andy Larkman" userId="2da26f2e4321c6c2" providerId="LiveId" clId="{B71A7C82-798A-48DC-9B06-FCEE167E4A24}" dt="2025-08-21T09:01:21.602" v="57" actId="22"/>
        <pc:sldMkLst>
          <pc:docMk/>
          <pc:sldMk cId="4134498953" sldId="262"/>
        </pc:sldMkLst>
        <pc:picChg chg="add">
          <ac:chgData name="Andy Larkman" userId="2da26f2e4321c6c2" providerId="LiveId" clId="{B71A7C82-798A-48DC-9B06-FCEE167E4A24}" dt="2025-08-21T09:01:21.602" v="57" actId="22"/>
          <ac:picMkLst>
            <pc:docMk/>
            <pc:sldMk cId="4134498953" sldId="262"/>
            <ac:picMk id="3" creationId="{5BD3CFED-F21A-6217-629A-69CD13B0D64D}"/>
          </ac:picMkLst>
        </pc:picChg>
      </pc:sldChg>
      <pc:sldChg chg="addSp modSp mod ord">
        <pc:chgData name="Andy Larkman" userId="2da26f2e4321c6c2" providerId="LiveId" clId="{B71A7C82-798A-48DC-9B06-FCEE167E4A24}" dt="2025-08-21T21:20:17.855" v="63"/>
        <pc:sldMkLst>
          <pc:docMk/>
          <pc:sldMk cId="1306477680" sldId="263"/>
        </pc:sldMkLst>
        <pc:picChg chg="add mod">
          <ac:chgData name="Andy Larkman" userId="2da26f2e4321c6c2" providerId="LiveId" clId="{B71A7C82-798A-48DC-9B06-FCEE167E4A24}" dt="2025-08-21T21:20:15.083" v="61" actId="14100"/>
          <ac:picMkLst>
            <pc:docMk/>
            <pc:sldMk cId="1306477680" sldId="263"/>
            <ac:picMk id="3" creationId="{7B0EEBC9-9BD7-352B-9A2B-D455C9CDFA58}"/>
          </ac:picMkLst>
        </pc:picChg>
      </pc:sldChg>
      <pc:sldChg chg="addSp mod">
        <pc:chgData name="Andy Larkman" userId="2da26f2e4321c6c2" providerId="LiveId" clId="{B71A7C82-798A-48DC-9B06-FCEE167E4A24}" dt="2025-08-21T21:57:39.428" v="64" actId="22"/>
        <pc:sldMkLst>
          <pc:docMk/>
          <pc:sldMk cId="464445035" sldId="264"/>
        </pc:sldMkLst>
        <pc:picChg chg="add">
          <ac:chgData name="Andy Larkman" userId="2da26f2e4321c6c2" providerId="LiveId" clId="{B71A7C82-798A-48DC-9B06-FCEE167E4A24}" dt="2025-08-21T21:57:39.428" v="64" actId="22"/>
          <ac:picMkLst>
            <pc:docMk/>
            <pc:sldMk cId="464445035" sldId="264"/>
            <ac:picMk id="3" creationId="{749D5594-346D-9DC9-929D-674AE3738D8D}"/>
          </ac:picMkLst>
        </pc:picChg>
      </pc:sldChg>
      <pc:sldChg chg="add del">
        <pc:chgData name="Andy Larkman" userId="2da26f2e4321c6c2" providerId="LiveId" clId="{B71A7C82-798A-48DC-9B06-FCEE167E4A24}" dt="2025-08-21T09:01:18.606" v="56" actId="47"/>
        <pc:sldMkLst>
          <pc:docMk/>
          <pc:sldMk cId="2706599228" sldId="282"/>
        </pc:sldMkLst>
      </pc:sldChg>
    </pc:docChg>
  </pc:docChgLst>
  <pc:docChgLst>
    <pc:chgData name="Andy Larkman" userId="2da26f2e4321c6c2" providerId="LiveId" clId="{AE5B54F1-C8F5-448A-ADA0-38ECB62D068A}"/>
    <pc:docChg chg="addSld modSld">
      <pc:chgData name="Andy Larkman" userId="2da26f2e4321c6c2" providerId="LiveId" clId="{AE5B54F1-C8F5-448A-ADA0-38ECB62D068A}" dt="2025-06-12T08:02:17.164" v="1" actId="22"/>
      <pc:docMkLst>
        <pc:docMk/>
      </pc:docMkLst>
      <pc:sldChg chg="addSp new mod">
        <pc:chgData name="Andy Larkman" userId="2da26f2e4321c6c2" providerId="LiveId" clId="{AE5B54F1-C8F5-448A-ADA0-38ECB62D068A}" dt="2025-06-12T08:02:17.164" v="1" actId="22"/>
        <pc:sldMkLst>
          <pc:docMk/>
          <pc:sldMk cId="2385937515" sldId="256"/>
        </pc:sldMkLst>
      </pc:sldChg>
    </pc:docChg>
  </pc:docChgLst>
  <pc:docChgLst>
    <pc:chgData name="Andy Larkman" userId="2da26f2e4321c6c2" providerId="LiveId" clId="{DD57E241-0078-4AE8-9E57-FF82578EE339}"/>
    <pc:docChg chg="custSel addSld delSld modSld sldOrd">
      <pc:chgData name="Andy Larkman" userId="2da26f2e4321c6c2" providerId="LiveId" clId="{DD57E241-0078-4AE8-9E57-FF82578EE339}" dt="2025-06-24T16:02:24.834" v="45" actId="22"/>
      <pc:docMkLst>
        <pc:docMk/>
      </pc:docMkLst>
      <pc:sldChg chg="addSp delSp new mod">
        <pc:chgData name="Andy Larkman" userId="2da26f2e4321c6c2" providerId="LiveId" clId="{DD57E241-0078-4AE8-9E57-FF82578EE339}" dt="2025-06-24T07:06:25.636" v="43" actId="22"/>
        <pc:sldMkLst>
          <pc:docMk/>
          <pc:sldMk cId="1990949740" sldId="256"/>
        </pc:sldMkLst>
      </pc:sldChg>
      <pc:sldChg chg="del">
        <pc:chgData name="Andy Larkman" userId="2da26f2e4321c6c2" providerId="LiveId" clId="{DD57E241-0078-4AE8-9E57-FF82578EE339}" dt="2025-06-12T16:04:43.852" v="0" actId="47"/>
        <pc:sldMkLst>
          <pc:docMk/>
          <pc:sldMk cId="2385937515" sldId="256"/>
        </pc:sldMkLst>
      </pc:sldChg>
      <pc:sldChg chg="addSp delSp add mod">
        <pc:chgData name="Andy Larkman" userId="2da26f2e4321c6c2" providerId="LiveId" clId="{DD57E241-0078-4AE8-9E57-FF82578EE339}" dt="2025-06-24T07:06:45.322" v="44" actId="22"/>
        <pc:sldMkLst>
          <pc:docMk/>
          <pc:sldMk cId="277392067" sldId="257"/>
        </pc:sldMkLst>
      </pc:sldChg>
      <pc:sldChg chg="addSp delSp add mod">
        <pc:chgData name="Andy Larkman" userId="2da26f2e4321c6c2" providerId="LiveId" clId="{DD57E241-0078-4AE8-9E57-FF82578EE339}" dt="2025-06-24T16:02:24.834" v="45" actId="22"/>
        <pc:sldMkLst>
          <pc:docMk/>
          <pc:sldMk cId="3766907185" sldId="258"/>
        </pc:sldMkLst>
      </pc:sldChg>
      <pc:sldChg chg="addSp modSp add mod">
        <pc:chgData name="Andy Larkman" userId="2da26f2e4321c6c2" providerId="LiveId" clId="{DD57E241-0078-4AE8-9E57-FF82578EE339}" dt="2025-06-12T16:07:23.782" v="37" actId="14100"/>
        <pc:sldMkLst>
          <pc:docMk/>
          <pc:sldMk cId="404469307" sldId="259"/>
        </pc:sldMkLst>
      </pc:sldChg>
      <pc:sldChg chg="add">
        <pc:chgData name="Andy Larkman" userId="2da26f2e4321c6c2" providerId="LiveId" clId="{DD57E241-0078-4AE8-9E57-FF82578EE339}" dt="2025-06-12T16:04:55.261" v="7"/>
        <pc:sldMkLst>
          <pc:docMk/>
          <pc:sldMk cId="556942426" sldId="260"/>
        </pc:sldMkLst>
      </pc:sldChg>
      <pc:sldChg chg="add">
        <pc:chgData name="Andy Larkman" userId="2da26f2e4321c6c2" providerId="LiveId" clId="{DD57E241-0078-4AE8-9E57-FF82578EE339}" dt="2025-06-12T16:04:55.293" v="8"/>
        <pc:sldMkLst>
          <pc:docMk/>
          <pc:sldMk cId="1082248428" sldId="261"/>
        </pc:sldMkLst>
      </pc:sldChg>
      <pc:sldChg chg="add">
        <pc:chgData name="Andy Larkman" userId="2da26f2e4321c6c2" providerId="LiveId" clId="{DD57E241-0078-4AE8-9E57-FF82578EE339}" dt="2025-06-12T16:04:55.326" v="9"/>
        <pc:sldMkLst>
          <pc:docMk/>
          <pc:sldMk cId="4134498953" sldId="262"/>
        </pc:sldMkLst>
      </pc:sldChg>
      <pc:sldChg chg="add">
        <pc:chgData name="Andy Larkman" userId="2da26f2e4321c6c2" providerId="LiveId" clId="{DD57E241-0078-4AE8-9E57-FF82578EE339}" dt="2025-06-12T16:04:55.359" v="10"/>
        <pc:sldMkLst>
          <pc:docMk/>
          <pc:sldMk cId="1306477680" sldId="263"/>
        </pc:sldMkLst>
      </pc:sldChg>
      <pc:sldChg chg="add">
        <pc:chgData name="Andy Larkman" userId="2da26f2e4321c6c2" providerId="LiveId" clId="{DD57E241-0078-4AE8-9E57-FF82578EE339}" dt="2025-06-12T16:04:55.387" v="11"/>
        <pc:sldMkLst>
          <pc:docMk/>
          <pc:sldMk cId="464445035" sldId="264"/>
        </pc:sldMkLst>
      </pc:sldChg>
      <pc:sldChg chg="add">
        <pc:chgData name="Andy Larkman" userId="2da26f2e4321c6c2" providerId="LiveId" clId="{DD57E241-0078-4AE8-9E57-FF82578EE339}" dt="2025-06-12T16:04:55.415" v="12"/>
        <pc:sldMkLst>
          <pc:docMk/>
          <pc:sldMk cId="1739857644" sldId="265"/>
        </pc:sldMkLst>
      </pc:sldChg>
      <pc:sldChg chg="add">
        <pc:chgData name="Andy Larkman" userId="2da26f2e4321c6c2" providerId="LiveId" clId="{DD57E241-0078-4AE8-9E57-FF82578EE339}" dt="2025-06-12T16:04:55.449" v="13"/>
        <pc:sldMkLst>
          <pc:docMk/>
          <pc:sldMk cId="4049805621" sldId="266"/>
        </pc:sldMkLst>
      </pc:sldChg>
      <pc:sldChg chg="add">
        <pc:chgData name="Andy Larkman" userId="2da26f2e4321c6c2" providerId="LiveId" clId="{DD57E241-0078-4AE8-9E57-FF82578EE339}" dt="2025-06-12T16:04:55.478" v="14"/>
        <pc:sldMkLst>
          <pc:docMk/>
          <pc:sldMk cId="570729223" sldId="267"/>
        </pc:sldMkLst>
      </pc:sldChg>
      <pc:sldChg chg="add">
        <pc:chgData name="Andy Larkman" userId="2da26f2e4321c6c2" providerId="LiveId" clId="{DD57E241-0078-4AE8-9E57-FF82578EE339}" dt="2025-06-12T16:04:55.507" v="15"/>
        <pc:sldMkLst>
          <pc:docMk/>
          <pc:sldMk cId="3344888485" sldId="268"/>
        </pc:sldMkLst>
      </pc:sldChg>
      <pc:sldChg chg="add">
        <pc:chgData name="Andy Larkman" userId="2da26f2e4321c6c2" providerId="LiveId" clId="{DD57E241-0078-4AE8-9E57-FF82578EE339}" dt="2025-06-12T16:04:55.540" v="16"/>
        <pc:sldMkLst>
          <pc:docMk/>
          <pc:sldMk cId="817053988" sldId="269"/>
        </pc:sldMkLst>
      </pc:sldChg>
      <pc:sldChg chg="add">
        <pc:chgData name="Andy Larkman" userId="2da26f2e4321c6c2" providerId="LiveId" clId="{DD57E241-0078-4AE8-9E57-FF82578EE339}" dt="2025-06-12T16:04:55.573" v="17"/>
        <pc:sldMkLst>
          <pc:docMk/>
          <pc:sldMk cId="1248257113" sldId="270"/>
        </pc:sldMkLst>
      </pc:sldChg>
      <pc:sldChg chg="add">
        <pc:chgData name="Andy Larkman" userId="2da26f2e4321c6c2" providerId="LiveId" clId="{DD57E241-0078-4AE8-9E57-FF82578EE339}" dt="2025-06-12T16:04:55.599" v="18"/>
        <pc:sldMkLst>
          <pc:docMk/>
          <pc:sldMk cId="721931620" sldId="271"/>
        </pc:sldMkLst>
      </pc:sldChg>
      <pc:sldChg chg="add">
        <pc:chgData name="Andy Larkman" userId="2da26f2e4321c6c2" providerId="LiveId" clId="{DD57E241-0078-4AE8-9E57-FF82578EE339}" dt="2025-06-12T16:04:55.634" v="19"/>
        <pc:sldMkLst>
          <pc:docMk/>
          <pc:sldMk cId="1888056661" sldId="272"/>
        </pc:sldMkLst>
      </pc:sldChg>
      <pc:sldChg chg="add">
        <pc:chgData name="Andy Larkman" userId="2da26f2e4321c6c2" providerId="LiveId" clId="{DD57E241-0078-4AE8-9E57-FF82578EE339}" dt="2025-06-12T16:04:55.665" v="20"/>
        <pc:sldMkLst>
          <pc:docMk/>
          <pc:sldMk cId="1796743994" sldId="273"/>
        </pc:sldMkLst>
      </pc:sldChg>
      <pc:sldChg chg="add">
        <pc:chgData name="Andy Larkman" userId="2da26f2e4321c6c2" providerId="LiveId" clId="{DD57E241-0078-4AE8-9E57-FF82578EE339}" dt="2025-06-12T16:04:55.694" v="21"/>
        <pc:sldMkLst>
          <pc:docMk/>
          <pc:sldMk cId="3309312321" sldId="274"/>
        </pc:sldMkLst>
      </pc:sldChg>
      <pc:sldChg chg="add">
        <pc:chgData name="Andy Larkman" userId="2da26f2e4321c6c2" providerId="LiveId" clId="{DD57E241-0078-4AE8-9E57-FF82578EE339}" dt="2025-06-12T16:04:55.729" v="22"/>
        <pc:sldMkLst>
          <pc:docMk/>
          <pc:sldMk cId="3636825823" sldId="275"/>
        </pc:sldMkLst>
      </pc:sldChg>
      <pc:sldChg chg="add">
        <pc:chgData name="Andy Larkman" userId="2da26f2e4321c6c2" providerId="LiveId" clId="{DD57E241-0078-4AE8-9E57-FF82578EE339}" dt="2025-06-12T16:04:55.757" v="23"/>
        <pc:sldMkLst>
          <pc:docMk/>
          <pc:sldMk cId="1765660521" sldId="276"/>
        </pc:sldMkLst>
      </pc:sldChg>
      <pc:sldChg chg="add">
        <pc:chgData name="Andy Larkman" userId="2da26f2e4321c6c2" providerId="LiveId" clId="{DD57E241-0078-4AE8-9E57-FF82578EE339}" dt="2025-06-12T16:04:55.793" v="24"/>
        <pc:sldMkLst>
          <pc:docMk/>
          <pc:sldMk cId="2506171242" sldId="277"/>
        </pc:sldMkLst>
      </pc:sldChg>
      <pc:sldChg chg="add">
        <pc:chgData name="Andy Larkman" userId="2da26f2e4321c6c2" providerId="LiveId" clId="{DD57E241-0078-4AE8-9E57-FF82578EE339}" dt="2025-06-12T16:04:55.817" v="25"/>
        <pc:sldMkLst>
          <pc:docMk/>
          <pc:sldMk cId="2183014921" sldId="278"/>
        </pc:sldMkLst>
      </pc:sldChg>
      <pc:sldChg chg="add">
        <pc:chgData name="Andy Larkman" userId="2da26f2e4321c6c2" providerId="LiveId" clId="{DD57E241-0078-4AE8-9E57-FF82578EE339}" dt="2025-06-12T16:04:55.852" v="26"/>
        <pc:sldMkLst>
          <pc:docMk/>
          <pc:sldMk cId="1654607364" sldId="279"/>
        </pc:sldMkLst>
      </pc:sldChg>
      <pc:sldChg chg="add">
        <pc:chgData name="Andy Larkman" userId="2da26f2e4321c6c2" providerId="LiveId" clId="{DD57E241-0078-4AE8-9E57-FF82578EE339}" dt="2025-06-12T16:04:55.880" v="27"/>
        <pc:sldMkLst>
          <pc:docMk/>
          <pc:sldMk cId="1087879137" sldId="280"/>
        </pc:sldMkLst>
      </pc:sldChg>
      <pc:sldChg chg="addSp delSp add mod ord">
        <pc:chgData name="Andy Larkman" userId="2da26f2e4321c6c2" providerId="LiveId" clId="{DD57E241-0078-4AE8-9E57-FF82578EE339}" dt="2025-06-24T07:06:05.296" v="42" actId="22"/>
        <pc:sldMkLst>
          <pc:docMk/>
          <pc:sldMk cId="3823361715" sldId="281"/>
        </pc:sldMkLst>
      </pc:sldChg>
    </pc:docChg>
  </pc:docChgLst>
  <pc:docChgLst>
    <pc:chgData name="Andy Larkman" userId="2da26f2e4321c6c2" providerId="LiveId" clId="{B504A635-07DA-4D69-9267-7A1876988564}"/>
    <pc:docChg chg="modSld">
      <pc:chgData name="Andy Larkman" userId="2da26f2e4321c6c2" providerId="LiveId" clId="{B504A635-07DA-4D69-9267-7A1876988564}" dt="2025-09-15T13:08:21.432" v="2" actId="22"/>
      <pc:docMkLst>
        <pc:docMk/>
      </pc:docMkLst>
      <pc:sldChg chg="addSp mod">
        <pc:chgData name="Andy Larkman" userId="2da26f2e4321c6c2" providerId="LiveId" clId="{B504A635-07DA-4D69-9267-7A1876988564}" dt="2025-09-14T21:52:35.092" v="0" actId="22"/>
        <pc:sldMkLst>
          <pc:docMk/>
          <pc:sldMk cId="570729223" sldId="267"/>
        </pc:sldMkLst>
        <pc:picChg chg="add">
          <ac:chgData name="Andy Larkman" userId="2da26f2e4321c6c2" providerId="LiveId" clId="{B504A635-07DA-4D69-9267-7A1876988564}" dt="2025-09-14T21:52:35.092" v="0" actId="22"/>
          <ac:picMkLst>
            <pc:docMk/>
            <pc:sldMk cId="570729223" sldId="267"/>
            <ac:picMk id="3" creationId="{AA875420-386E-EEDB-2089-B828F78913D9}"/>
          </ac:picMkLst>
        </pc:picChg>
      </pc:sldChg>
      <pc:sldChg chg="addSp mod">
        <pc:chgData name="Andy Larkman" userId="2da26f2e4321c6c2" providerId="LiveId" clId="{B504A635-07DA-4D69-9267-7A1876988564}" dt="2025-09-14T21:54:42.183" v="1" actId="22"/>
        <pc:sldMkLst>
          <pc:docMk/>
          <pc:sldMk cId="3344888485" sldId="268"/>
        </pc:sldMkLst>
        <pc:picChg chg="add">
          <ac:chgData name="Andy Larkman" userId="2da26f2e4321c6c2" providerId="LiveId" clId="{B504A635-07DA-4D69-9267-7A1876988564}" dt="2025-09-14T21:54:42.183" v="1" actId="22"/>
          <ac:picMkLst>
            <pc:docMk/>
            <pc:sldMk cId="3344888485" sldId="268"/>
            <ac:picMk id="3" creationId="{64C3F6AF-CD92-8BEC-7C92-B4C2726C7DC6}"/>
          </ac:picMkLst>
        </pc:picChg>
      </pc:sldChg>
      <pc:sldChg chg="addSp mod">
        <pc:chgData name="Andy Larkman" userId="2da26f2e4321c6c2" providerId="LiveId" clId="{B504A635-07DA-4D69-9267-7A1876988564}" dt="2025-09-15T13:08:21.432" v="2" actId="22"/>
        <pc:sldMkLst>
          <pc:docMk/>
          <pc:sldMk cId="817053988" sldId="269"/>
        </pc:sldMkLst>
        <pc:picChg chg="add">
          <ac:chgData name="Andy Larkman" userId="2da26f2e4321c6c2" providerId="LiveId" clId="{B504A635-07DA-4D69-9267-7A1876988564}" dt="2025-09-15T13:08:21.432" v="2" actId="22"/>
          <ac:picMkLst>
            <pc:docMk/>
            <pc:sldMk cId="817053988" sldId="269"/>
            <ac:picMk id="3" creationId="{62709E59-5EC8-EAAD-CF94-B261DBD1D9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CD6E-829D-483D-088A-C2B9D959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B7680-6DF4-53D1-498F-AC2E047DE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53AF-64D0-46CE-C646-E00AE61D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1C14-2F85-3729-DF77-19FAFB74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D155-39E6-E47B-7BFC-1677A9C1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8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92CA-BAEB-B4DE-EA7A-08CA4831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11A3E-4E47-B3EE-6768-8DCB253E5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2142-C8B3-6D7E-676D-F46C0BE1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886C-2F37-CD26-14E1-D106D171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0046-C8DD-942B-A555-A92630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7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93EE-74FE-3A5F-77A6-D19056D24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CDCD-B0A1-534B-2BCE-65731207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3AE5E-187A-615B-23C6-948E9939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D982-FCED-6715-9BC1-203B8660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4668-16FB-67AB-4ADD-BBEEBCD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6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6E1C-F57D-941B-D984-33F30B63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CA80-484A-11B2-2502-4BB5FDDD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33FB-F588-A8EA-5D53-8E7B80A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D12C-AC96-0B46-0F05-1ED88FB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DDD4-EB2C-83F9-93B3-50908DC2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5CC-5ABE-08A6-F43D-F94CD490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3352-8048-CABA-96BC-48F0E97F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96FE-3A4A-3F87-8E4F-A69642BC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BCD8-A6D2-AB59-6B81-F4D8608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EFB7-0942-CC1A-5538-752EB7A9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7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3F26-41E0-DAFA-00F9-46BB8319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3428-F7C2-E850-9533-2594A3B5A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4809E-06B3-07F8-8132-E6A40053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2FA5-1A11-7997-78E6-FF6DE007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5642C-3F9C-5303-6A63-30A2DAAC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F841-C4EF-C8C1-F113-13C27540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15FC-E9E8-5F42-7A0C-3BD4D4F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12B3-49C1-622B-C33C-29AC8BC0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01C5-E0B6-9AB7-3A23-7F658345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3F7E-2CE6-2224-8F4A-A9A6C5BEB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9E55-87F0-2488-12C6-D5B02933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BB080-85C5-F12F-4002-E80976B4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10878-BB07-9005-8BA8-539450DE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04B1-3B73-108A-0A17-DFC8203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F2-8B69-7223-5187-A53D99AF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A7093-33B0-A8BE-D3A0-7870274C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68FDD-FD3F-9275-13C8-68905984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7B9F5-5D3F-6FAF-80C6-F68B108B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7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5E3CA-DB3F-D0B0-CDC2-8F46731E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F6E99-0F87-157B-3530-745A8BF1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EE5A6-2EE4-4BD1-C30A-2221176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7BB-D32B-55D5-FD3F-45B6040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C589-E6E8-4CB3-A7DE-AE59E1DC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BFA5-BE7F-1161-DEB9-A446955D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0C1E-FC03-5B3F-1FDA-EF2EB8EA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8591-B8B8-CCCD-3645-1D4548DA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4B8F-F836-7D2B-C604-EFFAB027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6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228C-B17B-787E-3412-CFFAC50C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53573-8EB4-2267-3D6D-B94669A9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BDF81-DEC4-7AF4-DB27-0171DF82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23C38-932E-26D1-8A36-4D6B1C53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A60A-3732-A0EF-295C-5520614E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6093-44BC-CED1-D43D-46DB2D89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1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FE7E7-1E23-403D-1806-3C882B06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0AF5-A9F4-F1BC-0083-1C3C5AB8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CEA6-730C-A724-9775-F1483BC21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A135A-769C-438D-9AC0-5CFB87EA78F4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4D4F-EF02-5095-F917-913D966E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6684-A2DB-814F-B78A-523FA4FF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D80A-F082-C172-99E7-C57F8A65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12970B-5548-E8DC-CCB0-96826759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8" y="0"/>
            <a:ext cx="10750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6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6802-036F-030E-740F-1782BABD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7ABA5-EB81-1B76-65F5-5771C535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4B83F-ABE3-D87F-3831-357223EC0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7FE6D-CDAB-1AF2-7FB2-5B139286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75758"/>
            <a:ext cx="9774014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9A772-8D7C-93D4-F80B-C93C9DCFE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75420-386E-EEDB-2089-B828F789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1" y="0"/>
            <a:ext cx="813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2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ADFCA-4A9A-8AFD-427E-752BD5F8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3F6AF-CD92-8BEC-7C92-B4C2726C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06" y="0"/>
            <a:ext cx="8036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8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DD84-3261-1293-6A06-26BC419EF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09E59-5EC8-EAAD-CF94-B261DBD1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04" y="0"/>
            <a:ext cx="710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5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6F10C-A12A-B1A5-758D-05A204FCE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8D317-B420-5474-5429-269352E1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" y="1485900"/>
            <a:ext cx="11746447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3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DED9-6E80-D922-8AD2-A0FB7B4F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3BC26-E3A5-84FE-7723-30156DCC71F8}"/>
              </a:ext>
            </a:extLst>
          </p:cNvPr>
          <p:cNvSpPr txBox="1"/>
          <p:nvPr/>
        </p:nvSpPr>
        <p:spPr>
          <a:xfrm>
            <a:off x="0" y="0"/>
            <a:ext cx="8131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Start of Lap before </a:t>
            </a:r>
            <a:r>
              <a:rPr lang="en-GB" sz="2800" b="1" u="sng" dirty="0" err="1"/>
              <a:t>Inlap</a:t>
            </a:r>
            <a:r>
              <a:rPr lang="en-GB" sz="2800" b="1" u="sng" dirty="0"/>
              <a:t> – first S/F cross in replay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7CC2-7010-866F-1FF3-BD5BBD56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7" y="661945"/>
            <a:ext cx="9270514" cy="58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CC5C7-6493-8638-7D25-EDA6D512B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EA575-2F54-734C-113E-4E79F2975592}"/>
              </a:ext>
            </a:extLst>
          </p:cNvPr>
          <p:cNvSpPr txBox="1"/>
          <p:nvPr/>
        </p:nvSpPr>
        <p:spPr>
          <a:xfrm>
            <a:off x="0" y="0"/>
            <a:ext cx="598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Start of </a:t>
            </a:r>
            <a:r>
              <a:rPr lang="en-GB" sz="2800" b="1" u="sng" dirty="0" err="1"/>
              <a:t>Inlap</a:t>
            </a:r>
            <a:r>
              <a:rPr lang="en-GB" sz="2800" b="1" u="sng" dirty="0"/>
              <a:t> (Just crossed S/F 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CFA99-6FDA-0B64-87D7-5F4BA789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6" y="651066"/>
            <a:ext cx="10124060" cy="58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A0D79-D925-2BC4-4F1E-88C6C577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DEBB5-F391-950E-0EF3-56FB6FE0FC8F}"/>
              </a:ext>
            </a:extLst>
          </p:cNvPr>
          <p:cNvSpPr txBox="1"/>
          <p:nvPr/>
        </p:nvSpPr>
        <p:spPr>
          <a:xfrm>
            <a:off x="0" y="0"/>
            <a:ext cx="454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While Stationary in Pit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C5FD2-4C6B-0DFF-77F4-3CF13BB2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8" y="689412"/>
            <a:ext cx="9385952" cy="589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1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60BD-F9E5-DFC4-25DC-D567912EA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FC964-8024-BED4-431B-48FFFBDACA27}"/>
              </a:ext>
            </a:extLst>
          </p:cNvPr>
          <p:cNvSpPr txBox="1"/>
          <p:nvPr/>
        </p:nvSpPr>
        <p:spPr>
          <a:xfrm>
            <a:off x="0" y="0"/>
            <a:ext cx="569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Start of </a:t>
            </a:r>
            <a:r>
              <a:rPr lang="en-GB" sz="2800" b="1" u="sng" dirty="0" err="1"/>
              <a:t>OutLap</a:t>
            </a:r>
            <a:r>
              <a:rPr lang="en-GB" sz="2800" b="1" u="sng" dirty="0"/>
              <a:t> just after S/F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30DF7-64B2-1DD9-7AE2-1F4EE916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2" y="690524"/>
            <a:ext cx="9382475" cy="592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6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04681-6998-32D7-901D-15E25B18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5" y="0"/>
            <a:ext cx="1070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6FF8-9437-2B4A-9D7B-B76C44229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0A949-39DF-CC9F-8623-8DBB770EF784}"/>
              </a:ext>
            </a:extLst>
          </p:cNvPr>
          <p:cNvSpPr txBox="1"/>
          <p:nvPr/>
        </p:nvSpPr>
        <p:spPr>
          <a:xfrm>
            <a:off x="0" y="0"/>
            <a:ext cx="1135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/>
              <a:t>Start of Lap After </a:t>
            </a:r>
            <a:r>
              <a:rPr lang="en-GB" sz="2800" b="1" u="sng" dirty="0" err="1"/>
              <a:t>Outlap</a:t>
            </a:r>
            <a:r>
              <a:rPr lang="en-GB" sz="2800" b="1" u="sng" dirty="0"/>
              <a:t> (just after S/F line and </a:t>
            </a:r>
            <a:r>
              <a:rPr lang="en-GB" sz="2800" b="1" u="sng" dirty="0" err="1"/>
              <a:t>outlap</a:t>
            </a:r>
            <a:r>
              <a:rPr lang="en-GB" sz="2800" b="1" u="sng" dirty="0"/>
              <a:t> time known) – </a:t>
            </a:r>
            <a:r>
              <a:rPr lang="en-GB" sz="2800" b="1" u="sng" dirty="0">
                <a:highlight>
                  <a:srgbClr val="FFFF00"/>
                </a:highlight>
              </a:rPr>
              <a:t>THIS IS WHEN WE WANT THE DATA CAPTURED AND FROZEN UNTIL NEXT EVENT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DDE1-08C7-A251-7FE8-45F2F985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3" y="1388871"/>
            <a:ext cx="8290497" cy="52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AFE3F-C208-E75D-8F56-576EF905A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7C699-D5F1-F2D1-849A-9C40988FEF7D}"/>
              </a:ext>
            </a:extLst>
          </p:cNvPr>
          <p:cNvSpPr txBox="1"/>
          <p:nvPr/>
        </p:nvSpPr>
        <p:spPr>
          <a:xfrm>
            <a:off x="0" y="0"/>
            <a:ext cx="11077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2 Laps After </a:t>
            </a:r>
            <a:r>
              <a:rPr lang="en-GB" sz="2800" b="1" u="sng" dirty="0" err="1"/>
              <a:t>OutLap</a:t>
            </a:r>
            <a:r>
              <a:rPr lang="en-GB" sz="2800" b="1" u="sng" dirty="0"/>
              <a:t> (just after S/F line) – 1</a:t>
            </a:r>
            <a:r>
              <a:rPr lang="en-GB" sz="2800" b="1" u="sng" baseline="30000" dirty="0"/>
              <a:t>st</a:t>
            </a:r>
            <a:r>
              <a:rPr lang="en-GB" sz="2800" b="1" u="sng" dirty="0"/>
              <a:t> normal lap after pitting.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AE94F-8060-1DD6-A63C-65C9596D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7" y="660103"/>
            <a:ext cx="9131881" cy="57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0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CDFA7-7562-3C0A-8003-DFA4087B0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74C5A-51DC-A668-6D7F-A14B317EC4E2}"/>
              </a:ext>
            </a:extLst>
          </p:cNvPr>
          <p:cNvSpPr txBox="1"/>
          <p:nvPr/>
        </p:nvSpPr>
        <p:spPr>
          <a:xfrm>
            <a:off x="0" y="0"/>
            <a:ext cx="11077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3 Laps After </a:t>
            </a:r>
            <a:r>
              <a:rPr lang="en-GB" sz="2800" b="1" u="sng" dirty="0" err="1"/>
              <a:t>OutLap</a:t>
            </a:r>
            <a:r>
              <a:rPr lang="en-GB" sz="2800" b="1" u="sng" dirty="0"/>
              <a:t> (just after S/F line) – 2</a:t>
            </a:r>
            <a:r>
              <a:rPr lang="en-GB" sz="2800" b="1" u="sng" baseline="30000" dirty="0"/>
              <a:t>st</a:t>
            </a:r>
            <a:r>
              <a:rPr lang="en-GB" sz="2800" b="1" u="sng" dirty="0"/>
              <a:t> normal lap after pitting.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1BB67-C668-C70B-8073-F2669978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5" y="675603"/>
            <a:ext cx="9274181" cy="58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44AC-7511-120B-8BE8-A9DC6D43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A8FA2-75DC-E8EA-3987-A891BE20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40" y="670956"/>
            <a:ext cx="9924525" cy="6187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0FE8C-56BF-F699-E21B-6A511764742A}"/>
              </a:ext>
            </a:extLst>
          </p:cNvPr>
          <p:cNvSpPr txBox="1"/>
          <p:nvPr/>
        </p:nvSpPr>
        <p:spPr>
          <a:xfrm>
            <a:off x="0" y="0"/>
            <a:ext cx="880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Lap After </a:t>
            </a:r>
            <a:r>
              <a:rPr lang="en-GB" sz="2800" b="1" u="sng" dirty="0" err="1"/>
              <a:t>Outlap</a:t>
            </a:r>
            <a:r>
              <a:rPr lang="en-GB" sz="2800" b="1" u="sng" dirty="0"/>
              <a:t> (just after S/F line) – </a:t>
            </a:r>
            <a:r>
              <a:rPr lang="en-GB" sz="2800" b="1" u="sng" dirty="0">
                <a:highlight>
                  <a:srgbClr val="FFFF00"/>
                </a:highlight>
              </a:rPr>
              <a:t>Pit Box after S/F</a:t>
            </a:r>
          </a:p>
        </p:txBody>
      </p:sp>
    </p:spTree>
    <p:extLst>
      <p:ext uri="{BB962C8B-B14F-4D97-AF65-F5344CB8AC3E}">
        <p14:creationId xmlns:p14="http://schemas.microsoft.com/office/powerpoint/2010/main" val="188805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3163-8848-84D7-641F-8C03AE46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1ECA30-D55A-9281-E477-241FEFC2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372"/>
            <a:ext cx="6639819" cy="4043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739D6-CD7E-33CD-6822-3AE129C0E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180" y="2597728"/>
            <a:ext cx="6639820" cy="4139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B3F684-C19E-0133-810A-DADEC90FECB4}"/>
              </a:ext>
            </a:extLst>
          </p:cNvPr>
          <p:cNvSpPr txBox="1"/>
          <p:nvPr/>
        </p:nvSpPr>
        <p:spPr>
          <a:xfrm>
            <a:off x="0" y="0"/>
            <a:ext cx="330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>
                <a:highlight>
                  <a:srgbClr val="FFFF00"/>
                </a:highlight>
              </a:rPr>
              <a:t>Pit Box BEFORE S/F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9CF93-007F-AA20-8445-0DA4ED9F8952}"/>
              </a:ext>
            </a:extLst>
          </p:cNvPr>
          <p:cNvSpPr txBox="1"/>
          <p:nvPr/>
        </p:nvSpPr>
        <p:spPr>
          <a:xfrm>
            <a:off x="9171878" y="1974980"/>
            <a:ext cx="3020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>
                <a:highlight>
                  <a:srgbClr val="FFFF00"/>
                </a:highlight>
              </a:rPr>
              <a:t>Pit Box AFTER S/F</a:t>
            </a:r>
          </a:p>
        </p:txBody>
      </p:sp>
    </p:spTree>
    <p:extLst>
      <p:ext uri="{BB962C8B-B14F-4D97-AF65-F5344CB8AC3E}">
        <p14:creationId xmlns:p14="http://schemas.microsoft.com/office/powerpoint/2010/main" val="1796743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BEE9D-CC8D-383A-F8D5-4C2D26C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BA22C4-3E7B-4DBE-11B2-F58A3400F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68141"/>
              </p:ext>
            </p:extLst>
          </p:nvPr>
        </p:nvGraphicFramePr>
        <p:xfrm>
          <a:off x="1959428" y="179614"/>
          <a:ext cx="9209316" cy="6678381"/>
        </p:xfrm>
        <a:graphic>
          <a:graphicData uri="http://schemas.openxmlformats.org/drawingml/2006/table">
            <a:tbl>
              <a:tblPr/>
              <a:tblGrid>
                <a:gridCol w="3069772">
                  <a:extLst>
                    <a:ext uri="{9D8B030D-6E8A-4147-A177-3AD203B41FA5}">
                      <a16:colId xmlns:a16="http://schemas.microsoft.com/office/drawing/2014/main" val="2730666903"/>
                    </a:ext>
                  </a:extLst>
                </a:gridCol>
                <a:gridCol w="3069772">
                  <a:extLst>
                    <a:ext uri="{9D8B030D-6E8A-4147-A177-3AD203B41FA5}">
                      <a16:colId xmlns:a16="http://schemas.microsoft.com/office/drawing/2014/main" val="3335558599"/>
                    </a:ext>
                  </a:extLst>
                </a:gridCol>
                <a:gridCol w="3069772">
                  <a:extLst>
                    <a:ext uri="{9D8B030D-6E8A-4147-A177-3AD203B41FA5}">
                      <a16:colId xmlns:a16="http://schemas.microsoft.com/office/drawing/2014/main" val="3862510514"/>
                    </a:ext>
                  </a:extLst>
                </a:gridCol>
              </a:tblGrid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Old property (still supported)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New canonical (use this going forward)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Notes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10967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LalaLaunch.Lala.Pit.AvgPaceUsedSec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LalaLaunch.Pit.AvgPaceUsedSec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Seconds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108172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LalaLaunch.Lala.Pit.AvgPaceSource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LalaLaunch.Pit.AvgPaceSource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"profile-avg"</a:t>
                      </a:r>
                      <a:r>
                        <a:rPr lang="en-GB" sz="600"/>
                        <a:t>, </a:t>
                      </a:r>
                      <a:r>
                        <a:rPr lang="en-GB" sz="600">
                          <a:latin typeface="Courier New" panose="02070309020205020404" pitchFamily="49" charset="0"/>
                        </a:rPr>
                        <a:t>"live-median"</a:t>
                      </a:r>
                      <a:r>
                        <a:rPr lang="en-GB" sz="600"/>
                        <a:t>, </a:t>
                      </a:r>
                      <a:r>
                        <a:rPr lang="en-GB" sz="600">
                          <a:latin typeface="Courier New" panose="02070309020205020404" pitchFamily="49" charset="0"/>
                        </a:rPr>
                        <a:t>"session-pb"</a:t>
                      </a:r>
                      <a:r>
                        <a:rPr lang="en-GB" sz="600"/>
                        <a:t>, etc.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51056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LalaLaunch.Lala.Pit.InLapSec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LalaLaunch.Pit.InLapSec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Published at S/F when pit-lap completes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9223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LalaLaunch.Lala.Pit.OutLapSec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LalaLaunch.Pit.OutLapSec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Published at S/F when out-lap completes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584031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LalaLaunch.Lala.Pit.DeltaInSec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LalaLaunch.Pit.DeltaInSec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InLap − Avg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119186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LalaLaunch.Lala.Pit.DeltaOutSec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LalaLaunch.Pit.DeltaOutSec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OutLap − Avg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092834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LalaLaunch.Lala.Pit.DirectTravelSec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LalaLaunch.Pit.DirectTravelSec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Entry→Exit while rolling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049613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LalaLaunch.Lala.Pit.StopSeconds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LalaLaunch.Pit.StopSeconds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Stationary box time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219200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LalaLaunch.Lala.Pit.DriveThroughLossSec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LalaLaunch.Pit.DriveThroughLossSec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 b="1"/>
                        <a:t>DTL</a:t>
                      </a:r>
                      <a:r>
                        <a:rPr lang="en-GB" sz="600"/>
                        <a:t> saved to profile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023288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LalaLaunch.Lala.Pit.ServiceStopLossSec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LalaLaunch.Pit.ServiceStopLossSec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DTL + Stop (gap estimate)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213427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LalaLaunch.Lala.Pit.Profile.PitLaneLossSec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LalaLaunch.Pit.Profile.PitLaneLossSec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From profile JSON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18365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LalaLaunch.Lala.Pit.LastSavedValueSec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LalaLaunch.Pit.LastSavedValueSec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Latest persisted value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2711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LalaLaunch.Lala.Pit.LastSavedSource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LalaLaunch.Pit.LastSavedSource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"total"</a:t>
                      </a:r>
                      <a:r>
                        <a:rPr lang="en-GB" sz="600"/>
                        <a:t> or </a:t>
                      </a:r>
                      <a:r>
                        <a:rPr lang="en-GB" sz="600">
                          <a:latin typeface="Courier New" panose="02070309020205020404" pitchFamily="49" charset="0"/>
                        </a:rPr>
                        <a:t>"direct"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032359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LalaLaunch.Lala.Pit.CandidateSavedSec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LalaLaunch.Pit.CandidateSavedSec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When we introduce candidate-apply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951079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LalaLaunch.Lala.Pit.CandidateSource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LalaLaunch.Pit.CandidateSource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〃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24240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LalaLaunch.Lala.Pit.FormulaTopSec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LalaLaunch.Pit.FormulaTopSec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PitLap − Stop + OutLap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205159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LalaLaunch.Lala.Pit.Phase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LalaLaunch.Pit.Phase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/>
                        <a:t>`idle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340092"/>
                  </a:ext>
                </a:extLst>
              </a:tr>
              <a:tr h="32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LalaLaunch.Lala.Pit.PanelVisible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LalaLaunch.Pit.PanelVisible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Optional; you said not needed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261734"/>
                  </a:ext>
                </a:extLst>
              </a:tr>
              <a:tr h="467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>
                          <a:latin typeface="Courier New" panose="02070309020205020404" pitchFamily="49" charset="0"/>
                        </a:rPr>
                        <a:t>LalaLaunch.Lala.Pit.NetMinusStopSec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 b="1"/>
                        <a:t>Deprecated</a:t>
                      </a:r>
                      <a:r>
                        <a:rPr lang="en-GB" sz="600"/>
                        <a:t> → use </a:t>
                      </a:r>
                      <a:r>
                        <a:rPr lang="en-GB" sz="600">
                          <a:latin typeface="Courier New" panose="02070309020205020404" pitchFamily="49" charset="0"/>
                        </a:rPr>
                        <a:t>LalaLaunch.Pit.ServiceStopLossSec</a:t>
                      </a:r>
                      <a:endParaRPr lang="en-GB" sz="600"/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600" dirty="0"/>
                        <a:t>We removed this</a:t>
                      </a:r>
                    </a:p>
                  </a:txBody>
                  <a:tcPr marL="30429" marR="30429" marT="15214" marB="152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74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1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221C-1FED-A921-993F-77037A53D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82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5B63E-D1E7-6FB0-DFF0-3100975F2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6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7725F-C6B9-8228-27E7-D5BAF4EA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71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CC62-FBCC-DD0A-CB40-7E49FADA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01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C0AA2-7E56-A0AB-4A2F-6B8D015C4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054FC2-341F-695C-3769-53718D08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5" y="0"/>
            <a:ext cx="10724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2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C2EB-4AFF-4343-8AF7-CDF83BE38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607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82B63-1066-4A2B-CA65-590CCEAE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87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EF18-5EE9-1666-EDF0-451DC1D9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845B7-7B99-D7EF-F713-A5B6BA0C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571366"/>
            <a:ext cx="762106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A2FCA-296C-5270-4B1F-7EF933B65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6BF58-D29B-E543-E841-7F290242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4" y="522515"/>
            <a:ext cx="10503875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76C24-9BC5-4CB3-069E-56CB8E6B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E03BC-08FE-31EA-5D4D-0E59C916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332943"/>
            <a:ext cx="11279174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A4EC-FC90-DF59-9EC4-7381279D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EEBC9-9BD7-352B-9A2B-D455C9CD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9" y="0"/>
            <a:ext cx="11872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0B11F-F72C-1BCE-F470-513FAA510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3CFED-F21A-6217-629A-69CD13B0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318653"/>
            <a:ext cx="8125959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ECDEA-C2EB-BFB7-4799-4A94C655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D5594-346D-9DC9-929D-674AE373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99574"/>
            <a:ext cx="8154538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4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Larkman</dc:creator>
  <cp:lastModifiedBy>Andy Larkman</cp:lastModifiedBy>
  <cp:revision>3</cp:revision>
  <dcterms:created xsi:type="dcterms:W3CDTF">2025-06-12T08:02:11Z</dcterms:created>
  <dcterms:modified xsi:type="dcterms:W3CDTF">2025-09-17T23:18:43Z</dcterms:modified>
</cp:coreProperties>
</file>