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0" r:id="rId3"/>
    <p:sldId id="267" r:id="rId4"/>
    <p:sldId id="266" r:id="rId5"/>
    <p:sldId id="261" r:id="rId6"/>
    <p:sldId id="262" r:id="rId7"/>
    <p:sldId id="263" r:id="rId8"/>
    <p:sldId id="264" r:id="rId9"/>
    <p:sldId id="265" r:id="rId10"/>
    <p:sldId id="277" r:id="rId11"/>
    <p:sldId id="272" r:id="rId12"/>
    <p:sldId id="273" r:id="rId13"/>
    <p:sldId id="274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4C86C-9D32-48C3-9F75-1A79DABDB93F}" v="1" dt="2025-07-14T21:20:3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rkman" userId="2da26f2e4321c6c2" providerId="LiveId" clId="{48140D35-2CA1-4F80-9395-6C4F77D8736E}"/>
    <pc:docChg chg="addSld modSld">
      <pc:chgData name="Andy Larkman" userId="2da26f2e4321c6c2" providerId="LiveId" clId="{48140D35-2CA1-4F80-9395-6C4F77D8736E}" dt="2025-06-04T23:51:37.225" v="119" actId="20577"/>
      <pc:docMkLst>
        <pc:docMk/>
      </pc:docMkLst>
      <pc:sldChg chg="addSp modSp mod">
        <pc:chgData name="Andy Larkman" userId="2da26f2e4321c6c2" providerId="LiveId" clId="{48140D35-2CA1-4F80-9395-6C4F77D8736E}" dt="2025-06-04T20:33:10.043" v="5" actId="14100"/>
        <pc:sldMkLst>
          <pc:docMk/>
          <pc:sldMk cId="2840960297" sldId="272"/>
        </pc:sldMkLst>
        <pc:picChg chg="add mod">
          <ac:chgData name="Andy Larkman" userId="2da26f2e4321c6c2" providerId="LiveId" clId="{48140D35-2CA1-4F80-9395-6C4F77D8736E}" dt="2025-06-04T20:33:10.043" v="5" actId="14100"/>
          <ac:picMkLst>
            <pc:docMk/>
            <pc:sldMk cId="2840960297" sldId="272"/>
            <ac:picMk id="3" creationId="{6F8FCEA0-AF42-3BA4-F1FD-E07CDA605C93}"/>
          </ac:picMkLst>
        </pc:picChg>
      </pc:sldChg>
      <pc:sldChg chg="addSp modSp mod">
        <pc:chgData name="Andy Larkman" userId="2da26f2e4321c6c2" providerId="LiveId" clId="{48140D35-2CA1-4F80-9395-6C4F77D8736E}" dt="2025-06-04T20:33:49.995" v="13" actId="14100"/>
        <pc:sldMkLst>
          <pc:docMk/>
          <pc:sldMk cId="2940573769" sldId="273"/>
        </pc:sldMkLst>
        <pc:picChg chg="add mod">
          <ac:chgData name="Andy Larkman" userId="2da26f2e4321c6c2" providerId="LiveId" clId="{48140D35-2CA1-4F80-9395-6C4F77D8736E}" dt="2025-06-04T20:33:49.995" v="13" actId="14100"/>
          <ac:picMkLst>
            <pc:docMk/>
            <pc:sldMk cId="2940573769" sldId="273"/>
            <ac:picMk id="3" creationId="{BB11B4D3-ED54-64C0-4F30-E68BBDE7F740}"/>
          </ac:picMkLst>
        </pc:picChg>
      </pc:sldChg>
      <pc:sldChg chg="addSp modSp mod">
        <pc:chgData name="Andy Larkman" userId="2da26f2e4321c6c2" providerId="LiveId" clId="{48140D35-2CA1-4F80-9395-6C4F77D8736E}" dt="2025-06-04T20:45:12.035" v="23" actId="1076"/>
        <pc:sldMkLst>
          <pc:docMk/>
          <pc:sldMk cId="3183520483" sldId="274"/>
        </pc:sldMkLst>
        <pc:picChg chg="add mod">
          <ac:chgData name="Andy Larkman" userId="2da26f2e4321c6c2" providerId="LiveId" clId="{48140D35-2CA1-4F80-9395-6C4F77D8736E}" dt="2025-06-04T20:44:45.963" v="21" actId="14100"/>
          <ac:picMkLst>
            <pc:docMk/>
            <pc:sldMk cId="3183520483" sldId="274"/>
            <ac:picMk id="3" creationId="{9D3F4C62-B156-540A-8B86-1BA78EEF4675}"/>
          </ac:picMkLst>
        </pc:picChg>
        <pc:picChg chg="add mod ord">
          <ac:chgData name="Andy Larkman" userId="2da26f2e4321c6c2" providerId="LiveId" clId="{48140D35-2CA1-4F80-9395-6C4F77D8736E}" dt="2025-06-04T20:44:38.679" v="18" actId="1076"/>
          <ac:picMkLst>
            <pc:docMk/>
            <pc:sldMk cId="3183520483" sldId="274"/>
            <ac:picMk id="5" creationId="{813A9BA1-16A0-F313-D0FF-67E068D2C8C5}"/>
          </ac:picMkLst>
        </pc:picChg>
        <pc:picChg chg="add mod">
          <ac:chgData name="Andy Larkman" userId="2da26f2e4321c6c2" providerId="LiveId" clId="{48140D35-2CA1-4F80-9395-6C4F77D8736E}" dt="2025-06-04T20:45:12.035" v="23" actId="1076"/>
          <ac:picMkLst>
            <pc:docMk/>
            <pc:sldMk cId="3183520483" sldId="274"/>
            <ac:picMk id="7" creationId="{BCD62743-38DF-B973-B0D5-FD8A6B522E2A}"/>
          </ac:picMkLst>
        </pc:picChg>
      </pc:sldChg>
      <pc:sldChg chg="addSp modSp mod">
        <pc:chgData name="Andy Larkman" userId="2da26f2e4321c6c2" providerId="LiveId" clId="{48140D35-2CA1-4F80-9395-6C4F77D8736E}" dt="2025-06-04T20:29:55.996" v="2" actId="14100"/>
        <pc:sldMkLst>
          <pc:docMk/>
          <pc:sldMk cId="1604385244" sldId="277"/>
        </pc:sldMkLst>
        <pc:picChg chg="add mod">
          <ac:chgData name="Andy Larkman" userId="2da26f2e4321c6c2" providerId="LiveId" clId="{48140D35-2CA1-4F80-9395-6C4F77D8736E}" dt="2025-06-04T20:29:55.996" v="2" actId="14100"/>
          <ac:picMkLst>
            <pc:docMk/>
            <pc:sldMk cId="1604385244" sldId="277"/>
            <ac:picMk id="3" creationId="{D5F24CDE-CCA1-7A18-227A-8703FFC72A7A}"/>
          </ac:picMkLst>
        </pc:picChg>
      </pc:sldChg>
      <pc:sldChg chg="add">
        <pc:chgData name="Andy Larkman" userId="2da26f2e4321c6c2" providerId="LiveId" clId="{48140D35-2CA1-4F80-9395-6C4F77D8736E}" dt="2025-06-04T20:33:17.546" v="6"/>
        <pc:sldMkLst>
          <pc:docMk/>
          <pc:sldMk cId="590162054" sldId="281"/>
        </pc:sldMkLst>
      </pc:sldChg>
      <pc:sldChg chg="add">
        <pc:chgData name="Andy Larkman" userId="2da26f2e4321c6c2" providerId="LiveId" clId="{48140D35-2CA1-4F80-9395-6C4F77D8736E}" dt="2025-06-04T20:33:17.672" v="7"/>
        <pc:sldMkLst>
          <pc:docMk/>
          <pc:sldMk cId="216508437" sldId="282"/>
        </pc:sldMkLst>
      </pc:sldChg>
      <pc:sldChg chg="add">
        <pc:chgData name="Andy Larkman" userId="2da26f2e4321c6c2" providerId="LiveId" clId="{48140D35-2CA1-4F80-9395-6C4F77D8736E}" dt="2025-06-04T20:33:17.801" v="8"/>
        <pc:sldMkLst>
          <pc:docMk/>
          <pc:sldMk cId="2366846194" sldId="283"/>
        </pc:sldMkLst>
      </pc:sldChg>
      <pc:sldChg chg="add">
        <pc:chgData name="Andy Larkman" userId="2da26f2e4321c6c2" providerId="LiveId" clId="{48140D35-2CA1-4F80-9395-6C4F77D8736E}" dt="2025-06-04T20:33:17.929" v="9"/>
        <pc:sldMkLst>
          <pc:docMk/>
          <pc:sldMk cId="3326514256" sldId="284"/>
        </pc:sldMkLst>
      </pc:sldChg>
      <pc:sldChg chg="add">
        <pc:chgData name="Andy Larkman" userId="2da26f2e4321c6c2" providerId="LiveId" clId="{48140D35-2CA1-4F80-9395-6C4F77D8736E}" dt="2025-06-04T20:33:18.081" v="10"/>
        <pc:sldMkLst>
          <pc:docMk/>
          <pc:sldMk cId="3356758058" sldId="285"/>
        </pc:sldMkLst>
      </pc:sldChg>
      <pc:sldChg chg="modSp new mod">
        <pc:chgData name="Andy Larkman" userId="2da26f2e4321c6c2" providerId="LiveId" clId="{48140D35-2CA1-4F80-9395-6C4F77D8736E}" dt="2025-06-04T23:51:37.225" v="119" actId="20577"/>
        <pc:sldMkLst>
          <pc:docMk/>
          <pc:sldMk cId="1574336212" sldId="286"/>
        </pc:sldMkLst>
        <pc:spChg chg="mod">
          <ac:chgData name="Andy Larkman" userId="2da26f2e4321c6c2" providerId="LiveId" clId="{48140D35-2CA1-4F80-9395-6C4F77D8736E}" dt="2025-06-04T21:57:45.947" v="35" actId="115"/>
          <ac:spMkLst>
            <pc:docMk/>
            <pc:sldMk cId="1574336212" sldId="286"/>
            <ac:spMk id="2" creationId="{784C743D-99DF-1A57-7FBB-48F044455440}"/>
          </ac:spMkLst>
        </pc:spChg>
        <pc:spChg chg="mod">
          <ac:chgData name="Andy Larkman" userId="2da26f2e4321c6c2" providerId="LiveId" clId="{48140D35-2CA1-4F80-9395-6C4F77D8736E}" dt="2025-06-04T23:51:37.225" v="119" actId="20577"/>
          <ac:spMkLst>
            <pc:docMk/>
            <pc:sldMk cId="1574336212" sldId="286"/>
            <ac:spMk id="3" creationId="{B5883DFF-B26A-7460-484E-5F47E4020F50}"/>
          </ac:spMkLst>
        </pc:spChg>
      </pc:sldChg>
    </pc:docChg>
  </pc:docChgLst>
  <pc:docChgLst>
    <pc:chgData name="Andy Larkman" userId="2da26f2e4321c6c2" providerId="LiveId" clId="{526CD486-28BD-4431-8A63-55E65BCB314C}"/>
    <pc:docChg chg="custSel addSld delSld modSld sldOrd">
      <pc:chgData name="Andy Larkman" userId="2da26f2e4321c6c2" providerId="LiveId" clId="{526CD486-28BD-4431-8A63-55E65BCB314C}" dt="2025-06-04T12:01:11.524" v="123"/>
      <pc:docMkLst>
        <pc:docMk/>
      </pc:docMkLst>
      <pc:sldChg chg="addSp modSp mod">
        <pc:chgData name="Andy Larkman" userId="2da26f2e4321c6c2" providerId="LiveId" clId="{526CD486-28BD-4431-8A63-55E65BCB314C}" dt="2025-06-04T11:27:43.207" v="5" actId="14100"/>
        <pc:sldMkLst>
          <pc:docMk/>
          <pc:sldMk cId="3186699773" sldId="260"/>
        </pc:sldMkLst>
        <pc:picChg chg="add mod">
          <ac:chgData name="Andy Larkman" userId="2da26f2e4321c6c2" providerId="LiveId" clId="{526CD486-28BD-4431-8A63-55E65BCB314C}" dt="2025-06-04T11:27:22.483" v="2" actId="1076"/>
          <ac:picMkLst>
            <pc:docMk/>
            <pc:sldMk cId="3186699773" sldId="260"/>
            <ac:picMk id="2" creationId="{6DBA87B0-EF1A-2220-2134-3886284EDEA0}"/>
          </ac:picMkLst>
        </pc:picChg>
        <pc:picChg chg="add mod">
          <ac:chgData name="Andy Larkman" userId="2da26f2e4321c6c2" providerId="LiveId" clId="{526CD486-28BD-4431-8A63-55E65BCB314C}" dt="2025-06-04T11:27:43.207" v="5" actId="14100"/>
          <ac:picMkLst>
            <pc:docMk/>
            <pc:sldMk cId="3186699773" sldId="260"/>
            <ac:picMk id="3" creationId="{CF99DF31-48DE-B235-7619-B221941E8A9A}"/>
          </ac:picMkLst>
        </pc:picChg>
      </pc:sldChg>
      <pc:sldChg chg="addSp modSp mod ord">
        <pc:chgData name="Andy Larkman" userId="2da26f2e4321c6c2" providerId="LiveId" clId="{526CD486-28BD-4431-8A63-55E65BCB314C}" dt="2025-06-04T11:45:09.708" v="54" actId="20577"/>
        <pc:sldMkLst>
          <pc:docMk/>
          <pc:sldMk cId="511457605" sldId="267"/>
        </pc:sldMkLst>
        <pc:spChg chg="add mod">
          <ac:chgData name="Andy Larkman" userId="2da26f2e4321c6c2" providerId="LiveId" clId="{526CD486-28BD-4431-8A63-55E65BCB314C}" dt="2025-06-04T11:44:38.597" v="36" actId="164"/>
          <ac:spMkLst>
            <pc:docMk/>
            <pc:sldMk cId="511457605" sldId="267"/>
            <ac:spMk id="6" creationId="{102F48D2-5291-A657-E448-C08DB9B5D639}"/>
          </ac:spMkLst>
        </pc:spChg>
        <pc:spChg chg="add mod">
          <ac:chgData name="Andy Larkman" userId="2da26f2e4321c6c2" providerId="LiveId" clId="{526CD486-28BD-4431-8A63-55E65BCB314C}" dt="2025-06-04T11:45:09.708" v="54" actId="20577"/>
          <ac:spMkLst>
            <pc:docMk/>
            <pc:sldMk cId="511457605" sldId="267"/>
            <ac:spMk id="10" creationId="{8080D188-BC53-DB48-D2B1-1D570D799C8B}"/>
          </ac:spMkLst>
        </pc:spChg>
        <pc:grpChg chg="add mod">
          <ac:chgData name="Andy Larkman" userId="2da26f2e4321c6c2" providerId="LiveId" clId="{526CD486-28BD-4431-8A63-55E65BCB314C}" dt="2025-06-04T11:44:38.597" v="36" actId="164"/>
          <ac:grpSpMkLst>
            <pc:docMk/>
            <pc:sldMk cId="511457605" sldId="267"/>
            <ac:grpSpMk id="9" creationId="{D6BFFB7F-6307-F540-C90D-832A6D106459}"/>
          </ac:grpSpMkLst>
        </pc:grpChg>
        <pc:picChg chg="add mod">
          <ac:chgData name="Andy Larkman" userId="2da26f2e4321c6c2" providerId="LiveId" clId="{526CD486-28BD-4431-8A63-55E65BCB314C}" dt="2025-06-04T11:41:06.705" v="15" actId="1076"/>
          <ac:picMkLst>
            <pc:docMk/>
            <pc:sldMk cId="511457605" sldId="267"/>
            <ac:picMk id="3" creationId="{CB3898A0-18A5-0CD8-BCBA-183C5AC48AAF}"/>
          </ac:picMkLst>
        </pc:picChg>
        <pc:picChg chg="add mod">
          <ac:chgData name="Andy Larkman" userId="2da26f2e4321c6c2" providerId="LiveId" clId="{526CD486-28BD-4431-8A63-55E65BCB314C}" dt="2025-06-04T11:44:38.597" v="36" actId="164"/>
          <ac:picMkLst>
            <pc:docMk/>
            <pc:sldMk cId="511457605" sldId="267"/>
            <ac:picMk id="5" creationId="{99E3E9AC-F12B-1653-F425-EBF2D0E36754}"/>
          </ac:picMkLst>
        </pc:picChg>
        <pc:picChg chg="add mod">
          <ac:chgData name="Andy Larkman" userId="2da26f2e4321c6c2" providerId="LiveId" clId="{526CD486-28BD-4431-8A63-55E65BCB314C}" dt="2025-06-04T11:44:38.597" v="36" actId="164"/>
          <ac:picMkLst>
            <pc:docMk/>
            <pc:sldMk cId="511457605" sldId="267"/>
            <ac:picMk id="8" creationId="{5C318CA2-278E-417F-DC67-DEFBF58768A4}"/>
          </ac:picMkLst>
        </pc:picChg>
        <pc:picChg chg="add mod">
          <ac:chgData name="Andy Larkman" userId="2da26f2e4321c6c2" providerId="LiveId" clId="{526CD486-28BD-4431-8A63-55E65BCB314C}" dt="2025-06-04T11:28:27.773" v="11" actId="14100"/>
          <ac:picMkLst>
            <pc:docMk/>
            <pc:sldMk cId="511457605" sldId="267"/>
            <ac:picMk id="1026" creationId="{0E92F60E-459B-98B0-0627-F22DEDA00FCF}"/>
          </ac:picMkLst>
        </pc:picChg>
      </pc:sldChg>
      <pc:sldChg chg="addSp delSp modSp mod">
        <pc:chgData name="Andy Larkman" userId="2da26f2e4321c6c2" providerId="LiveId" clId="{526CD486-28BD-4431-8A63-55E65BCB314C}" dt="2025-06-04T11:48:07.130" v="64" actId="14100"/>
        <pc:sldMkLst>
          <pc:docMk/>
          <pc:sldMk cId="2210621222" sldId="268"/>
        </pc:sldMkLst>
      </pc:sldChg>
      <pc:sldChg chg="addSp delSp modSp del mod">
        <pc:chgData name="Andy Larkman" userId="2da26f2e4321c6c2" providerId="LiveId" clId="{526CD486-28BD-4431-8A63-55E65BCB314C}" dt="2025-06-04T11:57:21.556" v="82" actId="47"/>
        <pc:sldMkLst>
          <pc:docMk/>
          <pc:sldMk cId="968430337" sldId="269"/>
        </pc:sldMkLst>
      </pc:sldChg>
      <pc:sldChg chg="addSp modSp del mod">
        <pc:chgData name="Andy Larkman" userId="2da26f2e4321c6c2" providerId="LiveId" clId="{526CD486-28BD-4431-8A63-55E65BCB314C}" dt="2025-06-04T11:57:23.172" v="83" actId="47"/>
        <pc:sldMkLst>
          <pc:docMk/>
          <pc:sldMk cId="4259445294" sldId="270"/>
        </pc:sldMkLst>
      </pc:sldChg>
      <pc:sldChg chg="addSp modSp add mod">
        <pc:chgData name="Andy Larkman" userId="2da26f2e4321c6c2" providerId="LiveId" clId="{526CD486-28BD-4431-8A63-55E65BCB314C}" dt="2025-06-04T11:57:51.527" v="89" actId="14100"/>
        <pc:sldMkLst>
          <pc:docMk/>
          <pc:sldMk cId="911531622" sldId="271"/>
        </pc:sldMkLst>
      </pc:sldChg>
      <pc:sldChg chg="add">
        <pc:chgData name="Andy Larkman" userId="2da26f2e4321c6c2" providerId="LiveId" clId="{526CD486-28BD-4431-8A63-55E65BCB314C}" dt="2025-06-04T11:54:05.405" v="69"/>
        <pc:sldMkLst>
          <pc:docMk/>
          <pc:sldMk cId="2840960297" sldId="272"/>
        </pc:sldMkLst>
      </pc:sldChg>
      <pc:sldChg chg="add">
        <pc:chgData name="Andy Larkman" userId="2da26f2e4321c6c2" providerId="LiveId" clId="{526CD486-28BD-4431-8A63-55E65BCB314C}" dt="2025-06-04T11:54:05.605" v="70"/>
        <pc:sldMkLst>
          <pc:docMk/>
          <pc:sldMk cId="2940573769" sldId="273"/>
        </pc:sldMkLst>
      </pc:sldChg>
      <pc:sldChg chg="add">
        <pc:chgData name="Andy Larkman" userId="2da26f2e4321c6c2" providerId="LiveId" clId="{526CD486-28BD-4431-8A63-55E65BCB314C}" dt="2025-06-04T11:54:05.809" v="71"/>
        <pc:sldMkLst>
          <pc:docMk/>
          <pc:sldMk cId="3183520483" sldId="274"/>
        </pc:sldMkLst>
      </pc:sldChg>
      <pc:sldChg chg="addSp modSp add mod">
        <pc:chgData name="Andy Larkman" userId="2da26f2e4321c6c2" providerId="LiveId" clId="{526CD486-28BD-4431-8A63-55E65BCB314C}" dt="2025-06-04T12:00:04.330" v="121" actId="14100"/>
        <pc:sldMkLst>
          <pc:docMk/>
          <pc:sldMk cId="2821985022" sldId="275"/>
        </pc:sldMkLst>
      </pc:sldChg>
      <pc:sldChg chg="addSp modSp add del mod">
        <pc:chgData name="Andy Larkman" userId="2da26f2e4321c6c2" providerId="LiveId" clId="{526CD486-28BD-4431-8A63-55E65BCB314C}" dt="2025-06-04T12:00:09.395" v="122" actId="47"/>
        <pc:sldMkLst>
          <pc:docMk/>
          <pc:sldMk cId="4253317386" sldId="276"/>
        </pc:sldMkLst>
      </pc:sldChg>
      <pc:sldChg chg="add">
        <pc:chgData name="Andy Larkman" userId="2da26f2e4321c6c2" providerId="LiveId" clId="{526CD486-28BD-4431-8A63-55E65BCB314C}" dt="2025-06-04T11:57:27.159" v="86"/>
        <pc:sldMkLst>
          <pc:docMk/>
          <pc:sldMk cId="1604385244" sldId="277"/>
        </pc:sldMkLst>
      </pc:sldChg>
      <pc:sldChg chg="add">
        <pc:chgData name="Andy Larkman" userId="2da26f2e4321c6c2" providerId="LiveId" clId="{526CD486-28BD-4431-8A63-55E65BCB314C}" dt="2025-06-04T12:01:11.524" v="123"/>
        <pc:sldMkLst>
          <pc:docMk/>
          <pc:sldMk cId="0" sldId="278"/>
        </pc:sldMkLst>
      </pc:sldChg>
      <pc:sldChg chg="add">
        <pc:chgData name="Andy Larkman" userId="2da26f2e4321c6c2" providerId="LiveId" clId="{526CD486-28BD-4431-8A63-55E65BCB314C}" dt="2025-06-04T12:01:11.524" v="123"/>
        <pc:sldMkLst>
          <pc:docMk/>
          <pc:sldMk cId="0" sldId="279"/>
        </pc:sldMkLst>
      </pc:sldChg>
      <pc:sldChg chg="add">
        <pc:chgData name="Andy Larkman" userId="2da26f2e4321c6c2" providerId="LiveId" clId="{526CD486-28BD-4431-8A63-55E65BCB314C}" dt="2025-06-04T12:01:11.524" v="123"/>
        <pc:sldMkLst>
          <pc:docMk/>
          <pc:sldMk cId="0" sldId="280"/>
        </pc:sldMkLst>
      </pc:sldChg>
    </pc:docChg>
  </pc:docChgLst>
  <pc:docChgLst>
    <pc:chgData name="Andy Larkman" userId="2da26f2e4321c6c2" providerId="LiveId" clId="{30E09BE3-F3D4-4196-9C38-F5C98D3F9B08}"/>
    <pc:docChg chg="delSld">
      <pc:chgData name="Andy Larkman" userId="2da26f2e4321c6c2" providerId="LiveId" clId="{30E09BE3-F3D4-4196-9C38-F5C98D3F9B08}" dt="2025-06-08T17:31:30.252" v="3" actId="47"/>
      <pc:docMkLst>
        <pc:docMk/>
      </pc:docMkLst>
      <pc:sldChg chg="del">
        <pc:chgData name="Andy Larkman" userId="2da26f2e4321c6c2" providerId="LiveId" clId="{30E09BE3-F3D4-4196-9C38-F5C98D3F9B08}" dt="2025-06-08T17:31:25.242" v="0" actId="47"/>
        <pc:sldMkLst>
          <pc:docMk/>
          <pc:sldMk cId="205465849" sldId="256"/>
        </pc:sldMkLst>
      </pc:sldChg>
      <pc:sldChg chg="del">
        <pc:chgData name="Andy Larkman" userId="2da26f2e4321c6c2" providerId="LiveId" clId="{30E09BE3-F3D4-4196-9C38-F5C98D3F9B08}" dt="2025-06-08T17:31:26.535" v="1" actId="47"/>
        <pc:sldMkLst>
          <pc:docMk/>
          <pc:sldMk cId="2358396011" sldId="257"/>
        </pc:sldMkLst>
      </pc:sldChg>
      <pc:sldChg chg="del">
        <pc:chgData name="Andy Larkman" userId="2da26f2e4321c6c2" providerId="LiveId" clId="{30E09BE3-F3D4-4196-9C38-F5C98D3F9B08}" dt="2025-06-08T17:31:28.141" v="2" actId="47"/>
        <pc:sldMkLst>
          <pc:docMk/>
          <pc:sldMk cId="1617514618" sldId="258"/>
        </pc:sldMkLst>
      </pc:sldChg>
      <pc:sldChg chg="del">
        <pc:chgData name="Andy Larkman" userId="2da26f2e4321c6c2" providerId="LiveId" clId="{30E09BE3-F3D4-4196-9C38-F5C98D3F9B08}" dt="2025-06-08T17:31:30.252" v="3" actId="47"/>
        <pc:sldMkLst>
          <pc:docMk/>
          <pc:sldMk cId="1587346843" sldId="259"/>
        </pc:sldMkLst>
      </pc:sldChg>
    </pc:docChg>
  </pc:docChgLst>
  <pc:docChgLst>
    <pc:chgData name="Andy Larkman" userId="2da26f2e4321c6c2" providerId="LiveId" clId="{28AE71DA-12BC-4B1F-B9BD-2B5B28DBB6CC}"/>
    <pc:docChg chg="undo custSel addSld modSld sldOrd">
      <pc:chgData name="Andy Larkman" userId="2da26f2e4321c6c2" providerId="LiveId" clId="{28AE71DA-12BC-4B1F-B9BD-2B5B28DBB6CC}" dt="2025-06-04T02:54:19.694" v="59"/>
      <pc:docMkLst>
        <pc:docMk/>
      </pc:docMkLst>
      <pc:sldChg chg="addSp delSp mod">
        <pc:chgData name="Andy Larkman" userId="2da26f2e4321c6c2" providerId="LiveId" clId="{28AE71DA-12BC-4B1F-B9BD-2B5B28DBB6CC}" dt="2025-06-04T00:07:22.292" v="1" actId="22"/>
        <pc:sldMkLst>
          <pc:docMk/>
          <pc:sldMk cId="1587346843" sldId="259"/>
        </pc:sldMkLst>
      </pc:sldChg>
      <pc:sldChg chg="addSp delSp modSp new mod">
        <pc:chgData name="Andy Larkman" userId="2da26f2e4321c6c2" providerId="LiveId" clId="{28AE71DA-12BC-4B1F-B9BD-2B5B28DBB6CC}" dt="2025-06-04T00:12:34.223" v="22" actId="14100"/>
        <pc:sldMkLst>
          <pc:docMk/>
          <pc:sldMk cId="3186699773" sldId="260"/>
        </pc:sldMkLst>
        <pc:picChg chg="add mod">
          <ac:chgData name="Andy Larkman" userId="2da26f2e4321c6c2" providerId="LiveId" clId="{28AE71DA-12BC-4B1F-B9BD-2B5B28DBB6CC}" dt="2025-06-04T00:07:43.139" v="6" actId="1076"/>
          <ac:picMkLst>
            <pc:docMk/>
            <pc:sldMk cId="3186699773" sldId="260"/>
            <ac:picMk id="5" creationId="{583408F3-4EE5-4CDB-D5A9-3B2F873D1787}"/>
          </ac:picMkLst>
        </pc:picChg>
        <pc:picChg chg="add mod">
          <ac:chgData name="Andy Larkman" userId="2da26f2e4321c6c2" providerId="LiveId" clId="{28AE71DA-12BC-4B1F-B9BD-2B5B28DBB6CC}" dt="2025-06-04T00:11:16.434" v="15" actId="1076"/>
          <ac:picMkLst>
            <pc:docMk/>
            <pc:sldMk cId="3186699773" sldId="260"/>
            <ac:picMk id="7" creationId="{A9F1DEC5-1EBD-23DF-212A-3B82435CB5FD}"/>
          </ac:picMkLst>
        </pc:picChg>
        <pc:picChg chg="add mod">
          <ac:chgData name="Andy Larkman" userId="2da26f2e4321c6c2" providerId="LiveId" clId="{28AE71DA-12BC-4B1F-B9BD-2B5B28DBB6CC}" dt="2025-06-04T00:11:24.374" v="17" actId="14100"/>
          <ac:picMkLst>
            <pc:docMk/>
            <pc:sldMk cId="3186699773" sldId="260"/>
            <ac:picMk id="11" creationId="{4517581B-D0AC-7843-5A15-C76BE887605A}"/>
          </ac:picMkLst>
        </pc:picChg>
        <pc:picChg chg="add mod">
          <ac:chgData name="Andy Larkman" userId="2da26f2e4321c6c2" providerId="LiveId" clId="{28AE71DA-12BC-4B1F-B9BD-2B5B28DBB6CC}" dt="2025-06-04T00:12:34.223" v="22" actId="14100"/>
          <ac:picMkLst>
            <pc:docMk/>
            <pc:sldMk cId="3186699773" sldId="260"/>
            <ac:picMk id="14" creationId="{159F2584-B844-04A3-DF0E-CB82BCF873A4}"/>
          </ac:picMkLst>
        </pc:picChg>
      </pc:sldChg>
      <pc:sldChg chg="addSp delSp modSp new mod">
        <pc:chgData name="Andy Larkman" userId="2da26f2e4321c6c2" providerId="LiveId" clId="{28AE71DA-12BC-4B1F-B9BD-2B5B28DBB6CC}" dt="2025-06-04T00:33:49.724" v="39" actId="14100"/>
        <pc:sldMkLst>
          <pc:docMk/>
          <pc:sldMk cId="3965026201" sldId="261"/>
        </pc:sldMkLst>
        <pc:picChg chg="add mod">
          <ac:chgData name="Andy Larkman" userId="2da26f2e4321c6c2" providerId="LiveId" clId="{28AE71DA-12BC-4B1F-B9BD-2B5B28DBB6CC}" dt="2025-06-04T00:33:49.724" v="39" actId="14100"/>
          <ac:picMkLst>
            <pc:docMk/>
            <pc:sldMk cId="3965026201" sldId="261"/>
            <ac:picMk id="19" creationId="{F0DF95DC-F023-A129-9391-134616345A8F}"/>
          </ac:picMkLst>
        </pc:picChg>
      </pc:sldChg>
      <pc:sldChg chg="addSp modSp add mod">
        <pc:chgData name="Andy Larkman" userId="2da26f2e4321c6c2" providerId="LiveId" clId="{28AE71DA-12BC-4B1F-B9BD-2B5B28DBB6CC}" dt="2025-06-04T00:34:09.077" v="42" actId="14100"/>
        <pc:sldMkLst>
          <pc:docMk/>
          <pc:sldMk cId="3029315434" sldId="262"/>
        </pc:sldMkLst>
        <pc:picChg chg="add mod">
          <ac:chgData name="Andy Larkman" userId="2da26f2e4321c6c2" providerId="LiveId" clId="{28AE71DA-12BC-4B1F-B9BD-2B5B28DBB6CC}" dt="2025-06-04T00:34:09.077" v="42" actId="14100"/>
          <ac:picMkLst>
            <pc:docMk/>
            <pc:sldMk cId="3029315434" sldId="262"/>
            <ac:picMk id="3" creationId="{2F5C6A7F-EB21-F032-A994-4E7613EFA489}"/>
          </ac:picMkLst>
        </pc:picChg>
      </pc:sldChg>
      <pc:sldChg chg="addSp modSp add mod">
        <pc:chgData name="Andy Larkman" userId="2da26f2e4321c6c2" providerId="LiveId" clId="{28AE71DA-12BC-4B1F-B9BD-2B5B28DBB6CC}" dt="2025-06-04T00:34:37.365" v="47" actId="14100"/>
        <pc:sldMkLst>
          <pc:docMk/>
          <pc:sldMk cId="1006161040" sldId="263"/>
        </pc:sldMkLst>
        <pc:picChg chg="add mod">
          <ac:chgData name="Andy Larkman" userId="2da26f2e4321c6c2" providerId="LiveId" clId="{28AE71DA-12BC-4B1F-B9BD-2B5B28DBB6CC}" dt="2025-06-04T00:34:37.365" v="47" actId="14100"/>
          <ac:picMkLst>
            <pc:docMk/>
            <pc:sldMk cId="1006161040" sldId="263"/>
            <ac:picMk id="3" creationId="{534CEFAD-3D1B-7DDD-67CD-661AA7A6D497}"/>
          </ac:picMkLst>
        </pc:picChg>
      </pc:sldChg>
      <pc:sldChg chg="addSp modSp add mod">
        <pc:chgData name="Andy Larkman" userId="2da26f2e4321c6c2" providerId="LiveId" clId="{28AE71DA-12BC-4B1F-B9BD-2B5B28DBB6CC}" dt="2025-06-04T00:34:54.597" v="50" actId="14100"/>
        <pc:sldMkLst>
          <pc:docMk/>
          <pc:sldMk cId="3211906423" sldId="264"/>
        </pc:sldMkLst>
        <pc:picChg chg="add mod">
          <ac:chgData name="Andy Larkman" userId="2da26f2e4321c6c2" providerId="LiveId" clId="{28AE71DA-12BC-4B1F-B9BD-2B5B28DBB6CC}" dt="2025-06-04T00:34:54.597" v="50" actId="14100"/>
          <ac:picMkLst>
            <pc:docMk/>
            <pc:sldMk cId="3211906423" sldId="264"/>
            <ac:picMk id="3" creationId="{33360543-55D8-43FD-65E2-556D23521E14}"/>
          </ac:picMkLst>
        </pc:picChg>
      </pc:sldChg>
      <pc:sldChg chg="addSp modSp add mod">
        <pc:chgData name="Andy Larkman" userId="2da26f2e4321c6c2" providerId="LiveId" clId="{28AE71DA-12BC-4B1F-B9BD-2B5B28DBB6CC}" dt="2025-06-04T00:35:28.994" v="54" actId="14100"/>
        <pc:sldMkLst>
          <pc:docMk/>
          <pc:sldMk cId="601074513" sldId="265"/>
        </pc:sldMkLst>
        <pc:picChg chg="add mod">
          <ac:chgData name="Andy Larkman" userId="2da26f2e4321c6c2" providerId="LiveId" clId="{28AE71DA-12BC-4B1F-B9BD-2B5B28DBB6CC}" dt="2025-06-04T00:35:28.994" v="54" actId="14100"/>
          <ac:picMkLst>
            <pc:docMk/>
            <pc:sldMk cId="601074513" sldId="265"/>
            <ac:picMk id="3" creationId="{324D41DC-6B18-6EB9-1A46-B8D6A9286F93}"/>
          </ac:picMkLst>
        </pc:picChg>
      </pc:sldChg>
      <pc:sldChg chg="addSp modSp add mod ord">
        <pc:chgData name="Andy Larkman" userId="2da26f2e4321c6c2" providerId="LiveId" clId="{28AE71DA-12BC-4B1F-B9BD-2B5B28DBB6CC}" dt="2025-06-04T02:54:19.694" v="59"/>
        <pc:sldMkLst>
          <pc:docMk/>
          <pc:sldMk cId="4291573311" sldId="266"/>
        </pc:sldMkLst>
      </pc:sldChg>
      <pc:sldChg chg="add">
        <pc:chgData name="Andy Larkman" userId="2da26f2e4321c6c2" providerId="LiveId" clId="{28AE71DA-12BC-4B1F-B9BD-2B5B28DBB6CC}" dt="2025-06-04T00:33:01.880" v="32"/>
        <pc:sldMkLst>
          <pc:docMk/>
          <pc:sldMk cId="511457605" sldId="267"/>
        </pc:sldMkLst>
      </pc:sldChg>
      <pc:sldChg chg="add">
        <pc:chgData name="Andy Larkman" userId="2da26f2e4321c6c2" providerId="LiveId" clId="{28AE71DA-12BC-4B1F-B9BD-2B5B28DBB6CC}" dt="2025-06-04T00:33:02.032" v="33"/>
        <pc:sldMkLst>
          <pc:docMk/>
          <pc:sldMk cId="2210621222" sldId="268"/>
        </pc:sldMkLst>
      </pc:sldChg>
      <pc:sldChg chg="add">
        <pc:chgData name="Andy Larkman" userId="2da26f2e4321c6c2" providerId="LiveId" clId="{28AE71DA-12BC-4B1F-B9BD-2B5B28DBB6CC}" dt="2025-06-04T00:33:02.176" v="34"/>
        <pc:sldMkLst>
          <pc:docMk/>
          <pc:sldMk cId="968430337" sldId="269"/>
        </pc:sldMkLst>
      </pc:sldChg>
      <pc:sldChg chg="add">
        <pc:chgData name="Andy Larkman" userId="2da26f2e4321c6c2" providerId="LiveId" clId="{28AE71DA-12BC-4B1F-B9BD-2B5B28DBB6CC}" dt="2025-06-04T00:33:02.320" v="35"/>
        <pc:sldMkLst>
          <pc:docMk/>
          <pc:sldMk cId="4259445294" sldId="270"/>
        </pc:sldMkLst>
      </pc:sldChg>
    </pc:docChg>
  </pc:docChgLst>
  <pc:docChgLst>
    <pc:chgData name="Andy Larkman" userId="2da26f2e4321c6c2" providerId="LiveId" clId="{33D4C86C-9D32-48C3-9F75-1A79DABDB93F}"/>
    <pc:docChg chg="modSld">
      <pc:chgData name="Andy Larkman" userId="2da26f2e4321c6c2" providerId="LiveId" clId="{33D4C86C-9D32-48C3-9F75-1A79DABDB93F}" dt="2025-07-14T21:20:41.393" v="153" actId="14100"/>
      <pc:docMkLst>
        <pc:docMk/>
      </pc:docMkLst>
      <pc:sldChg chg="addSp modSp mod">
        <pc:chgData name="Andy Larkman" userId="2da26f2e4321c6c2" providerId="LiveId" clId="{33D4C86C-9D32-48C3-9F75-1A79DABDB93F}" dt="2025-07-14T21:20:41.393" v="153" actId="14100"/>
        <pc:sldMkLst>
          <pc:docMk/>
          <pc:sldMk cId="511457605" sldId="267"/>
        </pc:sldMkLst>
        <pc:picChg chg="add mod">
          <ac:chgData name="Andy Larkman" userId="2da26f2e4321c6c2" providerId="LiveId" clId="{33D4C86C-9D32-48C3-9F75-1A79DABDB93F}" dt="2025-07-14T21:20:41.393" v="153" actId="14100"/>
          <ac:picMkLst>
            <pc:docMk/>
            <pc:sldMk cId="511457605" sldId="267"/>
            <ac:picMk id="2" creationId="{14DF0334-79E6-A5E4-3AD5-0FA6314DDFF0}"/>
          </ac:picMkLst>
        </pc:picChg>
      </pc:sldChg>
      <pc:sldChg chg="modSp mod">
        <pc:chgData name="Andy Larkman" userId="2da26f2e4321c6c2" providerId="LiveId" clId="{33D4C86C-9D32-48C3-9F75-1A79DABDB93F}" dt="2025-06-05T17:23:27.868" v="149" actId="20577"/>
        <pc:sldMkLst>
          <pc:docMk/>
          <pc:sldMk cId="1574336212" sldId="286"/>
        </pc:sldMkLst>
        <pc:spChg chg="mod">
          <ac:chgData name="Andy Larkman" userId="2da26f2e4321c6c2" providerId="LiveId" clId="{33D4C86C-9D32-48C3-9F75-1A79DABDB93F}" dt="2025-06-05T17:23:27.868" v="149" actId="20577"/>
          <ac:spMkLst>
            <pc:docMk/>
            <pc:sldMk cId="1574336212" sldId="286"/>
            <ac:spMk id="3" creationId="{B5883DFF-B26A-7460-484E-5F47E4020F50}"/>
          </ac:spMkLst>
        </pc:spChg>
      </pc:sldChg>
    </pc:docChg>
  </pc:docChgLst>
  <pc:docChgLst>
    <pc:chgData name="Andy Larkman" userId="2da26f2e4321c6c2" providerId="LiveId" clId="{7871AF12-6007-46BB-9584-DE9B20319488}"/>
    <pc:docChg chg="custSel delSld modSld">
      <pc:chgData name="Andy Larkman" userId="2da26f2e4321c6c2" providerId="LiveId" clId="{7871AF12-6007-46BB-9584-DE9B20319488}" dt="2025-06-24T16:04:38.163" v="11" actId="47"/>
      <pc:docMkLst>
        <pc:docMk/>
      </pc:docMkLst>
      <pc:sldChg chg="delSp mod">
        <pc:chgData name="Andy Larkman" userId="2da26f2e4321c6c2" providerId="LiveId" clId="{7871AF12-6007-46BB-9584-DE9B20319488}" dt="2025-06-24T16:03:26.532" v="0" actId="478"/>
        <pc:sldMkLst>
          <pc:docMk/>
          <pc:sldMk cId="4291573311" sldId="266"/>
        </pc:sldMkLst>
      </pc:sldChg>
      <pc:sldChg chg="delSp del mod">
        <pc:chgData name="Andy Larkman" userId="2da26f2e4321c6c2" providerId="LiveId" clId="{7871AF12-6007-46BB-9584-DE9B20319488}" dt="2025-06-24T16:04:38.163" v="11" actId="47"/>
        <pc:sldMkLst>
          <pc:docMk/>
          <pc:sldMk cId="2210621222" sldId="268"/>
        </pc:sldMkLst>
      </pc:sldChg>
      <pc:sldChg chg="delSp del mod">
        <pc:chgData name="Andy Larkman" userId="2da26f2e4321c6c2" providerId="LiveId" clId="{7871AF12-6007-46BB-9584-DE9B20319488}" dt="2025-06-24T16:04:38.163" v="11" actId="47"/>
        <pc:sldMkLst>
          <pc:docMk/>
          <pc:sldMk cId="911531622" sldId="271"/>
        </pc:sldMkLst>
      </pc:sldChg>
      <pc:sldChg chg="delSp modSp del mod">
        <pc:chgData name="Andy Larkman" userId="2da26f2e4321c6c2" providerId="LiveId" clId="{7871AF12-6007-46BB-9584-DE9B20319488}" dt="2025-06-24T16:04:38.163" v="11" actId="47"/>
        <pc:sldMkLst>
          <pc:docMk/>
          <pc:sldMk cId="2821985022" sldId="275"/>
        </pc:sldMkLst>
      </pc:sldChg>
      <pc:sldChg chg="addSp delSp modSp del mod">
        <pc:chgData name="Andy Larkman" userId="2da26f2e4321c6c2" providerId="LiveId" clId="{7871AF12-6007-46BB-9584-DE9B20319488}" dt="2025-06-24T16:04:38.163" v="11" actId="47"/>
        <pc:sldMkLst>
          <pc:docMk/>
          <pc:sldMk cId="0" sldId="278"/>
        </pc:sldMkLst>
      </pc:sldChg>
      <pc:sldChg chg="del">
        <pc:chgData name="Andy Larkman" userId="2da26f2e4321c6c2" providerId="LiveId" clId="{7871AF12-6007-46BB-9584-DE9B20319488}" dt="2025-06-24T16:04:26.459" v="9" actId="47"/>
        <pc:sldMkLst>
          <pc:docMk/>
          <pc:sldMk cId="0" sldId="279"/>
        </pc:sldMkLst>
      </pc:sldChg>
      <pc:sldChg chg="del">
        <pc:chgData name="Andy Larkman" userId="2da26f2e4321c6c2" providerId="LiveId" clId="{7871AF12-6007-46BB-9584-DE9B20319488}" dt="2025-06-24T16:04:28.497" v="10" actId="47"/>
        <pc:sldMkLst>
          <pc:docMk/>
          <pc:sldMk cId="0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37BE-E983-2E9F-AB8D-BCC0AFDF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7111D-4484-9F2D-FD3B-5729B174C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5218-F86C-54A4-C8AE-0567889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4902A-B909-58A4-C874-09BFE526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0BED-AD37-F0B4-4EDD-B3352D38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0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F52-62DA-1599-77C5-B594D8C7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A257F-B9F8-5711-708F-494885C2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0EE1-18B1-43DD-2BE8-393409BE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CD21-FF29-09D0-4FAE-CEAF8D7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F18B-8F6E-E1E0-9D75-5200CC39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CC7B4-4F99-E684-792E-5E4B8A3E4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5AE0A-C5DA-DE9C-10A1-11AE18DD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6FE9-51EB-D802-061C-20362A1E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30B1-4CB4-05CF-FE45-ECD6779F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38F4-72C6-5297-840B-F9599031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2412-27C1-8BE4-08E8-89BDD8BB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442B-6699-4B5F-8345-3D2202A5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B246-9535-EE33-0167-38997409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38BB-1DE5-75F4-F927-E837E3E6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6290-E151-EF1F-A160-F3DAEF3C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122C-5111-C361-559B-F6E097D7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5F8F-E75F-9FD8-AACD-FA9A8DCF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B11C-AB56-AA58-068D-DCC71F8C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5960-42BC-0ABC-51F0-2C9793A4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48FB-BBB1-8C29-5048-F7355141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3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C2EE-CE78-139D-171D-160E9218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1175-5987-5AC5-FAD7-EAE07533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B0529-50DF-1C27-C328-A688E4F7C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3E3E-14D6-3110-2091-304B9FF2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41E0B-3F9C-72EC-86F7-A2EBA8C0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56FE4-6774-FEAA-4426-28CF4BC5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B4D8-B0A3-6056-0B12-CF919F23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7474-3C74-C20C-2395-0CAC4CDB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4E9A-1328-23AF-1870-BAE48E29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B677F-C6EB-CC4B-5B0E-7D5F7227A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60F29-FA01-7665-C68B-8A53BAE4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A81A5-088D-79E0-B04E-A2B9F817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31B46-0FFB-0A3C-447B-77476C3C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03930-BE0E-3698-B819-107106CC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A91-44B6-6AF6-50CB-7684DCA9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C9727-9414-8D9B-20FF-0C21E338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C39D3-D5A0-6681-5052-9D119FEC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92C17-E615-9BCA-2FEA-31EAD878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FBE0C-0B1E-76E9-6FBC-A381084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4FF30-DBC0-63ED-D0B5-8AB29C7A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5A831-D54B-6C31-2C2B-90D235BC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321C-B213-20E8-178D-4CA513A3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182E-3D3D-78D0-821A-AD9904E4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6B551-B82A-6D39-5261-B7995062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38FA-4D71-0370-9CFC-55FDA7DB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C8B6-13F8-1490-6A08-D4C2CC95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3330B-8AB4-D348-44A1-1C5D6B0B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8B19-ED7A-6E1C-8C1F-8C400CE3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328B3-E26F-91B8-A6DE-37CEA092A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83BA0-DDF2-9036-524E-3270A3C6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6EF4C-193A-7F57-F8FC-ACDDCD9C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C8BF-3412-FD5E-C952-DE5DC691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B4BF-D9AF-B196-7767-96381E71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4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2D0A8-7EA7-EABE-8C2D-612BC4BF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E87A-793D-11B9-2E5F-B002316D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7C54-3BC4-E269-65D9-768B8D32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501D2-3807-4325-83DD-D4D9E444AFD1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E2E4-ACA6-406D-C096-DE4EDCBFB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25FD-1A1C-7CA2-CF34-472B3F281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C253-0AED-4D95-AE4C-D6943176C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743D-99DF-1A57-7FBB-48F044455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" y="0"/>
            <a:ext cx="2794781" cy="1072197"/>
          </a:xfrm>
        </p:spPr>
        <p:txBody>
          <a:bodyPr/>
          <a:lstStyle/>
          <a:p>
            <a:r>
              <a:rPr lang="en-GB" u="sng" dirty="0"/>
              <a:t>To 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83DFF-B26A-7460-484E-5F47E4020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13" y="1072197"/>
            <a:ext cx="7859151" cy="54270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Add Bog factor to 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Clutch drop vs time and speed special logging and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Dual Clutch Project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Put </a:t>
            </a:r>
            <a:r>
              <a:rPr lang="en-GB" sz="1600" dirty="0" err="1"/>
              <a:t>Simagic</a:t>
            </a:r>
            <a:r>
              <a:rPr lang="en-GB" sz="1600" dirty="0"/>
              <a:t> in Linear mode. Assigned both clutches in </a:t>
            </a:r>
            <a:r>
              <a:rPr lang="en-GB" sz="1600" dirty="0" err="1"/>
              <a:t>Simhub</a:t>
            </a:r>
            <a:endParaRPr lang="en-GB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Check it still works as before if we go back to </a:t>
            </a:r>
            <a:r>
              <a:rPr lang="en-GB" sz="1600" dirty="0" err="1"/>
              <a:t>Syncmode</a:t>
            </a:r>
            <a:r>
              <a:rPr lang="en-GB" sz="1600" dirty="0"/>
              <a:t> </a:t>
            </a:r>
            <a:r>
              <a:rPr lang="en-GB" sz="1600"/>
              <a:t>in Simagic</a:t>
            </a:r>
            <a:endParaRPr lang="en-GB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7433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AC32-80F8-1691-FE23-57979CA6B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24CDE-CCA1-7A18-227A-8703FFC7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4" y="0"/>
            <a:ext cx="1061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7DD9B-9089-0EF9-6477-09664C04D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FCEA0-AF42-3BA4-F1FD-E07CDA60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30" y="0"/>
            <a:ext cx="9863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6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1BA9F-7C48-AD08-C69E-84DB58F09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1B4D3-ED54-64C0-4F30-E68BBDE7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04" y="0"/>
            <a:ext cx="10526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7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963A-B192-F7B5-2EA9-29F1B8FE7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A9BA1-16A0-F313-D0FF-67E068D2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9" y="0"/>
            <a:ext cx="10331343" cy="6329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F4C62-B156-540A-8B86-1BA78EEF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67" y="0"/>
            <a:ext cx="5063784" cy="3637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62743-38DF-B973-B0D5-FD8A6B522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337" y="4027362"/>
            <a:ext cx="619211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68D5-BC80-4103-8A0F-614B2EDBF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16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6694-67EE-DFDF-EF46-93F70E35C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0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A573-B2CD-534F-7DD0-203CAD55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84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AFDA-5C19-2A3E-727E-6079E143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51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740C1-0BAF-C1CB-1B31-AB2ECFCB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7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408F3-4EE5-4CDB-D5A9-3B2F873D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1" y="0"/>
            <a:ext cx="4058216" cy="236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1DEC5-1EBD-23DF-212A-3B82435C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46" y="38106"/>
            <a:ext cx="4067743" cy="2324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7581B-D0AC-7843-5A15-C76BE8876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0" y="2733100"/>
            <a:ext cx="4099309" cy="2362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9F2584-B844-04A3-DF0E-CB82BCF87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088" y="38106"/>
            <a:ext cx="3936525" cy="2324424"/>
          </a:xfrm>
          <a:prstGeom prst="rect">
            <a:avLst/>
          </a:prstGeom>
        </p:spPr>
      </p:pic>
      <p:pic>
        <p:nvPicPr>
          <p:cNvPr id="2" name="Picture 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DBA87B0-EF1A-2220-2134-3886284ED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929" y="2733100"/>
            <a:ext cx="3448894" cy="2361888"/>
          </a:xfrm>
          <a:prstGeom prst="rect">
            <a:avLst/>
          </a:prstGeom>
        </p:spPr>
      </p:pic>
      <p:pic>
        <p:nvPicPr>
          <p:cNvPr id="3" name="Picture 2" descr="A screen shot of a number&#10;&#10;AI-generated content may be incorrect.">
            <a:extLst>
              <a:ext uri="{FF2B5EF4-FFF2-40B4-BE49-F238E27FC236}">
                <a16:creationId xmlns:a16="http://schemas.microsoft.com/office/drawing/2014/main" id="{CF99DF31-48DE-B235-7619-B221941E8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386" y="2733101"/>
            <a:ext cx="4067743" cy="22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9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BB870-D92E-2CC8-6EE2-97D7341A4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0E92F60E-459B-98B0-0627-F22DEDA0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50979" cy="30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3898A0-18A5-0CD8-BCBA-183C5AC4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72" y="0"/>
            <a:ext cx="4655599" cy="30339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6BFFB7F-6307-F540-C90D-832A6D106459}"/>
              </a:ext>
            </a:extLst>
          </p:cNvPr>
          <p:cNvGrpSpPr/>
          <p:nvPr/>
        </p:nvGrpSpPr>
        <p:grpSpPr>
          <a:xfrm>
            <a:off x="64312" y="3590650"/>
            <a:ext cx="4615291" cy="3033986"/>
            <a:chOff x="64312" y="3590650"/>
            <a:chExt cx="4615291" cy="30339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E3E9AC-F12B-1653-F425-EBF2D0E36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12" y="3590650"/>
              <a:ext cx="4615291" cy="30339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F48D2-5291-A657-E448-C08DB9B5D639}"/>
                </a:ext>
              </a:extLst>
            </p:cNvPr>
            <p:cNvSpPr txBox="1"/>
            <p:nvPr/>
          </p:nvSpPr>
          <p:spPr>
            <a:xfrm>
              <a:off x="1778397" y="5107643"/>
              <a:ext cx="9941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00"/>
                  </a:solidFill>
                </a:rPr>
                <a:t>RPM</a:t>
              </a:r>
              <a:endParaRPr lang="en-GB" sz="3200" dirty="0">
                <a:solidFill>
                  <a:srgbClr val="FFFF0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318CA2-278E-417F-DC67-DEFBF5876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5140" y="5777473"/>
              <a:ext cx="1133633" cy="38105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80D188-BC53-DB48-D2B1-1D570D799C8B}"/>
              </a:ext>
            </a:extLst>
          </p:cNvPr>
          <p:cNvSpPr txBox="1"/>
          <p:nvPr/>
        </p:nvSpPr>
        <p:spPr>
          <a:xfrm>
            <a:off x="4943789" y="5400030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release values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DF0334-79E6-A5E4-3AD5-0FA6314DD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442" y="3590650"/>
            <a:ext cx="5046812" cy="28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F1A49-A7B6-D346-D041-90739076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57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0DF95DC-F023-A129-9391-13461634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101187"/>
            <a:ext cx="10044331" cy="63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C4BC3-45F7-8AD4-6FFC-CFB0E64D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C6A7F-EB21-F032-A994-4E7613EF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8" y="0"/>
            <a:ext cx="10745164" cy="64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1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27408-1A39-47EC-D453-121DA0DC7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CEFAD-3D1B-7DDD-67CD-661AA7A6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3" y="154744"/>
            <a:ext cx="10166242" cy="46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3904-BBE9-A3E5-48EE-E660FD807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60543-55D8-43FD-65E2-556D2352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5" y="40300"/>
            <a:ext cx="10488204" cy="63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785D3-932D-1B1B-2C67-825CB28D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D41DC-6B18-6EB9-1A46-B8D6A928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3" y="154746"/>
            <a:ext cx="10096038" cy="55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7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To Do!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Larkman</dc:creator>
  <cp:lastModifiedBy>Andy Larkman</cp:lastModifiedBy>
  <cp:revision>1</cp:revision>
  <dcterms:created xsi:type="dcterms:W3CDTF">2025-06-03T20:45:03Z</dcterms:created>
  <dcterms:modified xsi:type="dcterms:W3CDTF">2025-07-14T21:20:52Z</dcterms:modified>
</cp:coreProperties>
</file>