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4"/>
  </p:sldMasterIdLst>
  <p:sldIdLst>
    <p:sldId id="256" r:id="rId5"/>
    <p:sldId id="258" r:id="rId6"/>
    <p:sldId id="260" r:id="rId7"/>
    <p:sldId id="262" r:id="rId8"/>
    <p:sldId id="261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F7B1"/>
    <a:srgbClr val="333333"/>
    <a:srgbClr val="2424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4" d="100"/>
          <a:sy n="64" d="100"/>
        </p:scale>
        <p:origin x="7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34AB90-CE2C-4EB4-9D9E-7938ABAFA418}" type="doc">
      <dgm:prSet loTypeId="urn:microsoft.com/office/officeart/2017/3/layout/DropPinTimeline" loCatId="timeline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4EF14E0-0C4D-4D04-BC53-045745B6334A}">
      <dgm:prSet/>
      <dgm:spPr/>
      <dgm:t>
        <a:bodyPr/>
        <a:lstStyle/>
        <a:p>
          <a:pPr>
            <a:defRPr b="1"/>
          </a:pPr>
          <a:r>
            <a:rPr lang="en-US" b="1" dirty="0">
              <a:solidFill>
                <a:schemeClr val="bg2">
                  <a:lumMod val="25000"/>
                </a:schemeClr>
              </a:solidFill>
            </a:rPr>
            <a:t>DWH Architecture</a:t>
          </a:r>
        </a:p>
      </dgm:t>
    </dgm:pt>
    <dgm:pt modelId="{C201E741-9338-4B4E-BDCA-6511DA18F39D}" type="parTrans" cxnId="{74057DF6-3AB3-40C0-B7FD-2ABAF902FE30}">
      <dgm:prSet/>
      <dgm:spPr/>
      <dgm:t>
        <a:bodyPr/>
        <a:lstStyle/>
        <a:p>
          <a:endParaRPr lang="en-US"/>
        </a:p>
      </dgm:t>
    </dgm:pt>
    <dgm:pt modelId="{B9A7B6B7-F750-4957-9BCD-743E6D9270B4}" type="sibTrans" cxnId="{74057DF6-3AB3-40C0-B7FD-2ABAF902FE30}">
      <dgm:prSet/>
      <dgm:spPr/>
      <dgm:t>
        <a:bodyPr/>
        <a:lstStyle/>
        <a:p>
          <a:endParaRPr lang="en-US"/>
        </a:p>
      </dgm:t>
    </dgm:pt>
    <dgm:pt modelId="{EF73B119-D672-43F3-ADCB-1EA0E9358642}">
      <dgm:prSet/>
      <dgm:spPr/>
      <dgm:t>
        <a:bodyPr/>
        <a:lstStyle/>
        <a:p>
          <a:pPr>
            <a:defRPr b="1"/>
          </a:pPr>
          <a:r>
            <a:rPr lang="en-US" b="1" dirty="0">
              <a:solidFill>
                <a:schemeClr val="bg2">
                  <a:lumMod val="25000"/>
                </a:schemeClr>
              </a:solidFill>
            </a:rPr>
            <a:t>Data Models</a:t>
          </a:r>
        </a:p>
      </dgm:t>
    </dgm:pt>
    <dgm:pt modelId="{84CA8137-CD96-423C-A7A2-1A1C786017BA}" type="parTrans" cxnId="{A1E79285-87F5-4A99-95DD-B32CDDDE48F7}">
      <dgm:prSet/>
      <dgm:spPr/>
      <dgm:t>
        <a:bodyPr/>
        <a:lstStyle/>
        <a:p>
          <a:endParaRPr lang="en-US"/>
        </a:p>
      </dgm:t>
    </dgm:pt>
    <dgm:pt modelId="{34686808-E44E-4298-9A24-733B31DEDECC}" type="sibTrans" cxnId="{A1E79285-87F5-4A99-95DD-B32CDDDE48F7}">
      <dgm:prSet/>
      <dgm:spPr/>
      <dgm:t>
        <a:bodyPr/>
        <a:lstStyle/>
        <a:p>
          <a:endParaRPr lang="en-US"/>
        </a:p>
      </dgm:t>
    </dgm:pt>
    <dgm:pt modelId="{204BCC80-3694-4790-82BC-E72D48A89AF3}">
      <dgm:prSet/>
      <dgm:spPr/>
      <dgm:t>
        <a:bodyPr/>
        <a:lstStyle/>
        <a:p>
          <a:pPr>
            <a:defRPr b="1"/>
          </a:pPr>
          <a:r>
            <a:rPr lang="en-US" b="1" dirty="0">
              <a:solidFill>
                <a:schemeClr val="bg2">
                  <a:lumMod val="25000"/>
                </a:schemeClr>
              </a:solidFill>
            </a:rPr>
            <a:t>Dimensions</a:t>
          </a:r>
        </a:p>
      </dgm:t>
    </dgm:pt>
    <dgm:pt modelId="{6A913A39-EF39-4F0E-9B22-DB98CDB4051F}" type="parTrans" cxnId="{C5A0706A-449B-4973-9CE4-D1735C01AE63}">
      <dgm:prSet/>
      <dgm:spPr/>
      <dgm:t>
        <a:bodyPr/>
        <a:lstStyle/>
        <a:p>
          <a:endParaRPr lang="en-US"/>
        </a:p>
      </dgm:t>
    </dgm:pt>
    <dgm:pt modelId="{E252DEDC-6AF7-4198-82C9-78DD68334BC1}" type="sibTrans" cxnId="{C5A0706A-449B-4973-9CE4-D1735C01AE63}">
      <dgm:prSet/>
      <dgm:spPr/>
      <dgm:t>
        <a:bodyPr/>
        <a:lstStyle/>
        <a:p>
          <a:endParaRPr lang="en-US"/>
        </a:p>
      </dgm:t>
    </dgm:pt>
    <dgm:pt modelId="{AC8CFB3E-911E-4E03-959F-5BE23967EC3F}">
      <dgm:prSet/>
      <dgm:spPr/>
      <dgm:t>
        <a:bodyPr/>
        <a:lstStyle/>
        <a:p>
          <a:pPr>
            <a:defRPr b="1"/>
          </a:pPr>
          <a:r>
            <a:rPr lang="en-US" b="1" dirty="0">
              <a:solidFill>
                <a:schemeClr val="bg2">
                  <a:lumMod val="25000"/>
                </a:schemeClr>
              </a:solidFill>
            </a:rPr>
            <a:t>Facts &amp; Schemas</a:t>
          </a:r>
        </a:p>
      </dgm:t>
    </dgm:pt>
    <dgm:pt modelId="{937F20CF-C821-42B4-9264-69D4B78233CA}" type="parTrans" cxnId="{3F4DA227-30F2-4AC6-91D4-78EF88F5F441}">
      <dgm:prSet/>
      <dgm:spPr/>
      <dgm:t>
        <a:bodyPr/>
        <a:lstStyle/>
        <a:p>
          <a:endParaRPr lang="en-US"/>
        </a:p>
      </dgm:t>
    </dgm:pt>
    <dgm:pt modelId="{1AD0277E-A1C6-4D0F-80F2-2F8D9FAE6635}" type="sibTrans" cxnId="{3F4DA227-30F2-4AC6-91D4-78EF88F5F441}">
      <dgm:prSet/>
      <dgm:spPr/>
      <dgm:t>
        <a:bodyPr/>
        <a:lstStyle/>
        <a:p>
          <a:endParaRPr lang="en-US"/>
        </a:p>
      </dgm:t>
    </dgm:pt>
    <dgm:pt modelId="{3B3AEB21-548C-4C6A-8416-698B7B012495}">
      <dgm:prSet/>
      <dgm:spPr/>
      <dgm:t>
        <a:bodyPr/>
        <a:lstStyle/>
        <a:p>
          <a:pPr>
            <a:defRPr b="1"/>
          </a:pPr>
          <a:r>
            <a:rPr lang="en-US" b="1" dirty="0">
              <a:solidFill>
                <a:schemeClr val="bg2">
                  <a:lumMod val="25000"/>
                </a:schemeClr>
              </a:solidFill>
            </a:rPr>
            <a:t>DWH Introduction</a:t>
          </a:r>
        </a:p>
      </dgm:t>
    </dgm:pt>
    <dgm:pt modelId="{0485AB65-040C-4CAF-9E5B-445CA53D3692}" type="sibTrans" cxnId="{120F2BD5-C835-4B2B-BED3-ADC4B80C175F}">
      <dgm:prSet/>
      <dgm:spPr/>
      <dgm:t>
        <a:bodyPr/>
        <a:lstStyle/>
        <a:p>
          <a:endParaRPr lang="en-US"/>
        </a:p>
      </dgm:t>
    </dgm:pt>
    <dgm:pt modelId="{BF8C7C8E-211D-46CB-B58C-02DC61DB2812}" type="parTrans" cxnId="{120F2BD5-C835-4B2B-BED3-ADC4B80C175F}">
      <dgm:prSet/>
      <dgm:spPr/>
      <dgm:t>
        <a:bodyPr/>
        <a:lstStyle/>
        <a:p>
          <a:endParaRPr lang="en-US"/>
        </a:p>
      </dgm:t>
    </dgm:pt>
    <dgm:pt modelId="{96B3535F-F5BA-4DFD-B69D-A8B836BE009E}" type="pres">
      <dgm:prSet presAssocID="{D234AB90-CE2C-4EB4-9D9E-7938ABAFA418}" presName="root" presStyleCnt="0">
        <dgm:presLayoutVars>
          <dgm:chMax/>
          <dgm:chPref/>
          <dgm:animLvl val="lvl"/>
        </dgm:presLayoutVars>
      </dgm:prSet>
      <dgm:spPr/>
    </dgm:pt>
    <dgm:pt modelId="{2DB6DB40-BE6D-49D2-9D15-3E7926BCA25D}" type="pres">
      <dgm:prSet presAssocID="{D234AB90-CE2C-4EB4-9D9E-7938ABAFA418}" presName="divider" presStyleLbl="fgAcc1" presStyleIdx="0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gm:spPr>
    </dgm:pt>
    <dgm:pt modelId="{FA619CCA-DE21-47F3-9E58-E51918F243B9}" type="pres">
      <dgm:prSet presAssocID="{D234AB90-CE2C-4EB4-9D9E-7938ABAFA418}" presName="nodes" presStyleCnt="0">
        <dgm:presLayoutVars>
          <dgm:chMax/>
          <dgm:chPref/>
          <dgm:animLvl val="lvl"/>
        </dgm:presLayoutVars>
      </dgm:prSet>
      <dgm:spPr/>
    </dgm:pt>
    <dgm:pt modelId="{72B44896-5D02-4F3B-A86B-4771850C9338}" type="pres">
      <dgm:prSet presAssocID="{3B3AEB21-548C-4C6A-8416-698B7B012495}" presName="composite" presStyleCnt="0"/>
      <dgm:spPr/>
    </dgm:pt>
    <dgm:pt modelId="{78E48618-23B8-4702-9C87-44A6C8CF5C60}" type="pres">
      <dgm:prSet presAssocID="{3B3AEB21-548C-4C6A-8416-698B7B012495}" presName="ConnectorPoint" presStyleLbl="lnNode1" presStyleIdx="0" presStyleCnt="5"/>
      <dgm:spPr>
        <a:gradFill rotWithShape="0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</dgm:pt>
    <dgm:pt modelId="{A0A73046-98CC-4D2D-8587-C25746FAC1A4}" type="pres">
      <dgm:prSet presAssocID="{3B3AEB21-548C-4C6A-8416-698B7B012495}" presName="DropPinPlaceHolder" presStyleCnt="0"/>
      <dgm:spPr/>
    </dgm:pt>
    <dgm:pt modelId="{5995031C-CBC8-46AB-9A5C-BAB4B05B15CE}" type="pres">
      <dgm:prSet presAssocID="{3B3AEB21-548C-4C6A-8416-698B7B012495}" presName="DropPin" presStyleLbl="alignNode1" presStyleIdx="0" presStyleCnt="5"/>
      <dgm:spPr/>
    </dgm:pt>
    <dgm:pt modelId="{6F8B33DB-E0BF-49CE-A4D0-A76C483B6CA7}" type="pres">
      <dgm:prSet presAssocID="{3B3AEB21-548C-4C6A-8416-698B7B012495}" presName="Ellipse" presStyleLbl="fgAcc1" presStyleIdx="1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6CC23F3A-F541-4030-9770-570C3B6A8F1C}" type="pres">
      <dgm:prSet presAssocID="{3B3AEB21-548C-4C6A-8416-698B7B012495}" presName="L2TextContainer" presStyleLbl="revTx" presStyleIdx="0" presStyleCnt="10">
        <dgm:presLayoutVars>
          <dgm:bulletEnabled val="1"/>
        </dgm:presLayoutVars>
      </dgm:prSet>
      <dgm:spPr/>
    </dgm:pt>
    <dgm:pt modelId="{7407D894-0C78-4954-B255-9DE1862A83A8}" type="pres">
      <dgm:prSet presAssocID="{3B3AEB21-548C-4C6A-8416-698B7B012495}" presName="L1TextContainer" presStyleLbl="revTx" presStyleIdx="1" presStyleCnt="10">
        <dgm:presLayoutVars>
          <dgm:chMax val="1"/>
          <dgm:chPref val="1"/>
          <dgm:bulletEnabled val="1"/>
        </dgm:presLayoutVars>
      </dgm:prSet>
      <dgm:spPr/>
    </dgm:pt>
    <dgm:pt modelId="{675822D9-89E6-4BD5-83A0-34D54181B0D0}" type="pres">
      <dgm:prSet presAssocID="{3B3AEB21-548C-4C6A-8416-698B7B012495}" presName="ConnectLine" presStyleLbl="sibTrans1D1" presStyleIdx="0" presStyleCnt="5"/>
      <dgm:spPr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5EFFE6B3-59C8-4E5E-AFDC-A130168A137C}" type="pres">
      <dgm:prSet presAssocID="{3B3AEB21-548C-4C6A-8416-698B7B012495}" presName="EmptyPlaceHolder" presStyleCnt="0"/>
      <dgm:spPr/>
    </dgm:pt>
    <dgm:pt modelId="{F1E9B175-32FC-4F6E-B167-BDDEE2AFEF3B}" type="pres">
      <dgm:prSet presAssocID="{0485AB65-040C-4CAF-9E5B-445CA53D3692}" presName="spaceBetweenRectangles" presStyleCnt="0"/>
      <dgm:spPr/>
    </dgm:pt>
    <dgm:pt modelId="{3DCC86A4-BFC9-4517-BFB4-BE7143844A40}" type="pres">
      <dgm:prSet presAssocID="{64EF14E0-0C4D-4D04-BC53-045745B6334A}" presName="composite" presStyleCnt="0"/>
      <dgm:spPr/>
    </dgm:pt>
    <dgm:pt modelId="{8C5D7475-C42C-457C-B770-453439A17658}" type="pres">
      <dgm:prSet presAssocID="{64EF14E0-0C4D-4D04-BC53-045745B6334A}" presName="ConnectorPoint" presStyleLbl="lnNode1" presStyleIdx="1" presStyleCnt="5"/>
      <dgm:spPr>
        <a:gradFill rotWithShape="0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</dgm:pt>
    <dgm:pt modelId="{EF004425-A349-4711-938D-2DBE7B5F51F9}" type="pres">
      <dgm:prSet presAssocID="{64EF14E0-0C4D-4D04-BC53-045745B6334A}" presName="DropPinPlaceHolder" presStyleCnt="0"/>
      <dgm:spPr/>
    </dgm:pt>
    <dgm:pt modelId="{D1D7E7E6-6B4C-49EE-9F20-8AC9BBD99978}" type="pres">
      <dgm:prSet presAssocID="{64EF14E0-0C4D-4D04-BC53-045745B6334A}" presName="DropPin" presStyleLbl="alignNode1" presStyleIdx="1" presStyleCnt="5"/>
      <dgm:spPr/>
    </dgm:pt>
    <dgm:pt modelId="{F3A59D8D-EE2F-4A4E-97B0-52BFFF80C4C6}" type="pres">
      <dgm:prSet presAssocID="{64EF14E0-0C4D-4D04-BC53-045745B6334A}" presName="Ellipse" presStyleLbl="fgAcc1" presStyleIdx="2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79143978-8198-454F-B364-ED6260637C90}" type="pres">
      <dgm:prSet presAssocID="{64EF14E0-0C4D-4D04-BC53-045745B6334A}" presName="L2TextContainer" presStyleLbl="revTx" presStyleIdx="2" presStyleCnt="10">
        <dgm:presLayoutVars>
          <dgm:bulletEnabled val="1"/>
        </dgm:presLayoutVars>
      </dgm:prSet>
      <dgm:spPr/>
    </dgm:pt>
    <dgm:pt modelId="{A1825790-D100-4D4B-AAD8-D76956822A10}" type="pres">
      <dgm:prSet presAssocID="{64EF14E0-0C4D-4D04-BC53-045745B6334A}" presName="L1TextContainer" presStyleLbl="revTx" presStyleIdx="3" presStyleCnt="10">
        <dgm:presLayoutVars>
          <dgm:chMax val="1"/>
          <dgm:chPref val="1"/>
          <dgm:bulletEnabled val="1"/>
        </dgm:presLayoutVars>
      </dgm:prSet>
      <dgm:spPr/>
    </dgm:pt>
    <dgm:pt modelId="{F52A1FEF-E68D-41B7-AB21-552EA3207656}" type="pres">
      <dgm:prSet presAssocID="{64EF14E0-0C4D-4D04-BC53-045745B6334A}" presName="ConnectLine" presStyleLbl="sibTrans1D1" presStyleIdx="1" presStyleCnt="5"/>
      <dgm:spPr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C77EAE36-F41A-47E0-B913-D0157AE433F0}" type="pres">
      <dgm:prSet presAssocID="{64EF14E0-0C4D-4D04-BC53-045745B6334A}" presName="EmptyPlaceHolder" presStyleCnt="0"/>
      <dgm:spPr/>
    </dgm:pt>
    <dgm:pt modelId="{B9342CC9-526F-4895-96A7-319D07EBC691}" type="pres">
      <dgm:prSet presAssocID="{B9A7B6B7-F750-4957-9BCD-743E6D9270B4}" presName="spaceBetweenRectangles" presStyleCnt="0"/>
      <dgm:spPr/>
    </dgm:pt>
    <dgm:pt modelId="{1949F1A4-48DE-4BD1-B4B8-23DF8DBAB3FB}" type="pres">
      <dgm:prSet presAssocID="{EF73B119-D672-43F3-ADCB-1EA0E9358642}" presName="composite" presStyleCnt="0"/>
      <dgm:spPr/>
    </dgm:pt>
    <dgm:pt modelId="{5D96120A-BB57-4DE9-8257-7286C00C5D36}" type="pres">
      <dgm:prSet presAssocID="{EF73B119-D672-43F3-ADCB-1EA0E9358642}" presName="ConnectorPoint" presStyleLbl="lnNode1" presStyleIdx="2" presStyleCnt="5"/>
      <dgm:spPr>
        <a:gradFill rotWithShape="0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</dgm:pt>
    <dgm:pt modelId="{A8E9B961-A28A-4C18-A784-5B995C5632D9}" type="pres">
      <dgm:prSet presAssocID="{EF73B119-D672-43F3-ADCB-1EA0E9358642}" presName="DropPinPlaceHolder" presStyleCnt="0"/>
      <dgm:spPr/>
    </dgm:pt>
    <dgm:pt modelId="{0DD75B93-9388-4575-A792-34D701D54A42}" type="pres">
      <dgm:prSet presAssocID="{EF73B119-D672-43F3-ADCB-1EA0E9358642}" presName="DropPin" presStyleLbl="alignNode1" presStyleIdx="2" presStyleCnt="5"/>
      <dgm:spPr/>
    </dgm:pt>
    <dgm:pt modelId="{86BF0D7F-90CC-4752-902A-BFAD12D49839}" type="pres">
      <dgm:prSet presAssocID="{EF73B119-D672-43F3-ADCB-1EA0E9358642}" presName="Ellipse" presStyleLbl="fgAcc1" presStyleIdx="3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192BE7C0-CA95-4783-B098-2F887EE1E389}" type="pres">
      <dgm:prSet presAssocID="{EF73B119-D672-43F3-ADCB-1EA0E9358642}" presName="L2TextContainer" presStyleLbl="revTx" presStyleIdx="4" presStyleCnt="10">
        <dgm:presLayoutVars>
          <dgm:bulletEnabled val="1"/>
        </dgm:presLayoutVars>
      </dgm:prSet>
      <dgm:spPr/>
    </dgm:pt>
    <dgm:pt modelId="{31B0C2F1-0399-4434-95DD-53A081B124F5}" type="pres">
      <dgm:prSet presAssocID="{EF73B119-D672-43F3-ADCB-1EA0E9358642}" presName="L1TextContainer" presStyleLbl="revTx" presStyleIdx="5" presStyleCnt="10">
        <dgm:presLayoutVars>
          <dgm:chMax val="1"/>
          <dgm:chPref val="1"/>
          <dgm:bulletEnabled val="1"/>
        </dgm:presLayoutVars>
      </dgm:prSet>
      <dgm:spPr/>
    </dgm:pt>
    <dgm:pt modelId="{67FEAA20-3165-41BD-B7E9-82A75976775F}" type="pres">
      <dgm:prSet presAssocID="{EF73B119-D672-43F3-ADCB-1EA0E9358642}" presName="ConnectLine" presStyleLbl="sibTrans1D1" presStyleIdx="2" presStyleCnt="5"/>
      <dgm:spPr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6B3979E2-3F5F-4909-AB9D-A435735004E9}" type="pres">
      <dgm:prSet presAssocID="{EF73B119-D672-43F3-ADCB-1EA0E9358642}" presName="EmptyPlaceHolder" presStyleCnt="0"/>
      <dgm:spPr/>
    </dgm:pt>
    <dgm:pt modelId="{A1BFCE55-38DB-47A3-9DA8-6FE1AEDD8607}" type="pres">
      <dgm:prSet presAssocID="{34686808-E44E-4298-9A24-733B31DEDECC}" presName="spaceBetweenRectangles" presStyleCnt="0"/>
      <dgm:spPr/>
    </dgm:pt>
    <dgm:pt modelId="{49DEA87F-7D98-4B5B-9CC5-E410798C0237}" type="pres">
      <dgm:prSet presAssocID="{204BCC80-3694-4790-82BC-E72D48A89AF3}" presName="composite" presStyleCnt="0"/>
      <dgm:spPr/>
    </dgm:pt>
    <dgm:pt modelId="{7030FEBB-B714-485A-855B-93F4799CEA93}" type="pres">
      <dgm:prSet presAssocID="{204BCC80-3694-4790-82BC-E72D48A89AF3}" presName="ConnectorPoint" presStyleLbl="lnNode1" presStyleIdx="3" presStyleCnt="5"/>
      <dgm:spPr>
        <a:gradFill rotWithShape="0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</dgm:pt>
    <dgm:pt modelId="{BC0621C8-6A14-4E6F-9A1E-FBEDF636617C}" type="pres">
      <dgm:prSet presAssocID="{204BCC80-3694-4790-82BC-E72D48A89AF3}" presName="DropPinPlaceHolder" presStyleCnt="0"/>
      <dgm:spPr/>
    </dgm:pt>
    <dgm:pt modelId="{35AC4F78-0623-42BC-986D-CEEAC01A4BE0}" type="pres">
      <dgm:prSet presAssocID="{204BCC80-3694-4790-82BC-E72D48A89AF3}" presName="DropPin" presStyleLbl="alignNode1" presStyleIdx="3" presStyleCnt="5"/>
      <dgm:spPr/>
    </dgm:pt>
    <dgm:pt modelId="{3503E9CB-EC52-4681-A592-EF445E01B31D}" type="pres">
      <dgm:prSet presAssocID="{204BCC80-3694-4790-82BC-E72D48A89AF3}" presName="Ellipse" presStyleLbl="fgAcc1" presStyleIdx="4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AD9A2185-930A-4F04-9CA1-52876E287F3B}" type="pres">
      <dgm:prSet presAssocID="{204BCC80-3694-4790-82BC-E72D48A89AF3}" presName="L2TextContainer" presStyleLbl="revTx" presStyleIdx="6" presStyleCnt="10">
        <dgm:presLayoutVars>
          <dgm:bulletEnabled val="1"/>
        </dgm:presLayoutVars>
      </dgm:prSet>
      <dgm:spPr/>
    </dgm:pt>
    <dgm:pt modelId="{7ECB0BC0-4D84-4F39-83D2-6BF51E1FA7B5}" type="pres">
      <dgm:prSet presAssocID="{204BCC80-3694-4790-82BC-E72D48A89AF3}" presName="L1TextContainer" presStyleLbl="revTx" presStyleIdx="7" presStyleCnt="10">
        <dgm:presLayoutVars>
          <dgm:chMax val="1"/>
          <dgm:chPref val="1"/>
          <dgm:bulletEnabled val="1"/>
        </dgm:presLayoutVars>
      </dgm:prSet>
      <dgm:spPr/>
    </dgm:pt>
    <dgm:pt modelId="{F924FDE4-84B3-4E61-B629-3E0D6FD19FCC}" type="pres">
      <dgm:prSet presAssocID="{204BCC80-3694-4790-82BC-E72D48A89AF3}" presName="ConnectLine" presStyleLbl="sibTrans1D1" presStyleIdx="3" presStyleCnt="5"/>
      <dgm:spPr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5F8DA861-113C-4131-A452-C39A356046F5}" type="pres">
      <dgm:prSet presAssocID="{204BCC80-3694-4790-82BC-E72D48A89AF3}" presName="EmptyPlaceHolder" presStyleCnt="0"/>
      <dgm:spPr/>
    </dgm:pt>
    <dgm:pt modelId="{A405E03C-20C7-4FAA-A037-D05935F3CBF6}" type="pres">
      <dgm:prSet presAssocID="{E252DEDC-6AF7-4198-82C9-78DD68334BC1}" presName="spaceBetweenRectangles" presStyleCnt="0"/>
      <dgm:spPr/>
    </dgm:pt>
    <dgm:pt modelId="{3209C902-11F2-411F-ABB4-EE9AD92CBD9B}" type="pres">
      <dgm:prSet presAssocID="{AC8CFB3E-911E-4E03-959F-5BE23967EC3F}" presName="composite" presStyleCnt="0"/>
      <dgm:spPr/>
    </dgm:pt>
    <dgm:pt modelId="{19722059-9F30-4ED2-BE14-AE1587121AC8}" type="pres">
      <dgm:prSet presAssocID="{AC8CFB3E-911E-4E03-959F-5BE23967EC3F}" presName="ConnectorPoint" presStyleLbl="lnNode1" presStyleIdx="4" presStyleCnt="5"/>
      <dgm:spPr>
        <a:gradFill rotWithShape="0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</dgm:pt>
    <dgm:pt modelId="{442F9297-6318-4B68-9FCF-D93F38DB803C}" type="pres">
      <dgm:prSet presAssocID="{AC8CFB3E-911E-4E03-959F-5BE23967EC3F}" presName="DropPinPlaceHolder" presStyleCnt="0"/>
      <dgm:spPr/>
    </dgm:pt>
    <dgm:pt modelId="{637AECE7-3669-45DD-9AC4-9C71CE4EC232}" type="pres">
      <dgm:prSet presAssocID="{AC8CFB3E-911E-4E03-959F-5BE23967EC3F}" presName="DropPin" presStyleLbl="alignNode1" presStyleIdx="4" presStyleCnt="5"/>
      <dgm:spPr/>
    </dgm:pt>
    <dgm:pt modelId="{9D8290B2-22AF-4358-A3E2-98C770F26FDD}" type="pres">
      <dgm:prSet presAssocID="{AC8CFB3E-911E-4E03-959F-5BE23967EC3F}" presName="Ellipse" presStyleLbl="fgAcc1" presStyleIdx="5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774B53D3-9F29-4032-B9E9-062AD94D1F91}" type="pres">
      <dgm:prSet presAssocID="{AC8CFB3E-911E-4E03-959F-5BE23967EC3F}" presName="L2TextContainer" presStyleLbl="revTx" presStyleIdx="8" presStyleCnt="10">
        <dgm:presLayoutVars>
          <dgm:bulletEnabled val="1"/>
        </dgm:presLayoutVars>
      </dgm:prSet>
      <dgm:spPr/>
    </dgm:pt>
    <dgm:pt modelId="{EB248E95-FA95-4F94-8C07-7E8207C14029}" type="pres">
      <dgm:prSet presAssocID="{AC8CFB3E-911E-4E03-959F-5BE23967EC3F}" presName="L1TextContainer" presStyleLbl="revTx" presStyleIdx="9" presStyleCnt="10">
        <dgm:presLayoutVars>
          <dgm:chMax val="1"/>
          <dgm:chPref val="1"/>
          <dgm:bulletEnabled val="1"/>
        </dgm:presLayoutVars>
      </dgm:prSet>
      <dgm:spPr/>
    </dgm:pt>
    <dgm:pt modelId="{A319C21D-A603-40F9-9CD3-9365363DF10E}" type="pres">
      <dgm:prSet presAssocID="{AC8CFB3E-911E-4E03-959F-5BE23967EC3F}" presName="ConnectLine" presStyleLbl="sibTrans1D1" presStyleIdx="4" presStyleCnt="5"/>
      <dgm:spPr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4FE3DF8C-2786-4097-9B97-815C68A8535B}" type="pres">
      <dgm:prSet presAssocID="{AC8CFB3E-911E-4E03-959F-5BE23967EC3F}" presName="EmptyPlaceHolder" presStyleCnt="0"/>
      <dgm:spPr/>
    </dgm:pt>
  </dgm:ptLst>
  <dgm:cxnLst>
    <dgm:cxn modelId="{39BE4613-C08A-4660-8307-78609BA8CE4A}" type="presOf" srcId="{64EF14E0-0C4D-4D04-BC53-045745B6334A}" destId="{A1825790-D100-4D4B-AAD8-D76956822A10}" srcOrd="0" destOrd="0" presId="urn:microsoft.com/office/officeart/2017/3/layout/DropPinTimeline"/>
    <dgm:cxn modelId="{3F4DA227-30F2-4AC6-91D4-78EF88F5F441}" srcId="{D234AB90-CE2C-4EB4-9D9E-7938ABAFA418}" destId="{AC8CFB3E-911E-4E03-959F-5BE23967EC3F}" srcOrd="4" destOrd="0" parTransId="{937F20CF-C821-42B4-9264-69D4B78233CA}" sibTransId="{1AD0277E-A1C6-4D0F-80F2-2F8D9FAE6635}"/>
    <dgm:cxn modelId="{C5A0706A-449B-4973-9CE4-D1735C01AE63}" srcId="{D234AB90-CE2C-4EB4-9D9E-7938ABAFA418}" destId="{204BCC80-3694-4790-82BC-E72D48A89AF3}" srcOrd="3" destOrd="0" parTransId="{6A913A39-EF39-4F0E-9B22-DB98CDB4051F}" sibTransId="{E252DEDC-6AF7-4198-82C9-78DD68334BC1}"/>
    <dgm:cxn modelId="{E3886B4B-C25D-44E3-92B0-FFC81B16053F}" type="presOf" srcId="{EF73B119-D672-43F3-ADCB-1EA0E9358642}" destId="{31B0C2F1-0399-4434-95DD-53A081B124F5}" srcOrd="0" destOrd="0" presId="urn:microsoft.com/office/officeart/2017/3/layout/DropPinTimeline"/>
    <dgm:cxn modelId="{033A4F6B-86E7-44DC-8818-A6C8E040495E}" type="presOf" srcId="{204BCC80-3694-4790-82BC-E72D48A89AF3}" destId="{7ECB0BC0-4D84-4F39-83D2-6BF51E1FA7B5}" srcOrd="0" destOrd="0" presId="urn:microsoft.com/office/officeart/2017/3/layout/DropPinTimeline"/>
    <dgm:cxn modelId="{03074458-6960-4A80-99B8-B606408C3864}" type="presOf" srcId="{D234AB90-CE2C-4EB4-9D9E-7938ABAFA418}" destId="{96B3535F-F5BA-4DFD-B69D-A8B836BE009E}" srcOrd="0" destOrd="0" presId="urn:microsoft.com/office/officeart/2017/3/layout/DropPinTimeline"/>
    <dgm:cxn modelId="{A1E79285-87F5-4A99-95DD-B32CDDDE48F7}" srcId="{D234AB90-CE2C-4EB4-9D9E-7938ABAFA418}" destId="{EF73B119-D672-43F3-ADCB-1EA0E9358642}" srcOrd="2" destOrd="0" parTransId="{84CA8137-CD96-423C-A7A2-1A1C786017BA}" sibTransId="{34686808-E44E-4298-9A24-733B31DEDECC}"/>
    <dgm:cxn modelId="{120F2BD5-C835-4B2B-BED3-ADC4B80C175F}" srcId="{D234AB90-CE2C-4EB4-9D9E-7938ABAFA418}" destId="{3B3AEB21-548C-4C6A-8416-698B7B012495}" srcOrd="0" destOrd="0" parTransId="{BF8C7C8E-211D-46CB-B58C-02DC61DB2812}" sibTransId="{0485AB65-040C-4CAF-9E5B-445CA53D3692}"/>
    <dgm:cxn modelId="{58474FDB-C675-49E2-A54A-71067EA997DA}" type="presOf" srcId="{3B3AEB21-548C-4C6A-8416-698B7B012495}" destId="{7407D894-0C78-4954-B255-9DE1862A83A8}" srcOrd="0" destOrd="0" presId="urn:microsoft.com/office/officeart/2017/3/layout/DropPinTimeline"/>
    <dgm:cxn modelId="{14C25FE8-0472-447B-B411-9069117462F2}" type="presOf" srcId="{AC8CFB3E-911E-4E03-959F-5BE23967EC3F}" destId="{EB248E95-FA95-4F94-8C07-7E8207C14029}" srcOrd="0" destOrd="0" presId="urn:microsoft.com/office/officeart/2017/3/layout/DropPinTimeline"/>
    <dgm:cxn modelId="{74057DF6-3AB3-40C0-B7FD-2ABAF902FE30}" srcId="{D234AB90-CE2C-4EB4-9D9E-7938ABAFA418}" destId="{64EF14E0-0C4D-4D04-BC53-045745B6334A}" srcOrd="1" destOrd="0" parTransId="{C201E741-9338-4B4E-BDCA-6511DA18F39D}" sibTransId="{B9A7B6B7-F750-4957-9BCD-743E6D9270B4}"/>
    <dgm:cxn modelId="{5A3BDD99-88AB-4392-AE40-BD11D2DDC90E}" type="presParOf" srcId="{96B3535F-F5BA-4DFD-B69D-A8B836BE009E}" destId="{2DB6DB40-BE6D-49D2-9D15-3E7926BCA25D}" srcOrd="0" destOrd="0" presId="urn:microsoft.com/office/officeart/2017/3/layout/DropPinTimeline"/>
    <dgm:cxn modelId="{F1743DDA-19E7-428B-93C2-6997200B0712}" type="presParOf" srcId="{96B3535F-F5BA-4DFD-B69D-A8B836BE009E}" destId="{FA619CCA-DE21-47F3-9E58-E51918F243B9}" srcOrd="1" destOrd="0" presId="urn:microsoft.com/office/officeart/2017/3/layout/DropPinTimeline"/>
    <dgm:cxn modelId="{45BCDED2-45B8-4EED-9619-6C8D72ABE613}" type="presParOf" srcId="{FA619CCA-DE21-47F3-9E58-E51918F243B9}" destId="{72B44896-5D02-4F3B-A86B-4771850C9338}" srcOrd="0" destOrd="0" presId="urn:microsoft.com/office/officeart/2017/3/layout/DropPinTimeline"/>
    <dgm:cxn modelId="{D6D9A6D5-28D1-4AAF-83A4-3EB065CA4CC3}" type="presParOf" srcId="{72B44896-5D02-4F3B-A86B-4771850C9338}" destId="{78E48618-23B8-4702-9C87-44A6C8CF5C60}" srcOrd="0" destOrd="0" presId="urn:microsoft.com/office/officeart/2017/3/layout/DropPinTimeline"/>
    <dgm:cxn modelId="{D37EECE9-00B5-41E5-93AC-4B5B343F51EE}" type="presParOf" srcId="{72B44896-5D02-4F3B-A86B-4771850C9338}" destId="{A0A73046-98CC-4D2D-8587-C25746FAC1A4}" srcOrd="1" destOrd="0" presId="urn:microsoft.com/office/officeart/2017/3/layout/DropPinTimeline"/>
    <dgm:cxn modelId="{ED2A4CBA-0A24-4DEA-A0ED-8C623116A88A}" type="presParOf" srcId="{A0A73046-98CC-4D2D-8587-C25746FAC1A4}" destId="{5995031C-CBC8-46AB-9A5C-BAB4B05B15CE}" srcOrd="0" destOrd="0" presId="urn:microsoft.com/office/officeart/2017/3/layout/DropPinTimeline"/>
    <dgm:cxn modelId="{D8FDA1EC-B1A2-4790-BBCB-8214420582D5}" type="presParOf" srcId="{A0A73046-98CC-4D2D-8587-C25746FAC1A4}" destId="{6F8B33DB-E0BF-49CE-A4D0-A76C483B6CA7}" srcOrd="1" destOrd="0" presId="urn:microsoft.com/office/officeart/2017/3/layout/DropPinTimeline"/>
    <dgm:cxn modelId="{B0B631F1-7A11-4F5F-94B3-B2EFAD0891C3}" type="presParOf" srcId="{72B44896-5D02-4F3B-A86B-4771850C9338}" destId="{6CC23F3A-F541-4030-9770-570C3B6A8F1C}" srcOrd="2" destOrd="0" presId="urn:microsoft.com/office/officeart/2017/3/layout/DropPinTimeline"/>
    <dgm:cxn modelId="{4B76AA05-A792-4A62-91C0-B14109720630}" type="presParOf" srcId="{72B44896-5D02-4F3B-A86B-4771850C9338}" destId="{7407D894-0C78-4954-B255-9DE1862A83A8}" srcOrd="3" destOrd="0" presId="urn:microsoft.com/office/officeart/2017/3/layout/DropPinTimeline"/>
    <dgm:cxn modelId="{8D6D591F-227C-4884-8B7D-70AEAFDF5CC3}" type="presParOf" srcId="{72B44896-5D02-4F3B-A86B-4771850C9338}" destId="{675822D9-89E6-4BD5-83A0-34D54181B0D0}" srcOrd="4" destOrd="0" presId="urn:microsoft.com/office/officeart/2017/3/layout/DropPinTimeline"/>
    <dgm:cxn modelId="{D243AF63-A76D-4EB5-A191-78321805A253}" type="presParOf" srcId="{72B44896-5D02-4F3B-A86B-4771850C9338}" destId="{5EFFE6B3-59C8-4E5E-AFDC-A130168A137C}" srcOrd="5" destOrd="0" presId="urn:microsoft.com/office/officeart/2017/3/layout/DropPinTimeline"/>
    <dgm:cxn modelId="{A0EBCC5A-B46B-48DD-81B6-19B9F0CAC812}" type="presParOf" srcId="{FA619CCA-DE21-47F3-9E58-E51918F243B9}" destId="{F1E9B175-32FC-4F6E-B167-BDDEE2AFEF3B}" srcOrd="1" destOrd="0" presId="urn:microsoft.com/office/officeart/2017/3/layout/DropPinTimeline"/>
    <dgm:cxn modelId="{003842B2-6A4A-4E4D-AF3B-A0CC490D04BC}" type="presParOf" srcId="{FA619CCA-DE21-47F3-9E58-E51918F243B9}" destId="{3DCC86A4-BFC9-4517-BFB4-BE7143844A40}" srcOrd="2" destOrd="0" presId="urn:microsoft.com/office/officeart/2017/3/layout/DropPinTimeline"/>
    <dgm:cxn modelId="{D05D66FB-DF2A-4E26-955B-5973212D048A}" type="presParOf" srcId="{3DCC86A4-BFC9-4517-BFB4-BE7143844A40}" destId="{8C5D7475-C42C-457C-B770-453439A17658}" srcOrd="0" destOrd="0" presId="urn:microsoft.com/office/officeart/2017/3/layout/DropPinTimeline"/>
    <dgm:cxn modelId="{320E652C-8E41-4FDC-A7B1-531D36D5E8C3}" type="presParOf" srcId="{3DCC86A4-BFC9-4517-BFB4-BE7143844A40}" destId="{EF004425-A349-4711-938D-2DBE7B5F51F9}" srcOrd="1" destOrd="0" presId="urn:microsoft.com/office/officeart/2017/3/layout/DropPinTimeline"/>
    <dgm:cxn modelId="{7939CDBF-437F-4A22-B3C8-FC291CA7C801}" type="presParOf" srcId="{EF004425-A349-4711-938D-2DBE7B5F51F9}" destId="{D1D7E7E6-6B4C-49EE-9F20-8AC9BBD99978}" srcOrd="0" destOrd="0" presId="urn:microsoft.com/office/officeart/2017/3/layout/DropPinTimeline"/>
    <dgm:cxn modelId="{44A0EE7B-92C2-474B-8687-4B91C159E5F9}" type="presParOf" srcId="{EF004425-A349-4711-938D-2DBE7B5F51F9}" destId="{F3A59D8D-EE2F-4A4E-97B0-52BFFF80C4C6}" srcOrd="1" destOrd="0" presId="urn:microsoft.com/office/officeart/2017/3/layout/DropPinTimeline"/>
    <dgm:cxn modelId="{DAD4371D-A1E1-4140-960B-30BB10512557}" type="presParOf" srcId="{3DCC86A4-BFC9-4517-BFB4-BE7143844A40}" destId="{79143978-8198-454F-B364-ED6260637C90}" srcOrd="2" destOrd="0" presId="urn:microsoft.com/office/officeart/2017/3/layout/DropPinTimeline"/>
    <dgm:cxn modelId="{0374868A-A2EC-4068-BF79-ED186E720415}" type="presParOf" srcId="{3DCC86A4-BFC9-4517-BFB4-BE7143844A40}" destId="{A1825790-D100-4D4B-AAD8-D76956822A10}" srcOrd="3" destOrd="0" presId="urn:microsoft.com/office/officeart/2017/3/layout/DropPinTimeline"/>
    <dgm:cxn modelId="{284F3C0F-D6A4-44C6-9504-47C0E86A131A}" type="presParOf" srcId="{3DCC86A4-BFC9-4517-BFB4-BE7143844A40}" destId="{F52A1FEF-E68D-41B7-AB21-552EA3207656}" srcOrd="4" destOrd="0" presId="urn:microsoft.com/office/officeart/2017/3/layout/DropPinTimeline"/>
    <dgm:cxn modelId="{75A2BD6F-6D9A-4ACE-968B-DBE10B5F2551}" type="presParOf" srcId="{3DCC86A4-BFC9-4517-BFB4-BE7143844A40}" destId="{C77EAE36-F41A-47E0-B913-D0157AE433F0}" srcOrd="5" destOrd="0" presId="urn:microsoft.com/office/officeart/2017/3/layout/DropPinTimeline"/>
    <dgm:cxn modelId="{EE476897-5239-4269-9FEC-FF617BDF34DC}" type="presParOf" srcId="{FA619CCA-DE21-47F3-9E58-E51918F243B9}" destId="{B9342CC9-526F-4895-96A7-319D07EBC691}" srcOrd="3" destOrd="0" presId="urn:microsoft.com/office/officeart/2017/3/layout/DropPinTimeline"/>
    <dgm:cxn modelId="{102A0518-43E1-4C73-B45A-DEBABF766D1F}" type="presParOf" srcId="{FA619CCA-DE21-47F3-9E58-E51918F243B9}" destId="{1949F1A4-48DE-4BD1-B4B8-23DF8DBAB3FB}" srcOrd="4" destOrd="0" presId="urn:microsoft.com/office/officeart/2017/3/layout/DropPinTimeline"/>
    <dgm:cxn modelId="{E7F4FBEC-FF3E-4C67-A36C-3DAE2334EDC0}" type="presParOf" srcId="{1949F1A4-48DE-4BD1-B4B8-23DF8DBAB3FB}" destId="{5D96120A-BB57-4DE9-8257-7286C00C5D36}" srcOrd="0" destOrd="0" presId="urn:microsoft.com/office/officeart/2017/3/layout/DropPinTimeline"/>
    <dgm:cxn modelId="{3E67E93B-1361-49F6-89CF-2D4EDB1FDA68}" type="presParOf" srcId="{1949F1A4-48DE-4BD1-B4B8-23DF8DBAB3FB}" destId="{A8E9B961-A28A-4C18-A784-5B995C5632D9}" srcOrd="1" destOrd="0" presId="urn:microsoft.com/office/officeart/2017/3/layout/DropPinTimeline"/>
    <dgm:cxn modelId="{1BB72CE6-BBD8-46F7-A936-150481619C86}" type="presParOf" srcId="{A8E9B961-A28A-4C18-A784-5B995C5632D9}" destId="{0DD75B93-9388-4575-A792-34D701D54A42}" srcOrd="0" destOrd="0" presId="urn:microsoft.com/office/officeart/2017/3/layout/DropPinTimeline"/>
    <dgm:cxn modelId="{9D0FF65E-BB7D-4088-9F3B-B41720294B6A}" type="presParOf" srcId="{A8E9B961-A28A-4C18-A784-5B995C5632D9}" destId="{86BF0D7F-90CC-4752-902A-BFAD12D49839}" srcOrd="1" destOrd="0" presId="urn:microsoft.com/office/officeart/2017/3/layout/DropPinTimeline"/>
    <dgm:cxn modelId="{B1F6799A-B02F-4080-B59E-083CB3490D0D}" type="presParOf" srcId="{1949F1A4-48DE-4BD1-B4B8-23DF8DBAB3FB}" destId="{192BE7C0-CA95-4783-B098-2F887EE1E389}" srcOrd="2" destOrd="0" presId="urn:microsoft.com/office/officeart/2017/3/layout/DropPinTimeline"/>
    <dgm:cxn modelId="{AD209050-E9E9-4B42-960A-789C5C389774}" type="presParOf" srcId="{1949F1A4-48DE-4BD1-B4B8-23DF8DBAB3FB}" destId="{31B0C2F1-0399-4434-95DD-53A081B124F5}" srcOrd="3" destOrd="0" presId="urn:microsoft.com/office/officeart/2017/3/layout/DropPinTimeline"/>
    <dgm:cxn modelId="{AA1CC58D-F84F-478D-B5AC-D4F1D06A6B4E}" type="presParOf" srcId="{1949F1A4-48DE-4BD1-B4B8-23DF8DBAB3FB}" destId="{67FEAA20-3165-41BD-B7E9-82A75976775F}" srcOrd="4" destOrd="0" presId="urn:microsoft.com/office/officeart/2017/3/layout/DropPinTimeline"/>
    <dgm:cxn modelId="{F0EEE476-A266-46B7-9AF3-E9B8A3E976C7}" type="presParOf" srcId="{1949F1A4-48DE-4BD1-B4B8-23DF8DBAB3FB}" destId="{6B3979E2-3F5F-4909-AB9D-A435735004E9}" srcOrd="5" destOrd="0" presId="urn:microsoft.com/office/officeart/2017/3/layout/DropPinTimeline"/>
    <dgm:cxn modelId="{02A9C8AC-EEFA-480B-9D62-AFDCCB848BA8}" type="presParOf" srcId="{FA619CCA-DE21-47F3-9E58-E51918F243B9}" destId="{A1BFCE55-38DB-47A3-9DA8-6FE1AEDD8607}" srcOrd="5" destOrd="0" presId="urn:microsoft.com/office/officeart/2017/3/layout/DropPinTimeline"/>
    <dgm:cxn modelId="{E36CD790-9C89-4313-9E38-C7BF285EFF56}" type="presParOf" srcId="{FA619CCA-DE21-47F3-9E58-E51918F243B9}" destId="{49DEA87F-7D98-4B5B-9CC5-E410798C0237}" srcOrd="6" destOrd="0" presId="urn:microsoft.com/office/officeart/2017/3/layout/DropPinTimeline"/>
    <dgm:cxn modelId="{54D04DF2-00F1-4D1F-AFCA-79872193AC67}" type="presParOf" srcId="{49DEA87F-7D98-4B5B-9CC5-E410798C0237}" destId="{7030FEBB-B714-485A-855B-93F4799CEA93}" srcOrd="0" destOrd="0" presId="urn:microsoft.com/office/officeart/2017/3/layout/DropPinTimeline"/>
    <dgm:cxn modelId="{52F69C94-69F5-49D1-921C-40F36E5194BB}" type="presParOf" srcId="{49DEA87F-7D98-4B5B-9CC5-E410798C0237}" destId="{BC0621C8-6A14-4E6F-9A1E-FBEDF636617C}" srcOrd="1" destOrd="0" presId="urn:microsoft.com/office/officeart/2017/3/layout/DropPinTimeline"/>
    <dgm:cxn modelId="{DF49DE38-2EC8-42BD-B5E3-06B9DBC159A5}" type="presParOf" srcId="{BC0621C8-6A14-4E6F-9A1E-FBEDF636617C}" destId="{35AC4F78-0623-42BC-986D-CEEAC01A4BE0}" srcOrd="0" destOrd="0" presId="urn:microsoft.com/office/officeart/2017/3/layout/DropPinTimeline"/>
    <dgm:cxn modelId="{01E47D42-EE68-49C5-B161-3AF164D1164E}" type="presParOf" srcId="{BC0621C8-6A14-4E6F-9A1E-FBEDF636617C}" destId="{3503E9CB-EC52-4681-A592-EF445E01B31D}" srcOrd="1" destOrd="0" presId="urn:microsoft.com/office/officeart/2017/3/layout/DropPinTimeline"/>
    <dgm:cxn modelId="{AD7FF3A9-6DEA-4D04-B48A-5EE7B4E932BA}" type="presParOf" srcId="{49DEA87F-7D98-4B5B-9CC5-E410798C0237}" destId="{AD9A2185-930A-4F04-9CA1-52876E287F3B}" srcOrd="2" destOrd="0" presId="urn:microsoft.com/office/officeart/2017/3/layout/DropPinTimeline"/>
    <dgm:cxn modelId="{F06BE2D2-4CC6-45B3-93A3-48DF178CCEDD}" type="presParOf" srcId="{49DEA87F-7D98-4B5B-9CC5-E410798C0237}" destId="{7ECB0BC0-4D84-4F39-83D2-6BF51E1FA7B5}" srcOrd="3" destOrd="0" presId="urn:microsoft.com/office/officeart/2017/3/layout/DropPinTimeline"/>
    <dgm:cxn modelId="{D04D1D35-1101-4276-B8C0-0590E4C14001}" type="presParOf" srcId="{49DEA87F-7D98-4B5B-9CC5-E410798C0237}" destId="{F924FDE4-84B3-4E61-B629-3E0D6FD19FCC}" srcOrd="4" destOrd="0" presId="urn:microsoft.com/office/officeart/2017/3/layout/DropPinTimeline"/>
    <dgm:cxn modelId="{87C495B0-4957-4427-9D06-E7026A31FEDD}" type="presParOf" srcId="{49DEA87F-7D98-4B5B-9CC5-E410798C0237}" destId="{5F8DA861-113C-4131-A452-C39A356046F5}" srcOrd="5" destOrd="0" presId="urn:microsoft.com/office/officeart/2017/3/layout/DropPinTimeline"/>
    <dgm:cxn modelId="{60F1D735-D8F9-4F78-92E8-FF548A76C200}" type="presParOf" srcId="{FA619CCA-DE21-47F3-9E58-E51918F243B9}" destId="{A405E03C-20C7-4FAA-A037-D05935F3CBF6}" srcOrd="7" destOrd="0" presId="urn:microsoft.com/office/officeart/2017/3/layout/DropPinTimeline"/>
    <dgm:cxn modelId="{07FF26D6-B8AF-461D-9DE7-492EB3BFD493}" type="presParOf" srcId="{FA619CCA-DE21-47F3-9E58-E51918F243B9}" destId="{3209C902-11F2-411F-ABB4-EE9AD92CBD9B}" srcOrd="8" destOrd="0" presId="urn:microsoft.com/office/officeart/2017/3/layout/DropPinTimeline"/>
    <dgm:cxn modelId="{4DC7155B-AD35-43A5-8EA7-4CD377E7AC5E}" type="presParOf" srcId="{3209C902-11F2-411F-ABB4-EE9AD92CBD9B}" destId="{19722059-9F30-4ED2-BE14-AE1587121AC8}" srcOrd="0" destOrd="0" presId="urn:microsoft.com/office/officeart/2017/3/layout/DropPinTimeline"/>
    <dgm:cxn modelId="{02874027-E193-4E35-85A4-B52A83F7AACD}" type="presParOf" srcId="{3209C902-11F2-411F-ABB4-EE9AD92CBD9B}" destId="{442F9297-6318-4B68-9FCF-D93F38DB803C}" srcOrd="1" destOrd="0" presId="urn:microsoft.com/office/officeart/2017/3/layout/DropPinTimeline"/>
    <dgm:cxn modelId="{FAB1CB74-1A18-4635-84CA-09DF65288C76}" type="presParOf" srcId="{442F9297-6318-4B68-9FCF-D93F38DB803C}" destId="{637AECE7-3669-45DD-9AC4-9C71CE4EC232}" srcOrd="0" destOrd="0" presId="urn:microsoft.com/office/officeart/2017/3/layout/DropPinTimeline"/>
    <dgm:cxn modelId="{D1FA662B-7FAF-4D5E-B5E7-B5D8D4085BC9}" type="presParOf" srcId="{442F9297-6318-4B68-9FCF-D93F38DB803C}" destId="{9D8290B2-22AF-4358-A3E2-98C770F26FDD}" srcOrd="1" destOrd="0" presId="urn:microsoft.com/office/officeart/2017/3/layout/DropPinTimeline"/>
    <dgm:cxn modelId="{4D9FF5FC-CC17-4D35-A082-49CEB5A90747}" type="presParOf" srcId="{3209C902-11F2-411F-ABB4-EE9AD92CBD9B}" destId="{774B53D3-9F29-4032-B9E9-062AD94D1F91}" srcOrd="2" destOrd="0" presId="urn:microsoft.com/office/officeart/2017/3/layout/DropPinTimeline"/>
    <dgm:cxn modelId="{F030B7F9-31DC-4243-AAC0-D7E19F474D02}" type="presParOf" srcId="{3209C902-11F2-411F-ABB4-EE9AD92CBD9B}" destId="{EB248E95-FA95-4F94-8C07-7E8207C14029}" srcOrd="3" destOrd="0" presId="urn:microsoft.com/office/officeart/2017/3/layout/DropPinTimeline"/>
    <dgm:cxn modelId="{230CC407-6837-4745-9C5B-88C99C88B1F9}" type="presParOf" srcId="{3209C902-11F2-411F-ABB4-EE9AD92CBD9B}" destId="{A319C21D-A603-40F9-9CD3-9365363DF10E}" srcOrd="4" destOrd="0" presId="urn:microsoft.com/office/officeart/2017/3/layout/DropPinTimeline"/>
    <dgm:cxn modelId="{DC41F84D-B155-4450-B7AE-DD9E829B3014}" type="presParOf" srcId="{3209C902-11F2-411F-ABB4-EE9AD92CBD9B}" destId="{4FE3DF8C-2786-4097-9B97-815C68A8535B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7E647E-D1DF-4312-8FD4-1D0DE64C67F0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E32C00-616E-4189-812A-54355D295DF0}">
      <dgm:prSet phldrT="[Text]"/>
      <dgm:spPr/>
      <dgm:t>
        <a:bodyPr/>
        <a:lstStyle/>
        <a:p>
          <a:r>
            <a:rPr lang="en-US" dirty="0"/>
            <a:t>ETL Requirements</a:t>
          </a:r>
        </a:p>
      </dgm:t>
    </dgm:pt>
    <dgm:pt modelId="{26C978CE-CF37-4451-8D7A-E5BDD47BCAAD}" type="parTrans" cxnId="{8B167B9F-59D1-4575-B341-B3C8B82D8F58}">
      <dgm:prSet/>
      <dgm:spPr/>
      <dgm:t>
        <a:bodyPr/>
        <a:lstStyle/>
        <a:p>
          <a:endParaRPr lang="en-US"/>
        </a:p>
      </dgm:t>
    </dgm:pt>
    <dgm:pt modelId="{19F52EBD-9D54-4169-BD68-52C1A9EA4A7A}" type="sibTrans" cxnId="{8B167B9F-59D1-4575-B341-B3C8B82D8F58}">
      <dgm:prSet/>
      <dgm:spPr/>
      <dgm:t>
        <a:bodyPr/>
        <a:lstStyle/>
        <a:p>
          <a:endParaRPr lang="en-US"/>
        </a:p>
      </dgm:t>
    </dgm:pt>
    <dgm:pt modelId="{05B46C27-D1EE-4B22-940B-9E2181ACA4A4}">
      <dgm:prSet phldrT="[Text]"/>
      <dgm:spPr/>
      <dgm:t>
        <a:bodyPr/>
        <a:lstStyle/>
        <a:p>
          <a:r>
            <a:rPr lang="en-US" dirty="0"/>
            <a:t>Introduction to BI</a:t>
          </a:r>
        </a:p>
      </dgm:t>
    </dgm:pt>
    <dgm:pt modelId="{1FF1AFC6-C81B-4ECB-AB98-15C28E370871}" type="sibTrans" cxnId="{3CA804DB-A37F-4C59-A5FC-406BB6899DA2}">
      <dgm:prSet/>
      <dgm:spPr/>
      <dgm:t>
        <a:bodyPr/>
        <a:lstStyle/>
        <a:p>
          <a:endParaRPr lang="en-US"/>
        </a:p>
      </dgm:t>
    </dgm:pt>
    <dgm:pt modelId="{A7225D80-8680-4F99-83B9-AF75BB3D5166}" type="parTrans" cxnId="{3CA804DB-A37F-4C59-A5FC-406BB6899DA2}">
      <dgm:prSet/>
      <dgm:spPr/>
      <dgm:t>
        <a:bodyPr/>
        <a:lstStyle/>
        <a:p>
          <a:endParaRPr lang="en-US"/>
        </a:p>
      </dgm:t>
    </dgm:pt>
    <dgm:pt modelId="{6ED4CDE6-0D5A-487F-82C1-49DC93F446D6}">
      <dgm:prSet phldrT="[Text]"/>
      <dgm:spPr/>
      <dgm:t>
        <a:bodyPr/>
        <a:lstStyle/>
        <a:p>
          <a:r>
            <a:rPr lang="en-US" dirty="0"/>
            <a:t>Need for BI &amp; BI Layers</a:t>
          </a:r>
        </a:p>
      </dgm:t>
    </dgm:pt>
    <dgm:pt modelId="{57B2F807-8324-4A13-9FBB-77CB788C0F9A}" type="sibTrans" cxnId="{218812B5-0524-41FB-BE33-0D6AF14BB3F0}">
      <dgm:prSet/>
      <dgm:spPr/>
      <dgm:t>
        <a:bodyPr/>
        <a:lstStyle/>
        <a:p>
          <a:endParaRPr lang="en-US"/>
        </a:p>
      </dgm:t>
    </dgm:pt>
    <dgm:pt modelId="{7389076E-E22F-4390-94A6-6BB806BE4C5F}" type="parTrans" cxnId="{218812B5-0524-41FB-BE33-0D6AF14BB3F0}">
      <dgm:prSet/>
      <dgm:spPr/>
      <dgm:t>
        <a:bodyPr/>
        <a:lstStyle/>
        <a:p>
          <a:endParaRPr lang="en-US"/>
        </a:p>
      </dgm:t>
    </dgm:pt>
    <dgm:pt modelId="{8670E666-4462-4140-B8A1-9E49547C0082}" type="pres">
      <dgm:prSet presAssocID="{E17E647E-D1DF-4312-8FD4-1D0DE64C67F0}" presName="linear" presStyleCnt="0">
        <dgm:presLayoutVars>
          <dgm:dir/>
          <dgm:animLvl val="lvl"/>
          <dgm:resizeHandles val="exact"/>
        </dgm:presLayoutVars>
      </dgm:prSet>
      <dgm:spPr/>
    </dgm:pt>
    <dgm:pt modelId="{314EC402-0EFB-40C8-90B0-CB1C4756876D}" type="pres">
      <dgm:prSet presAssocID="{3EE32C00-616E-4189-812A-54355D295DF0}" presName="parentLin" presStyleCnt="0"/>
      <dgm:spPr/>
    </dgm:pt>
    <dgm:pt modelId="{899CB9F3-AF29-454D-80F0-8B2CD57308A2}" type="pres">
      <dgm:prSet presAssocID="{3EE32C00-616E-4189-812A-54355D295DF0}" presName="parentLeftMargin" presStyleLbl="node1" presStyleIdx="0" presStyleCnt="3"/>
      <dgm:spPr/>
    </dgm:pt>
    <dgm:pt modelId="{B9264401-79F1-4A00-A2D7-7380A23349DE}" type="pres">
      <dgm:prSet presAssocID="{3EE32C00-616E-4189-812A-54355D295DF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8F3CB6D-12F4-4230-BADD-0C4B90F3867A}" type="pres">
      <dgm:prSet presAssocID="{3EE32C00-616E-4189-812A-54355D295DF0}" presName="negativeSpace" presStyleCnt="0"/>
      <dgm:spPr/>
    </dgm:pt>
    <dgm:pt modelId="{D4A5BEC0-E2CF-47C9-8630-E53B850CF3BF}" type="pres">
      <dgm:prSet presAssocID="{3EE32C00-616E-4189-812A-54355D295DF0}" presName="childText" presStyleLbl="conFgAcc1" presStyleIdx="0" presStyleCnt="3">
        <dgm:presLayoutVars>
          <dgm:bulletEnabled val="1"/>
        </dgm:presLayoutVars>
      </dgm:prSet>
      <dgm:spPr/>
    </dgm:pt>
    <dgm:pt modelId="{95BAAFEA-4C60-459D-8491-9A85B898E23E}" type="pres">
      <dgm:prSet presAssocID="{19F52EBD-9D54-4169-BD68-52C1A9EA4A7A}" presName="spaceBetweenRectangles" presStyleCnt="0"/>
      <dgm:spPr/>
    </dgm:pt>
    <dgm:pt modelId="{94AD6E46-9160-4D58-96FD-1AD06E7434D3}" type="pres">
      <dgm:prSet presAssocID="{05B46C27-D1EE-4B22-940B-9E2181ACA4A4}" presName="parentLin" presStyleCnt="0"/>
      <dgm:spPr/>
    </dgm:pt>
    <dgm:pt modelId="{8C789AD2-DB70-4DC9-9B13-FC5AAC3C3EB5}" type="pres">
      <dgm:prSet presAssocID="{05B46C27-D1EE-4B22-940B-9E2181ACA4A4}" presName="parentLeftMargin" presStyleLbl="node1" presStyleIdx="0" presStyleCnt="3"/>
      <dgm:spPr/>
    </dgm:pt>
    <dgm:pt modelId="{AF78FDCF-6DF5-4FA2-9DF0-2D1714EEDD53}" type="pres">
      <dgm:prSet presAssocID="{05B46C27-D1EE-4B22-940B-9E2181ACA4A4}" presName="parentText" presStyleLbl="node1" presStyleIdx="1" presStyleCnt="3" custLinFactNeighborY="670">
        <dgm:presLayoutVars>
          <dgm:chMax val="0"/>
          <dgm:bulletEnabled val="1"/>
        </dgm:presLayoutVars>
      </dgm:prSet>
      <dgm:spPr/>
    </dgm:pt>
    <dgm:pt modelId="{3D3FF41F-F1F0-456C-B5B8-B9E1D4CA1C68}" type="pres">
      <dgm:prSet presAssocID="{05B46C27-D1EE-4B22-940B-9E2181ACA4A4}" presName="negativeSpace" presStyleCnt="0"/>
      <dgm:spPr/>
    </dgm:pt>
    <dgm:pt modelId="{DB2274FC-1A77-4697-B050-5738ECD77805}" type="pres">
      <dgm:prSet presAssocID="{05B46C27-D1EE-4B22-940B-9E2181ACA4A4}" presName="childText" presStyleLbl="conFgAcc1" presStyleIdx="1" presStyleCnt="3">
        <dgm:presLayoutVars>
          <dgm:bulletEnabled val="1"/>
        </dgm:presLayoutVars>
      </dgm:prSet>
      <dgm:spPr/>
    </dgm:pt>
    <dgm:pt modelId="{9F7AB07A-D46F-46AA-B74D-95E6A7EBD51C}" type="pres">
      <dgm:prSet presAssocID="{1FF1AFC6-C81B-4ECB-AB98-15C28E370871}" presName="spaceBetweenRectangles" presStyleCnt="0"/>
      <dgm:spPr/>
    </dgm:pt>
    <dgm:pt modelId="{D8A5CEE7-743C-46DF-9649-A91118F36A6D}" type="pres">
      <dgm:prSet presAssocID="{6ED4CDE6-0D5A-487F-82C1-49DC93F446D6}" presName="parentLin" presStyleCnt="0"/>
      <dgm:spPr/>
    </dgm:pt>
    <dgm:pt modelId="{EDB0950F-902C-43FD-80A7-F68231268612}" type="pres">
      <dgm:prSet presAssocID="{6ED4CDE6-0D5A-487F-82C1-49DC93F446D6}" presName="parentLeftMargin" presStyleLbl="node1" presStyleIdx="1" presStyleCnt="3"/>
      <dgm:spPr/>
    </dgm:pt>
    <dgm:pt modelId="{93E97999-60AF-44F4-AFA2-15DBC0D12753}" type="pres">
      <dgm:prSet presAssocID="{6ED4CDE6-0D5A-487F-82C1-49DC93F446D6}" presName="parentText" presStyleLbl="node1" presStyleIdx="2" presStyleCnt="3" custLinFactNeighborY="161">
        <dgm:presLayoutVars>
          <dgm:chMax val="0"/>
          <dgm:bulletEnabled val="1"/>
        </dgm:presLayoutVars>
      </dgm:prSet>
      <dgm:spPr/>
    </dgm:pt>
    <dgm:pt modelId="{4C9964AB-027B-4BAD-8B6D-DBEF550B1721}" type="pres">
      <dgm:prSet presAssocID="{6ED4CDE6-0D5A-487F-82C1-49DC93F446D6}" presName="negativeSpace" presStyleCnt="0"/>
      <dgm:spPr/>
    </dgm:pt>
    <dgm:pt modelId="{CF371388-D713-4416-9590-6E846776B5DA}" type="pres">
      <dgm:prSet presAssocID="{6ED4CDE6-0D5A-487F-82C1-49DC93F446D6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D914E11-89CF-450A-AE06-FB27047C516B}" type="presOf" srcId="{E17E647E-D1DF-4312-8FD4-1D0DE64C67F0}" destId="{8670E666-4462-4140-B8A1-9E49547C0082}" srcOrd="0" destOrd="0" presId="urn:microsoft.com/office/officeart/2005/8/layout/list1"/>
    <dgm:cxn modelId="{63975322-E328-46B7-9329-89357BB52DE9}" type="presOf" srcId="{6ED4CDE6-0D5A-487F-82C1-49DC93F446D6}" destId="{93E97999-60AF-44F4-AFA2-15DBC0D12753}" srcOrd="1" destOrd="0" presId="urn:microsoft.com/office/officeart/2005/8/layout/list1"/>
    <dgm:cxn modelId="{4D215837-D8EC-4E77-903C-B7D59D0147B5}" type="presOf" srcId="{05B46C27-D1EE-4B22-940B-9E2181ACA4A4}" destId="{8C789AD2-DB70-4DC9-9B13-FC5AAC3C3EB5}" srcOrd="0" destOrd="0" presId="urn:microsoft.com/office/officeart/2005/8/layout/list1"/>
    <dgm:cxn modelId="{B49BFA56-E9F8-4E2B-A66D-5974B58FFDDD}" type="presOf" srcId="{3EE32C00-616E-4189-812A-54355D295DF0}" destId="{B9264401-79F1-4A00-A2D7-7380A23349DE}" srcOrd="1" destOrd="0" presId="urn:microsoft.com/office/officeart/2005/8/layout/list1"/>
    <dgm:cxn modelId="{10144B9F-DAF0-43E4-8AF9-8179D27445A7}" type="presOf" srcId="{05B46C27-D1EE-4B22-940B-9E2181ACA4A4}" destId="{AF78FDCF-6DF5-4FA2-9DF0-2D1714EEDD53}" srcOrd="1" destOrd="0" presId="urn:microsoft.com/office/officeart/2005/8/layout/list1"/>
    <dgm:cxn modelId="{8B167B9F-59D1-4575-B341-B3C8B82D8F58}" srcId="{E17E647E-D1DF-4312-8FD4-1D0DE64C67F0}" destId="{3EE32C00-616E-4189-812A-54355D295DF0}" srcOrd="0" destOrd="0" parTransId="{26C978CE-CF37-4451-8D7A-E5BDD47BCAAD}" sibTransId="{19F52EBD-9D54-4169-BD68-52C1A9EA4A7A}"/>
    <dgm:cxn modelId="{F0DC07AF-CB8B-46F8-BDCD-10469B5FF39F}" type="presOf" srcId="{6ED4CDE6-0D5A-487F-82C1-49DC93F446D6}" destId="{EDB0950F-902C-43FD-80A7-F68231268612}" srcOrd="0" destOrd="0" presId="urn:microsoft.com/office/officeart/2005/8/layout/list1"/>
    <dgm:cxn modelId="{218812B5-0524-41FB-BE33-0D6AF14BB3F0}" srcId="{E17E647E-D1DF-4312-8FD4-1D0DE64C67F0}" destId="{6ED4CDE6-0D5A-487F-82C1-49DC93F446D6}" srcOrd="2" destOrd="0" parTransId="{7389076E-E22F-4390-94A6-6BB806BE4C5F}" sibTransId="{57B2F807-8324-4A13-9FBB-77CB788C0F9A}"/>
    <dgm:cxn modelId="{3CA804DB-A37F-4C59-A5FC-406BB6899DA2}" srcId="{E17E647E-D1DF-4312-8FD4-1D0DE64C67F0}" destId="{05B46C27-D1EE-4B22-940B-9E2181ACA4A4}" srcOrd="1" destOrd="0" parTransId="{A7225D80-8680-4F99-83B9-AF75BB3D5166}" sibTransId="{1FF1AFC6-C81B-4ECB-AB98-15C28E370871}"/>
    <dgm:cxn modelId="{14CFC3F4-0BDE-4C5B-BBCF-48BEC831BF54}" type="presOf" srcId="{3EE32C00-616E-4189-812A-54355D295DF0}" destId="{899CB9F3-AF29-454D-80F0-8B2CD57308A2}" srcOrd="0" destOrd="0" presId="urn:microsoft.com/office/officeart/2005/8/layout/list1"/>
    <dgm:cxn modelId="{55BC7668-5380-48ED-88F2-3D6BE1AD161C}" type="presParOf" srcId="{8670E666-4462-4140-B8A1-9E49547C0082}" destId="{314EC402-0EFB-40C8-90B0-CB1C4756876D}" srcOrd="0" destOrd="0" presId="urn:microsoft.com/office/officeart/2005/8/layout/list1"/>
    <dgm:cxn modelId="{8985D265-CF03-489D-B9DD-DC5A8E900AF6}" type="presParOf" srcId="{314EC402-0EFB-40C8-90B0-CB1C4756876D}" destId="{899CB9F3-AF29-454D-80F0-8B2CD57308A2}" srcOrd="0" destOrd="0" presId="urn:microsoft.com/office/officeart/2005/8/layout/list1"/>
    <dgm:cxn modelId="{D173AA99-95D4-4A46-B6E4-927BC4D4B6C3}" type="presParOf" srcId="{314EC402-0EFB-40C8-90B0-CB1C4756876D}" destId="{B9264401-79F1-4A00-A2D7-7380A23349DE}" srcOrd="1" destOrd="0" presId="urn:microsoft.com/office/officeart/2005/8/layout/list1"/>
    <dgm:cxn modelId="{E39A68FE-0B7A-4E91-BAC8-F496451968CC}" type="presParOf" srcId="{8670E666-4462-4140-B8A1-9E49547C0082}" destId="{68F3CB6D-12F4-4230-BADD-0C4B90F3867A}" srcOrd="1" destOrd="0" presId="urn:microsoft.com/office/officeart/2005/8/layout/list1"/>
    <dgm:cxn modelId="{64457769-8C8B-4BB9-885F-223C1564E674}" type="presParOf" srcId="{8670E666-4462-4140-B8A1-9E49547C0082}" destId="{D4A5BEC0-E2CF-47C9-8630-E53B850CF3BF}" srcOrd="2" destOrd="0" presId="urn:microsoft.com/office/officeart/2005/8/layout/list1"/>
    <dgm:cxn modelId="{A1D75A2C-C1E2-4B43-98BA-84E720C1AC8E}" type="presParOf" srcId="{8670E666-4462-4140-B8A1-9E49547C0082}" destId="{95BAAFEA-4C60-459D-8491-9A85B898E23E}" srcOrd="3" destOrd="0" presId="urn:microsoft.com/office/officeart/2005/8/layout/list1"/>
    <dgm:cxn modelId="{0E4899DC-F6B5-40F3-B6C7-B00976E9B569}" type="presParOf" srcId="{8670E666-4462-4140-B8A1-9E49547C0082}" destId="{94AD6E46-9160-4D58-96FD-1AD06E7434D3}" srcOrd="4" destOrd="0" presId="urn:microsoft.com/office/officeart/2005/8/layout/list1"/>
    <dgm:cxn modelId="{10CD0A54-2D6E-4008-9088-48C97CE7EE2F}" type="presParOf" srcId="{94AD6E46-9160-4D58-96FD-1AD06E7434D3}" destId="{8C789AD2-DB70-4DC9-9B13-FC5AAC3C3EB5}" srcOrd="0" destOrd="0" presId="urn:microsoft.com/office/officeart/2005/8/layout/list1"/>
    <dgm:cxn modelId="{A9AED3A0-21A2-4F5F-8E12-873F4B52524B}" type="presParOf" srcId="{94AD6E46-9160-4D58-96FD-1AD06E7434D3}" destId="{AF78FDCF-6DF5-4FA2-9DF0-2D1714EEDD53}" srcOrd="1" destOrd="0" presId="urn:microsoft.com/office/officeart/2005/8/layout/list1"/>
    <dgm:cxn modelId="{BC38AB8E-ABC1-4D2E-AD29-5A9198DE3C66}" type="presParOf" srcId="{8670E666-4462-4140-B8A1-9E49547C0082}" destId="{3D3FF41F-F1F0-456C-B5B8-B9E1D4CA1C68}" srcOrd="5" destOrd="0" presId="urn:microsoft.com/office/officeart/2005/8/layout/list1"/>
    <dgm:cxn modelId="{BC8BE36C-433B-4F91-9EF4-87D77F3F2784}" type="presParOf" srcId="{8670E666-4462-4140-B8A1-9E49547C0082}" destId="{DB2274FC-1A77-4697-B050-5738ECD77805}" srcOrd="6" destOrd="0" presId="urn:microsoft.com/office/officeart/2005/8/layout/list1"/>
    <dgm:cxn modelId="{DC1AA839-A5C4-4CB4-B216-EF6D3877787C}" type="presParOf" srcId="{8670E666-4462-4140-B8A1-9E49547C0082}" destId="{9F7AB07A-D46F-46AA-B74D-95E6A7EBD51C}" srcOrd="7" destOrd="0" presId="urn:microsoft.com/office/officeart/2005/8/layout/list1"/>
    <dgm:cxn modelId="{52EBC557-137B-41B3-A8CD-D3F82D343B9C}" type="presParOf" srcId="{8670E666-4462-4140-B8A1-9E49547C0082}" destId="{D8A5CEE7-743C-46DF-9649-A91118F36A6D}" srcOrd="8" destOrd="0" presId="urn:microsoft.com/office/officeart/2005/8/layout/list1"/>
    <dgm:cxn modelId="{1BD49FC3-7FC3-4F22-84C5-A80F0F4A3AFD}" type="presParOf" srcId="{D8A5CEE7-743C-46DF-9649-A91118F36A6D}" destId="{EDB0950F-902C-43FD-80A7-F68231268612}" srcOrd="0" destOrd="0" presId="urn:microsoft.com/office/officeart/2005/8/layout/list1"/>
    <dgm:cxn modelId="{1E6D55C2-00AB-438E-AD17-DA4B848D6DFB}" type="presParOf" srcId="{D8A5CEE7-743C-46DF-9649-A91118F36A6D}" destId="{93E97999-60AF-44F4-AFA2-15DBC0D12753}" srcOrd="1" destOrd="0" presId="urn:microsoft.com/office/officeart/2005/8/layout/list1"/>
    <dgm:cxn modelId="{B9B2FDB3-E3E3-4EE5-AFB0-AE2F9B3366BE}" type="presParOf" srcId="{8670E666-4462-4140-B8A1-9E49547C0082}" destId="{4C9964AB-027B-4BAD-8B6D-DBEF550B1721}" srcOrd="9" destOrd="0" presId="urn:microsoft.com/office/officeart/2005/8/layout/list1"/>
    <dgm:cxn modelId="{9288729F-3536-4F82-A160-A7EC0D6593D0}" type="presParOf" srcId="{8670E666-4462-4140-B8A1-9E49547C0082}" destId="{CF371388-D713-4416-9590-6E846776B5D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B6DB40-BE6D-49D2-9D15-3E7926BCA25D}">
      <dsp:nvSpPr>
        <dsp:cNvPr id="0" name=""/>
        <dsp:cNvSpPr/>
      </dsp:nvSpPr>
      <dsp:spPr>
        <a:xfrm>
          <a:off x="0" y="2334945"/>
          <a:ext cx="6229604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995031C-CBC8-46AB-9A5C-BAB4B05B15CE}">
      <dsp:nvSpPr>
        <dsp:cNvPr id="0" name=""/>
        <dsp:cNvSpPr/>
      </dsp:nvSpPr>
      <dsp:spPr>
        <a:xfrm rot="8100000">
          <a:off x="70007" y="548293"/>
          <a:ext cx="323059" cy="323059"/>
        </a:xfrm>
        <a:prstGeom prst="teardrop">
          <a:avLst>
            <a:gd name="adj" fmla="val 115000"/>
          </a:avLst>
        </a:prstGeom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2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9050" dir="5400000" algn="tl" rotWithShape="0">
            <a:srgbClr val="000000">
              <a:alpha val="60000"/>
            </a:srgbClr>
          </a:outerShdw>
          <a:softEdge rad="12700"/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F8B33DB-E0BF-49CE-A4D0-A76C483B6CA7}">
      <dsp:nvSpPr>
        <dsp:cNvPr id="0" name=""/>
        <dsp:cNvSpPr/>
      </dsp:nvSpPr>
      <dsp:spPr>
        <a:xfrm>
          <a:off x="105897" y="584182"/>
          <a:ext cx="251281" cy="25128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CC23F3A-F541-4030-9770-570C3B6A8F1C}">
      <dsp:nvSpPr>
        <dsp:cNvPr id="0" name=""/>
        <dsp:cNvSpPr/>
      </dsp:nvSpPr>
      <dsp:spPr>
        <a:xfrm>
          <a:off x="459975" y="952657"/>
          <a:ext cx="1627341" cy="1382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07D894-0C78-4954-B255-9DE1862A83A8}">
      <dsp:nvSpPr>
        <dsp:cNvPr id="0" name=""/>
        <dsp:cNvSpPr/>
      </dsp:nvSpPr>
      <dsp:spPr>
        <a:xfrm>
          <a:off x="459975" y="466989"/>
          <a:ext cx="1627341" cy="485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1430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1" kern="1200" dirty="0">
              <a:solidFill>
                <a:schemeClr val="bg2">
                  <a:lumMod val="25000"/>
                </a:schemeClr>
              </a:solidFill>
            </a:rPr>
            <a:t>DWH Introduction</a:t>
          </a:r>
        </a:p>
      </dsp:txBody>
      <dsp:txXfrm>
        <a:off x="459975" y="466989"/>
        <a:ext cx="1627341" cy="485668"/>
      </dsp:txXfrm>
    </dsp:sp>
    <dsp:sp modelId="{675822D9-89E6-4BD5-83A0-34D54181B0D0}">
      <dsp:nvSpPr>
        <dsp:cNvPr id="0" name=""/>
        <dsp:cNvSpPr/>
      </dsp:nvSpPr>
      <dsp:spPr>
        <a:xfrm>
          <a:off x="231537" y="952657"/>
          <a:ext cx="0" cy="1382287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E48618-23B8-4702-9C87-44A6C8CF5C60}">
      <dsp:nvSpPr>
        <dsp:cNvPr id="0" name=""/>
        <dsp:cNvSpPr/>
      </dsp:nvSpPr>
      <dsp:spPr>
        <a:xfrm>
          <a:off x="204815" y="2291235"/>
          <a:ext cx="82237" cy="87420"/>
        </a:xfrm>
        <a:prstGeom prst="ellipse">
          <a:avLst/>
        </a:prstGeom>
        <a:gradFill rotWithShape="0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1D7E7E6-6B4C-49EE-9F20-8AC9BBD99978}">
      <dsp:nvSpPr>
        <dsp:cNvPr id="0" name=""/>
        <dsp:cNvSpPr/>
      </dsp:nvSpPr>
      <dsp:spPr>
        <a:xfrm rot="18900000">
          <a:off x="1104804" y="3798537"/>
          <a:ext cx="323059" cy="323059"/>
        </a:xfrm>
        <a:prstGeom prst="teardrop">
          <a:avLst>
            <a:gd name="adj" fmla="val 115000"/>
          </a:avLst>
        </a:prstGeom>
        <a:blipFill rotWithShape="1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3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9050" dir="5400000" algn="tl" rotWithShape="0">
            <a:srgbClr val="000000">
              <a:alpha val="60000"/>
            </a:srgbClr>
          </a:outerShdw>
          <a:softEdge rad="12700"/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3A59D8D-EE2F-4A4E-97B0-52BFFF80C4C6}">
      <dsp:nvSpPr>
        <dsp:cNvPr id="0" name=""/>
        <dsp:cNvSpPr/>
      </dsp:nvSpPr>
      <dsp:spPr>
        <a:xfrm>
          <a:off x="1140693" y="3834426"/>
          <a:ext cx="251281" cy="25128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9143978-8198-454F-B364-ED6260637C90}">
      <dsp:nvSpPr>
        <dsp:cNvPr id="0" name=""/>
        <dsp:cNvSpPr/>
      </dsp:nvSpPr>
      <dsp:spPr>
        <a:xfrm>
          <a:off x="1494772" y="2334945"/>
          <a:ext cx="1627341" cy="1382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825790-D100-4D4B-AAD8-D76956822A10}">
      <dsp:nvSpPr>
        <dsp:cNvPr id="0" name=""/>
        <dsp:cNvSpPr/>
      </dsp:nvSpPr>
      <dsp:spPr>
        <a:xfrm>
          <a:off x="1494772" y="3717233"/>
          <a:ext cx="1627341" cy="485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1430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1" kern="1200" dirty="0">
              <a:solidFill>
                <a:schemeClr val="bg2">
                  <a:lumMod val="25000"/>
                </a:schemeClr>
              </a:solidFill>
            </a:rPr>
            <a:t>DWH Architecture</a:t>
          </a:r>
        </a:p>
      </dsp:txBody>
      <dsp:txXfrm>
        <a:off x="1494772" y="3717233"/>
        <a:ext cx="1627341" cy="485668"/>
      </dsp:txXfrm>
    </dsp:sp>
    <dsp:sp modelId="{F52A1FEF-E68D-41B7-AB21-552EA3207656}">
      <dsp:nvSpPr>
        <dsp:cNvPr id="0" name=""/>
        <dsp:cNvSpPr/>
      </dsp:nvSpPr>
      <dsp:spPr>
        <a:xfrm>
          <a:off x="1266334" y="2334945"/>
          <a:ext cx="0" cy="1382287"/>
        </a:xfrm>
        <a:prstGeom prst="line">
          <a:avLst/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5D7475-C42C-457C-B770-453439A17658}">
      <dsp:nvSpPr>
        <dsp:cNvPr id="0" name=""/>
        <dsp:cNvSpPr/>
      </dsp:nvSpPr>
      <dsp:spPr>
        <a:xfrm>
          <a:off x="1239612" y="2291235"/>
          <a:ext cx="82237" cy="87420"/>
        </a:xfrm>
        <a:prstGeom prst="ellipse">
          <a:avLst/>
        </a:prstGeom>
        <a:gradFill rotWithShape="0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DD75B93-9388-4575-A792-34D701D54A42}">
      <dsp:nvSpPr>
        <dsp:cNvPr id="0" name=""/>
        <dsp:cNvSpPr/>
      </dsp:nvSpPr>
      <dsp:spPr>
        <a:xfrm rot="8100000">
          <a:off x="2139601" y="548293"/>
          <a:ext cx="323059" cy="323059"/>
        </a:xfrm>
        <a:prstGeom prst="teardrop">
          <a:avLst>
            <a:gd name="adj" fmla="val 115000"/>
          </a:avLst>
        </a:prstGeom>
        <a:blipFill rotWithShape="1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4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9050" dir="5400000" algn="tl" rotWithShape="0">
            <a:srgbClr val="000000">
              <a:alpha val="60000"/>
            </a:srgbClr>
          </a:outerShdw>
          <a:softEdge rad="12700"/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6BF0D7F-90CC-4752-902A-BFAD12D49839}">
      <dsp:nvSpPr>
        <dsp:cNvPr id="0" name=""/>
        <dsp:cNvSpPr/>
      </dsp:nvSpPr>
      <dsp:spPr>
        <a:xfrm>
          <a:off x="2175490" y="584182"/>
          <a:ext cx="251281" cy="25128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92BE7C0-CA95-4783-B098-2F887EE1E389}">
      <dsp:nvSpPr>
        <dsp:cNvPr id="0" name=""/>
        <dsp:cNvSpPr/>
      </dsp:nvSpPr>
      <dsp:spPr>
        <a:xfrm>
          <a:off x="2529568" y="952657"/>
          <a:ext cx="1627341" cy="1382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B0C2F1-0399-4434-95DD-53A081B124F5}">
      <dsp:nvSpPr>
        <dsp:cNvPr id="0" name=""/>
        <dsp:cNvSpPr/>
      </dsp:nvSpPr>
      <dsp:spPr>
        <a:xfrm>
          <a:off x="2529568" y="466989"/>
          <a:ext cx="1627341" cy="485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1430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1" kern="1200" dirty="0">
              <a:solidFill>
                <a:schemeClr val="bg2">
                  <a:lumMod val="25000"/>
                </a:schemeClr>
              </a:solidFill>
            </a:rPr>
            <a:t>Data Models</a:t>
          </a:r>
        </a:p>
      </dsp:txBody>
      <dsp:txXfrm>
        <a:off x="2529568" y="466989"/>
        <a:ext cx="1627341" cy="485668"/>
      </dsp:txXfrm>
    </dsp:sp>
    <dsp:sp modelId="{67FEAA20-3165-41BD-B7E9-82A75976775F}">
      <dsp:nvSpPr>
        <dsp:cNvPr id="0" name=""/>
        <dsp:cNvSpPr/>
      </dsp:nvSpPr>
      <dsp:spPr>
        <a:xfrm>
          <a:off x="2301131" y="952657"/>
          <a:ext cx="0" cy="1382287"/>
        </a:xfrm>
        <a:prstGeom prst="line">
          <a:avLst/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96120A-BB57-4DE9-8257-7286C00C5D36}">
      <dsp:nvSpPr>
        <dsp:cNvPr id="0" name=""/>
        <dsp:cNvSpPr/>
      </dsp:nvSpPr>
      <dsp:spPr>
        <a:xfrm>
          <a:off x="2274408" y="2291235"/>
          <a:ext cx="82237" cy="87420"/>
        </a:xfrm>
        <a:prstGeom prst="ellipse">
          <a:avLst/>
        </a:prstGeom>
        <a:gradFill rotWithShape="0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5AC4F78-0623-42BC-986D-CEEAC01A4BE0}">
      <dsp:nvSpPr>
        <dsp:cNvPr id="0" name=""/>
        <dsp:cNvSpPr/>
      </dsp:nvSpPr>
      <dsp:spPr>
        <a:xfrm rot="18900000">
          <a:off x="3174397" y="3798537"/>
          <a:ext cx="323059" cy="323059"/>
        </a:xfrm>
        <a:prstGeom prst="teardrop">
          <a:avLst>
            <a:gd name="adj" fmla="val 115000"/>
          </a:avLst>
        </a:prstGeom>
        <a:blipFill rotWithShape="1"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5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9050" dir="5400000" algn="tl" rotWithShape="0">
            <a:srgbClr val="000000">
              <a:alpha val="60000"/>
            </a:srgbClr>
          </a:outerShdw>
          <a:softEdge rad="12700"/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503E9CB-EC52-4681-A592-EF445E01B31D}">
      <dsp:nvSpPr>
        <dsp:cNvPr id="0" name=""/>
        <dsp:cNvSpPr/>
      </dsp:nvSpPr>
      <dsp:spPr>
        <a:xfrm>
          <a:off x="3210286" y="3834426"/>
          <a:ext cx="251281" cy="25128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D9A2185-930A-4F04-9CA1-52876E287F3B}">
      <dsp:nvSpPr>
        <dsp:cNvPr id="0" name=""/>
        <dsp:cNvSpPr/>
      </dsp:nvSpPr>
      <dsp:spPr>
        <a:xfrm>
          <a:off x="3564365" y="2334945"/>
          <a:ext cx="1627341" cy="1382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CB0BC0-4D84-4F39-83D2-6BF51E1FA7B5}">
      <dsp:nvSpPr>
        <dsp:cNvPr id="0" name=""/>
        <dsp:cNvSpPr/>
      </dsp:nvSpPr>
      <dsp:spPr>
        <a:xfrm>
          <a:off x="3564365" y="3717233"/>
          <a:ext cx="1627341" cy="485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1430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1" kern="1200" dirty="0">
              <a:solidFill>
                <a:schemeClr val="bg2">
                  <a:lumMod val="25000"/>
                </a:schemeClr>
              </a:solidFill>
            </a:rPr>
            <a:t>Dimensions</a:t>
          </a:r>
        </a:p>
      </dsp:txBody>
      <dsp:txXfrm>
        <a:off x="3564365" y="3717233"/>
        <a:ext cx="1627341" cy="485668"/>
      </dsp:txXfrm>
    </dsp:sp>
    <dsp:sp modelId="{F924FDE4-84B3-4E61-B629-3E0D6FD19FCC}">
      <dsp:nvSpPr>
        <dsp:cNvPr id="0" name=""/>
        <dsp:cNvSpPr/>
      </dsp:nvSpPr>
      <dsp:spPr>
        <a:xfrm>
          <a:off x="3335927" y="2334945"/>
          <a:ext cx="0" cy="1382287"/>
        </a:xfrm>
        <a:prstGeom prst="line">
          <a:avLst/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30FEBB-B714-485A-855B-93F4799CEA93}">
      <dsp:nvSpPr>
        <dsp:cNvPr id="0" name=""/>
        <dsp:cNvSpPr/>
      </dsp:nvSpPr>
      <dsp:spPr>
        <a:xfrm>
          <a:off x="3309205" y="2291235"/>
          <a:ext cx="82237" cy="87420"/>
        </a:xfrm>
        <a:prstGeom prst="ellipse">
          <a:avLst/>
        </a:prstGeom>
        <a:gradFill rotWithShape="0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37AECE7-3669-45DD-9AC4-9C71CE4EC232}">
      <dsp:nvSpPr>
        <dsp:cNvPr id="0" name=""/>
        <dsp:cNvSpPr/>
      </dsp:nvSpPr>
      <dsp:spPr>
        <a:xfrm rot="8100000">
          <a:off x="4209194" y="548293"/>
          <a:ext cx="323059" cy="323059"/>
        </a:xfrm>
        <a:prstGeom prst="teardrop">
          <a:avLst>
            <a:gd name="adj" fmla="val 115000"/>
          </a:avLst>
        </a:prstGeom>
        <a:blipFill rotWithShape="1"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6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9050" dir="5400000" algn="tl" rotWithShape="0">
            <a:srgbClr val="000000">
              <a:alpha val="60000"/>
            </a:srgbClr>
          </a:outerShdw>
          <a:softEdge rad="12700"/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D8290B2-22AF-4358-A3E2-98C770F26FDD}">
      <dsp:nvSpPr>
        <dsp:cNvPr id="0" name=""/>
        <dsp:cNvSpPr/>
      </dsp:nvSpPr>
      <dsp:spPr>
        <a:xfrm>
          <a:off x="4245083" y="584182"/>
          <a:ext cx="251281" cy="25128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74B53D3-9F29-4032-B9E9-062AD94D1F91}">
      <dsp:nvSpPr>
        <dsp:cNvPr id="0" name=""/>
        <dsp:cNvSpPr/>
      </dsp:nvSpPr>
      <dsp:spPr>
        <a:xfrm>
          <a:off x="4599162" y="952657"/>
          <a:ext cx="1627341" cy="1382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248E95-FA95-4F94-8C07-7E8207C14029}">
      <dsp:nvSpPr>
        <dsp:cNvPr id="0" name=""/>
        <dsp:cNvSpPr/>
      </dsp:nvSpPr>
      <dsp:spPr>
        <a:xfrm>
          <a:off x="4599162" y="466989"/>
          <a:ext cx="1627341" cy="485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1430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1" kern="1200" dirty="0">
              <a:solidFill>
                <a:schemeClr val="bg2">
                  <a:lumMod val="25000"/>
                </a:schemeClr>
              </a:solidFill>
            </a:rPr>
            <a:t>Facts &amp; Schemas</a:t>
          </a:r>
        </a:p>
      </dsp:txBody>
      <dsp:txXfrm>
        <a:off x="4599162" y="466989"/>
        <a:ext cx="1627341" cy="485668"/>
      </dsp:txXfrm>
    </dsp:sp>
    <dsp:sp modelId="{A319C21D-A603-40F9-9CD3-9365363DF10E}">
      <dsp:nvSpPr>
        <dsp:cNvPr id="0" name=""/>
        <dsp:cNvSpPr/>
      </dsp:nvSpPr>
      <dsp:spPr>
        <a:xfrm>
          <a:off x="4370724" y="952657"/>
          <a:ext cx="0" cy="1382287"/>
        </a:xfrm>
        <a:prstGeom prst="line">
          <a:avLst/>
        </a:pr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722059-9F30-4ED2-BE14-AE1587121AC8}">
      <dsp:nvSpPr>
        <dsp:cNvPr id="0" name=""/>
        <dsp:cNvSpPr/>
      </dsp:nvSpPr>
      <dsp:spPr>
        <a:xfrm>
          <a:off x="4344002" y="2291235"/>
          <a:ext cx="82237" cy="87420"/>
        </a:xfrm>
        <a:prstGeom prst="ellipse">
          <a:avLst/>
        </a:prstGeom>
        <a:gradFill rotWithShape="0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A5BEC0-E2CF-47C9-8630-E53B850CF3BF}">
      <dsp:nvSpPr>
        <dsp:cNvPr id="0" name=""/>
        <dsp:cNvSpPr/>
      </dsp:nvSpPr>
      <dsp:spPr>
        <a:xfrm>
          <a:off x="0" y="446650"/>
          <a:ext cx="10005874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264401-79F1-4A00-A2D7-7380A23349DE}">
      <dsp:nvSpPr>
        <dsp:cNvPr id="0" name=""/>
        <dsp:cNvSpPr/>
      </dsp:nvSpPr>
      <dsp:spPr>
        <a:xfrm>
          <a:off x="500293" y="62890"/>
          <a:ext cx="7004111" cy="767520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70000"/>
                <a:shade val="63000"/>
              </a:schemeClr>
              <a:schemeClr val="accent1">
                <a:hueOff val="0"/>
                <a:satOff val="0"/>
                <a:lumOff val="0"/>
                <a:alphaOff val="0"/>
                <a:tint val="10000"/>
                <a:satMod val="150000"/>
              </a:schemeClr>
            </a:duotone>
          </a:blip>
          <a:tile tx="0" ty="0" sx="60000" sy="59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4739" tIns="0" rIns="264739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ETL Requirements</a:t>
          </a:r>
        </a:p>
      </dsp:txBody>
      <dsp:txXfrm>
        <a:off x="537760" y="100357"/>
        <a:ext cx="6929177" cy="692586"/>
      </dsp:txXfrm>
    </dsp:sp>
    <dsp:sp modelId="{DB2274FC-1A77-4697-B050-5738ECD77805}">
      <dsp:nvSpPr>
        <dsp:cNvPr id="0" name=""/>
        <dsp:cNvSpPr/>
      </dsp:nvSpPr>
      <dsp:spPr>
        <a:xfrm>
          <a:off x="0" y="1626010"/>
          <a:ext cx="10005874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78FDCF-6DF5-4FA2-9DF0-2D1714EEDD53}">
      <dsp:nvSpPr>
        <dsp:cNvPr id="0" name=""/>
        <dsp:cNvSpPr/>
      </dsp:nvSpPr>
      <dsp:spPr>
        <a:xfrm>
          <a:off x="500293" y="1247392"/>
          <a:ext cx="7004111" cy="767520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70000"/>
                <a:shade val="63000"/>
              </a:schemeClr>
              <a:schemeClr val="accent1">
                <a:hueOff val="0"/>
                <a:satOff val="0"/>
                <a:lumOff val="0"/>
                <a:alphaOff val="0"/>
                <a:tint val="10000"/>
                <a:satMod val="150000"/>
              </a:schemeClr>
            </a:duotone>
          </a:blip>
          <a:tile tx="0" ty="0" sx="60000" sy="59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4739" tIns="0" rIns="264739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Introduction to BI</a:t>
          </a:r>
        </a:p>
      </dsp:txBody>
      <dsp:txXfrm>
        <a:off x="537760" y="1284859"/>
        <a:ext cx="6929177" cy="692586"/>
      </dsp:txXfrm>
    </dsp:sp>
    <dsp:sp modelId="{CF371388-D713-4416-9590-6E846776B5DA}">
      <dsp:nvSpPr>
        <dsp:cNvPr id="0" name=""/>
        <dsp:cNvSpPr/>
      </dsp:nvSpPr>
      <dsp:spPr>
        <a:xfrm>
          <a:off x="0" y="2805370"/>
          <a:ext cx="10005874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E97999-60AF-44F4-AFA2-15DBC0D12753}">
      <dsp:nvSpPr>
        <dsp:cNvPr id="0" name=""/>
        <dsp:cNvSpPr/>
      </dsp:nvSpPr>
      <dsp:spPr>
        <a:xfrm>
          <a:off x="500293" y="2422846"/>
          <a:ext cx="7004111" cy="767520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70000"/>
                <a:shade val="63000"/>
              </a:schemeClr>
              <a:schemeClr val="accent1">
                <a:hueOff val="0"/>
                <a:satOff val="0"/>
                <a:lumOff val="0"/>
                <a:alphaOff val="0"/>
                <a:tint val="10000"/>
                <a:satMod val="150000"/>
              </a:schemeClr>
            </a:duotone>
          </a:blip>
          <a:tile tx="0" ty="0" sx="60000" sy="59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4739" tIns="0" rIns="264739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Need for BI &amp; BI Layers</a:t>
          </a:r>
        </a:p>
      </dsp:txBody>
      <dsp:txXfrm>
        <a:off x="537760" y="2460313"/>
        <a:ext cx="6929177" cy="692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aman.bhaskar@capgemini.com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616748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aman.bhaskar@capgemini.com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1980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aman.bhaskar@capgemini.com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92195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aman.bhaskar@capgemini.com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478360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US"/>
              <a:t>aman.bhaskar@capgemini.com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52421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aman.bhaskar@capgemini.com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61053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aman.bhaskar@capgemini.com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46597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aman.bhaskar@capgemini.com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25245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aman.bhaskar@capgemini.com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091345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aman.bhaskar@capgemini.com</a:t>
            </a: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18810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2/25/2023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7750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/>
              <a:t>aman.bhaskar@capgemini.com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32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sv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s://github.com/amanbh2" TargetMode="External"/><Relationship Id="rId4" Type="http://schemas.microsoft.com/office/2007/relationships/hdphoto" Target="../media/hdphoto2.wdp"/><Relationship Id="rId9" Type="http://schemas.openxmlformats.org/officeDocument/2006/relationships/image" Target="../media/image10.sv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2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14.svg"/><Relationship Id="rId4" Type="http://schemas.openxmlformats.org/officeDocument/2006/relationships/diagramData" Target="../diagrams/data1.xml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1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7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B13DA711-896E-9DEE-7697-F15BFB546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6100" y="1360493"/>
            <a:ext cx="4972511" cy="3106732"/>
          </a:xfrm>
        </p:spPr>
        <p:txBody>
          <a:bodyPr anchor="b">
            <a:normAutofit/>
          </a:bodyPr>
          <a:lstStyle/>
          <a:p>
            <a:r>
              <a:rPr lang="en-IN" sz="7200" b="1"/>
              <a:t>DWH, ETL,</a:t>
            </a:r>
            <a:br>
              <a:rPr lang="en-IN" sz="7200" b="1"/>
            </a:br>
            <a:r>
              <a:rPr lang="en-IN" sz="7200" b="1"/>
              <a:t>Agile &amp; </a:t>
            </a:r>
            <a:br>
              <a:rPr lang="en-IN" sz="7200" b="1"/>
            </a:br>
            <a:r>
              <a:rPr lang="en-IN" sz="7200" b="1"/>
              <a:t>Testing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0EE30ECE-59B5-55AB-E88E-4FC1352291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6100" y="4687316"/>
            <a:ext cx="4972512" cy="1517088"/>
          </a:xfrm>
        </p:spPr>
        <p:txBody>
          <a:bodyPr>
            <a:normAutofit/>
          </a:bodyPr>
          <a:lstStyle/>
          <a:p>
            <a:r>
              <a:rPr lang="en-IN"/>
              <a:t>Fundamentals</a:t>
            </a:r>
            <a:endParaRPr lang="en-IN" dirty="0"/>
          </a:p>
        </p:txBody>
      </p:sp>
      <p:pic>
        <p:nvPicPr>
          <p:cNvPr id="4" name="Picture 3" descr="3D purple chromosome design">
            <a:extLst>
              <a:ext uri="{FF2B5EF4-FFF2-40B4-BE49-F238E27FC236}">
                <a16:creationId xmlns:a16="http://schemas.microsoft.com/office/drawing/2014/main" id="{0C27F99E-6ADB-FC8F-7574-72194C523F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27" r="5988"/>
          <a:stretch/>
        </p:blipFill>
        <p:spPr>
          <a:xfrm>
            <a:off x="1" y="2"/>
            <a:ext cx="6095695" cy="6857997"/>
          </a:xfrm>
          <a:custGeom>
            <a:avLst/>
            <a:gdLst/>
            <a:ahLst/>
            <a:cxnLst/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bg2"/>
          </a:solidFill>
        </p:spPr>
      </p:pic>
      <p:sp>
        <p:nvSpPr>
          <p:cNvPr id="16" name="Freeform: Shape 19">
            <a:extLst>
              <a:ext uri="{FF2B5EF4-FFF2-40B4-BE49-F238E27FC236}">
                <a16:creationId xmlns:a16="http://schemas.microsoft.com/office/drawing/2014/main" id="{0060CE1A-A2ED-43AC-857D-05822177F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598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6E72CA1-AABD-B210-AA41-429DA09E6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34744" y="500322"/>
            <a:ext cx="1193868" cy="640080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accent1"/>
                </a:solidFill>
              </a:rPr>
              <a:pPr algn="r">
                <a:spcAft>
                  <a:spcPts val="600"/>
                </a:spcAft>
              </a:pPr>
              <a:t>1</a:t>
            </a:fld>
            <a:endParaRPr lang="en-US">
              <a:solidFill>
                <a:schemeClr val="accent1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C9062-8609-DF84-2F05-279A93D52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56100" y="6272784"/>
            <a:ext cx="49377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Reddy Lalasa sri</a:t>
            </a:r>
          </a:p>
        </p:txBody>
      </p:sp>
      <p:pic>
        <p:nvPicPr>
          <p:cNvPr id="10" name="Graphic 10">
            <a:hlinkClick r:id="rId5"/>
            <a:extLst>
              <a:ext uri="{FF2B5EF4-FFF2-40B4-BE49-F238E27FC236}">
                <a16:creationId xmlns:a16="http://schemas.microsoft.com/office/drawing/2014/main" id="{377ADB0D-A408-D6D9-F7E3-60EDB36054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2689" y="5568244"/>
            <a:ext cx="279399" cy="279399"/>
          </a:xfrm>
          <a:prstGeom prst="rect">
            <a:avLst/>
          </a:prstGeom>
        </p:spPr>
      </p:pic>
      <p:pic>
        <p:nvPicPr>
          <p:cNvPr id="7" name="Graphic 7">
            <a:extLst>
              <a:ext uri="{FF2B5EF4-FFF2-40B4-BE49-F238E27FC236}">
                <a16:creationId xmlns:a16="http://schemas.microsoft.com/office/drawing/2014/main" id="{D8514981-888E-4B8A-44EC-D9997DA71C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1622" y="5571067"/>
            <a:ext cx="273756" cy="27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60271-0B04-AB62-2FB1-6E1292792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732084"/>
            <a:ext cx="10168128" cy="117957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532AD8"/>
                </a:solidFill>
                <a:latin typeface="Avenir Next LT Pro"/>
              </a:rPr>
              <a:t>Data warehouse concepts</a:t>
            </a:r>
          </a:p>
        </p:txBody>
      </p:sp>
      <p:sp>
        <p:nvSpPr>
          <p:cNvPr id="69" name="Footer Placeholder 68">
            <a:extLst>
              <a:ext uri="{FF2B5EF4-FFF2-40B4-BE49-F238E27FC236}">
                <a16:creationId xmlns:a16="http://schemas.microsoft.com/office/drawing/2014/main" id="{D0F64BFC-FF48-2DAA-E31F-D6924C16C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Reddy Lalasa sri</a:t>
            </a:r>
          </a:p>
        </p:txBody>
      </p:sp>
      <p:sp>
        <p:nvSpPr>
          <p:cNvPr id="70" name="Slide Number Placeholder 69">
            <a:extLst>
              <a:ext uri="{FF2B5EF4-FFF2-40B4-BE49-F238E27FC236}">
                <a16:creationId xmlns:a16="http://schemas.microsoft.com/office/drawing/2014/main" id="{94AF9DB9-485A-9040-EF1B-CE14227C5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2DC25EE-239B-4C5F-AAD1-255A7D5F1EE2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DA427F-DD9D-C890-9735-F51CB252A0B0}"/>
              </a:ext>
            </a:extLst>
          </p:cNvPr>
          <p:cNvSpPr txBox="1"/>
          <p:nvPr/>
        </p:nvSpPr>
        <p:spPr>
          <a:xfrm>
            <a:off x="10512778" y="495486"/>
            <a:ext cx="957084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>
                <a:solidFill>
                  <a:schemeClr val="accent1">
                    <a:lumMod val="20000"/>
                    <a:lumOff val="80000"/>
                  </a:schemeClr>
                </a:solidFill>
                <a:latin typeface="Impact"/>
              </a:rPr>
              <a:t>01</a:t>
            </a:r>
          </a:p>
          <a:p>
            <a:pPr algn="ctr"/>
            <a:r>
              <a:rPr lang="en-US" sz="2000" b="1">
                <a:solidFill>
                  <a:schemeClr val="accent1"/>
                </a:solidFill>
                <a:latin typeface="Avenir Next LT Pro"/>
              </a:rPr>
              <a:t>DAY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54D4D2-5460-0E00-5836-25AFC0326F9D}"/>
              </a:ext>
            </a:extLst>
          </p:cNvPr>
          <p:cNvSpPr txBox="1"/>
          <p:nvPr/>
        </p:nvSpPr>
        <p:spPr>
          <a:xfrm>
            <a:off x="1525569" y="651414"/>
            <a:ext cx="22656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rgbClr val="E7298B"/>
                </a:solidFill>
              </a:rPr>
              <a:t>20-February-2023</a:t>
            </a:r>
          </a:p>
        </p:txBody>
      </p:sp>
      <p:pic>
        <p:nvPicPr>
          <p:cNvPr id="85" name="Graphic 85" descr="Daily calendar with solid fill">
            <a:extLst>
              <a:ext uri="{FF2B5EF4-FFF2-40B4-BE49-F238E27FC236}">
                <a16:creationId xmlns:a16="http://schemas.microsoft.com/office/drawing/2014/main" id="{2C2CA8CF-0C84-8281-9529-23420750A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90096" y="679899"/>
            <a:ext cx="297749" cy="279404"/>
          </a:xfrm>
          <a:prstGeom prst="rect">
            <a:avLst/>
          </a:prstGeom>
        </p:spPr>
      </p:pic>
      <p:graphicFrame>
        <p:nvGraphicFramePr>
          <p:cNvPr id="180" name="Content Placeholder 2">
            <a:extLst>
              <a:ext uri="{FF2B5EF4-FFF2-40B4-BE49-F238E27FC236}">
                <a16:creationId xmlns:a16="http://schemas.microsoft.com/office/drawing/2014/main" id="{4C4D8BCF-AECF-F6E2-AE11-FF86EF6A02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9933738"/>
              </p:ext>
            </p:extLst>
          </p:nvPr>
        </p:nvGraphicFramePr>
        <p:xfrm>
          <a:off x="1098550" y="2012648"/>
          <a:ext cx="6229604" cy="4669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246" name="Graphic 1246" descr="A trophy cup">
            <a:extLst>
              <a:ext uri="{FF2B5EF4-FFF2-40B4-BE49-F238E27FC236}">
                <a16:creationId xmlns:a16="http://schemas.microsoft.com/office/drawing/2014/main" id="{8CE2F562-C451-AC02-A43E-811FCED0920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48457" y="3151996"/>
            <a:ext cx="2019300" cy="2006600"/>
          </a:xfrm>
          <a:prstGeom prst="rect">
            <a:avLst/>
          </a:prstGeom>
        </p:spPr>
      </p:pic>
      <p:grpSp>
        <p:nvGrpSpPr>
          <p:cNvPr id="179" name="Group 178">
            <a:extLst>
              <a:ext uri="{FF2B5EF4-FFF2-40B4-BE49-F238E27FC236}">
                <a16:creationId xmlns:a16="http://schemas.microsoft.com/office/drawing/2014/main" id="{D716A1E1-A2F0-5F87-02FC-C29684C48E17}"/>
              </a:ext>
            </a:extLst>
          </p:cNvPr>
          <p:cNvGrpSpPr/>
          <p:nvPr/>
        </p:nvGrpSpPr>
        <p:grpSpPr>
          <a:xfrm>
            <a:off x="10893778" y="2449688"/>
            <a:ext cx="1196973" cy="3514088"/>
            <a:chOff x="10809111" y="2449688"/>
            <a:chExt cx="1196973" cy="3514088"/>
          </a:xfrm>
        </p:grpSpPr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C85608FD-74F2-9726-4DE9-52C61F568357}"/>
                </a:ext>
              </a:extLst>
            </p:cNvPr>
            <p:cNvSpPr/>
            <p:nvPr/>
          </p:nvSpPr>
          <p:spPr>
            <a:xfrm>
              <a:off x="11126611" y="3651390"/>
              <a:ext cx="564444" cy="55033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rgbClr val="7F7F7F"/>
                  </a:solidFill>
                </a:rPr>
                <a:t>08</a:t>
              </a:r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32347B49-E8D9-A2A8-DB69-A858A52E758B}"/>
                </a:ext>
              </a:extLst>
            </p:cNvPr>
            <p:cNvSpPr/>
            <p:nvPr/>
          </p:nvSpPr>
          <p:spPr>
            <a:xfrm>
              <a:off x="11183055" y="2916484"/>
              <a:ext cx="451555" cy="45155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800" b="1">
                  <a:solidFill>
                    <a:srgbClr val="7F7F7F"/>
                  </a:solidFill>
                </a:rPr>
                <a:t>07</a:t>
              </a: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D46A8904-E6ED-EB4C-3275-1D30632727EF}"/>
                </a:ext>
              </a:extLst>
            </p:cNvPr>
            <p:cNvSpPr/>
            <p:nvPr/>
          </p:nvSpPr>
          <p:spPr>
            <a:xfrm>
              <a:off x="11317111" y="2449688"/>
              <a:ext cx="183445" cy="18344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sz="1200" b="1">
                <a:solidFill>
                  <a:srgbClr val="7F7F7F"/>
                </a:solidFill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F434F514-FB90-F46C-D18B-1164D73B06AD}"/>
                </a:ext>
              </a:extLst>
            </p:cNvPr>
            <p:cNvSpPr txBox="1"/>
            <p:nvPr/>
          </p:nvSpPr>
          <p:spPr>
            <a:xfrm>
              <a:off x="10809111" y="5686777"/>
              <a:ext cx="1196973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7F7F7F"/>
                  </a:solidFill>
                </a:rPr>
                <a:t>February</a:t>
              </a:r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9E640D60-29A6-538A-EFA1-D7F8D5564FAA}"/>
                </a:ext>
              </a:extLst>
            </p:cNvPr>
            <p:cNvSpPr/>
            <p:nvPr/>
          </p:nvSpPr>
          <p:spPr>
            <a:xfrm>
              <a:off x="11183055" y="4485075"/>
              <a:ext cx="451555" cy="45155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800" b="1">
                  <a:solidFill>
                    <a:srgbClr val="7F7F7F"/>
                  </a:solidFill>
                </a:rPr>
                <a:t>09</a:t>
              </a:r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250B2E73-29C7-DAAF-6339-F44D3B7B5384}"/>
                </a:ext>
              </a:extLst>
            </p:cNvPr>
            <p:cNvSpPr/>
            <p:nvPr/>
          </p:nvSpPr>
          <p:spPr>
            <a:xfrm>
              <a:off x="11317111" y="5219981"/>
              <a:ext cx="183445" cy="18344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sz="1200" b="1">
                <a:solidFill>
                  <a:srgbClr val="7F7F7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7299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60271-0B04-AB62-2FB1-6E1292792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732084"/>
            <a:ext cx="10168128" cy="1179576"/>
          </a:xfrm>
        </p:spPr>
        <p:txBody>
          <a:bodyPr/>
          <a:lstStyle/>
          <a:p>
            <a:r>
              <a:rPr lang="en-US" b="1" dirty="0">
                <a:solidFill>
                  <a:schemeClr val="accent4"/>
                </a:solidFill>
                <a:latin typeface="Avenir Next LT Pro"/>
              </a:rPr>
              <a:t>ETL &amp; BI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58B8990E-D806-44FE-B764-D839736676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449666"/>
              </p:ext>
            </p:extLst>
          </p:nvPr>
        </p:nvGraphicFramePr>
        <p:xfrm>
          <a:off x="1116014" y="2163315"/>
          <a:ext cx="10005874" cy="3523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6" name="Footer Placeholder 85">
            <a:extLst>
              <a:ext uri="{FF2B5EF4-FFF2-40B4-BE49-F238E27FC236}">
                <a16:creationId xmlns:a16="http://schemas.microsoft.com/office/drawing/2014/main" id="{B2E4D9CF-6C45-33EE-6991-F979C1829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Reddy Lalasa sri</a:t>
            </a:r>
          </a:p>
        </p:txBody>
      </p:sp>
      <p:sp>
        <p:nvSpPr>
          <p:cNvPr id="87" name="Slide Number Placeholder 86">
            <a:extLst>
              <a:ext uri="{FF2B5EF4-FFF2-40B4-BE49-F238E27FC236}">
                <a16:creationId xmlns:a16="http://schemas.microsoft.com/office/drawing/2014/main" id="{B9A20458-680F-13C8-B1C8-C7525B583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2DC25EE-239B-4C5F-AAD1-255A7D5F1EE2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DA427F-DD9D-C890-9735-F51CB252A0B0}"/>
              </a:ext>
            </a:extLst>
          </p:cNvPr>
          <p:cNvSpPr txBox="1"/>
          <p:nvPr/>
        </p:nvSpPr>
        <p:spPr>
          <a:xfrm>
            <a:off x="10512778" y="495486"/>
            <a:ext cx="957084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>
                <a:solidFill>
                  <a:schemeClr val="accent1">
                    <a:lumMod val="20000"/>
                    <a:lumOff val="80000"/>
                  </a:schemeClr>
                </a:solidFill>
                <a:latin typeface="Impact"/>
              </a:rPr>
              <a:t>02</a:t>
            </a:r>
          </a:p>
          <a:p>
            <a:pPr algn="ctr"/>
            <a:r>
              <a:rPr lang="en-US" sz="2000" b="1">
                <a:solidFill>
                  <a:schemeClr val="accent1"/>
                </a:solidFill>
                <a:latin typeface="Avenir Next LT Pro"/>
              </a:rPr>
              <a:t>DAY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54D4D2-5460-0E00-5836-25AFC0326F9D}"/>
              </a:ext>
            </a:extLst>
          </p:cNvPr>
          <p:cNvSpPr txBox="1"/>
          <p:nvPr/>
        </p:nvSpPr>
        <p:spPr>
          <a:xfrm>
            <a:off x="1525569" y="651414"/>
            <a:ext cx="22656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rgbClr val="E7298B"/>
                </a:solidFill>
              </a:rPr>
              <a:t>21-February-2023</a:t>
            </a:r>
          </a:p>
        </p:txBody>
      </p:sp>
      <p:pic>
        <p:nvPicPr>
          <p:cNvPr id="85" name="Graphic 85" descr="Daily calendar with solid fill">
            <a:extLst>
              <a:ext uri="{FF2B5EF4-FFF2-40B4-BE49-F238E27FC236}">
                <a16:creationId xmlns:a16="http://schemas.microsoft.com/office/drawing/2014/main" id="{2C2CA8CF-0C84-8281-9529-23420750AE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90096" y="679899"/>
            <a:ext cx="297749" cy="279404"/>
          </a:xfrm>
          <a:prstGeom prst="rect">
            <a:avLst/>
          </a:prstGeom>
        </p:spPr>
      </p:pic>
      <p:pic>
        <p:nvPicPr>
          <p:cNvPr id="57" name="Picture 58" descr="A picture containing vector graphics, clipart&#10;&#10;Description automatically generated">
            <a:extLst>
              <a:ext uri="{FF2B5EF4-FFF2-40B4-BE49-F238E27FC236}">
                <a16:creationId xmlns:a16="http://schemas.microsoft.com/office/drawing/2014/main" id="{FEFB2D80-A1AD-325E-033D-82277A462D0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 flipV="1">
            <a:off x="6241134" y="94995"/>
            <a:ext cx="45719" cy="46477"/>
          </a:xfrm>
          <a:prstGeom prst="rect">
            <a:avLst/>
          </a:prstGeom>
        </p:spPr>
      </p:pic>
      <p:grpSp>
        <p:nvGrpSpPr>
          <p:cNvPr id="104" name="Group 103">
            <a:extLst>
              <a:ext uri="{FF2B5EF4-FFF2-40B4-BE49-F238E27FC236}">
                <a16:creationId xmlns:a16="http://schemas.microsoft.com/office/drawing/2014/main" id="{C971DE4F-8182-C92D-431D-B5713FDDF556}"/>
              </a:ext>
            </a:extLst>
          </p:cNvPr>
          <p:cNvGrpSpPr/>
          <p:nvPr/>
        </p:nvGrpSpPr>
        <p:grpSpPr>
          <a:xfrm>
            <a:off x="10893778" y="2449688"/>
            <a:ext cx="1196973" cy="3514088"/>
            <a:chOff x="10809111" y="2449688"/>
            <a:chExt cx="1196973" cy="3514088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2CF3E5D0-F77D-5B7E-895B-CECFBF2E42BF}"/>
                </a:ext>
              </a:extLst>
            </p:cNvPr>
            <p:cNvSpPr/>
            <p:nvPr/>
          </p:nvSpPr>
          <p:spPr>
            <a:xfrm>
              <a:off x="11126611" y="3651390"/>
              <a:ext cx="564444" cy="55033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200" b="1">
                  <a:solidFill>
                    <a:srgbClr val="7F7F7F"/>
                  </a:solidFill>
                </a:rPr>
                <a:t>09</a:t>
              </a: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569DC8AF-9923-3AFA-AB88-40A66AC47D4B}"/>
                </a:ext>
              </a:extLst>
            </p:cNvPr>
            <p:cNvSpPr/>
            <p:nvPr/>
          </p:nvSpPr>
          <p:spPr>
            <a:xfrm>
              <a:off x="11183055" y="2916484"/>
              <a:ext cx="451555" cy="45155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800" b="1">
                  <a:solidFill>
                    <a:srgbClr val="7F7F7F"/>
                  </a:solidFill>
                </a:rPr>
                <a:t>08</a:t>
              </a: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5CBB9D76-FBA2-722B-D32B-C18B59655ABB}"/>
                </a:ext>
              </a:extLst>
            </p:cNvPr>
            <p:cNvSpPr/>
            <p:nvPr/>
          </p:nvSpPr>
          <p:spPr>
            <a:xfrm>
              <a:off x="11317111" y="2449688"/>
              <a:ext cx="183445" cy="18344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sz="1200" b="1">
                <a:solidFill>
                  <a:srgbClr val="7F7F7F"/>
                </a:solidFill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223507A-A34B-8414-8AFF-6C5AC1CEA420}"/>
                </a:ext>
              </a:extLst>
            </p:cNvPr>
            <p:cNvSpPr txBox="1"/>
            <p:nvPr/>
          </p:nvSpPr>
          <p:spPr>
            <a:xfrm>
              <a:off x="10809111" y="5686777"/>
              <a:ext cx="1196973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7F7F7F"/>
                  </a:solidFill>
                </a:rPr>
                <a:t>February</a:t>
              </a: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840E8411-13DF-9FDE-836A-565CB9D32E47}"/>
                </a:ext>
              </a:extLst>
            </p:cNvPr>
            <p:cNvSpPr/>
            <p:nvPr/>
          </p:nvSpPr>
          <p:spPr>
            <a:xfrm>
              <a:off x="11183055" y="4485075"/>
              <a:ext cx="451555" cy="45155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800" b="1">
                  <a:solidFill>
                    <a:srgbClr val="7F7F7F"/>
                  </a:solidFill>
                </a:rPr>
                <a:t>10</a:t>
              </a: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1F754F53-654A-C2D2-3B72-DAC378064015}"/>
                </a:ext>
              </a:extLst>
            </p:cNvPr>
            <p:cNvSpPr/>
            <p:nvPr/>
          </p:nvSpPr>
          <p:spPr>
            <a:xfrm>
              <a:off x="11317111" y="5219981"/>
              <a:ext cx="183445" cy="18344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sz="1200" b="1">
                <a:solidFill>
                  <a:srgbClr val="7F7F7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5859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60271-0B04-AB62-2FB1-6E1292792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732084"/>
            <a:ext cx="10168128" cy="1179576"/>
          </a:xfrm>
        </p:spPr>
        <p:txBody>
          <a:bodyPr/>
          <a:lstStyle/>
          <a:p>
            <a:r>
              <a:rPr lang="en-US" b="1" dirty="0">
                <a:solidFill>
                  <a:schemeClr val="accent4"/>
                </a:solidFill>
                <a:ea typeface="+mj-lt"/>
                <a:cs typeface="+mj-lt"/>
              </a:rPr>
              <a:t>Project Management </a:t>
            </a:r>
            <a:endParaRPr lang="en-US" dirty="0"/>
          </a:p>
        </p:txBody>
      </p:sp>
      <p:sp>
        <p:nvSpPr>
          <p:cNvPr id="119" name="Footer Placeholder 118">
            <a:extLst>
              <a:ext uri="{FF2B5EF4-FFF2-40B4-BE49-F238E27FC236}">
                <a16:creationId xmlns:a16="http://schemas.microsoft.com/office/drawing/2014/main" id="{C85AB62B-BE04-83E5-4A9E-09D5D94E0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Reddy Lalasa sri</a:t>
            </a:r>
          </a:p>
        </p:txBody>
      </p:sp>
      <p:sp>
        <p:nvSpPr>
          <p:cNvPr id="120" name="Slide Number Placeholder 119">
            <a:extLst>
              <a:ext uri="{FF2B5EF4-FFF2-40B4-BE49-F238E27FC236}">
                <a16:creationId xmlns:a16="http://schemas.microsoft.com/office/drawing/2014/main" id="{F6814199-5B5B-641D-AAFB-12C174D1A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2DC25EE-239B-4C5F-AAD1-255A7D5F1EE2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DA427F-DD9D-C890-9735-F51CB252A0B0}"/>
              </a:ext>
            </a:extLst>
          </p:cNvPr>
          <p:cNvSpPr txBox="1"/>
          <p:nvPr/>
        </p:nvSpPr>
        <p:spPr>
          <a:xfrm>
            <a:off x="10512778" y="495486"/>
            <a:ext cx="957084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>
                <a:solidFill>
                  <a:schemeClr val="accent1">
                    <a:lumMod val="20000"/>
                    <a:lumOff val="80000"/>
                  </a:schemeClr>
                </a:solidFill>
                <a:latin typeface="Impact"/>
              </a:rPr>
              <a:t>03</a:t>
            </a:r>
          </a:p>
          <a:p>
            <a:pPr algn="ctr"/>
            <a:r>
              <a:rPr lang="en-US" sz="2000" b="1">
                <a:solidFill>
                  <a:schemeClr val="accent1"/>
                </a:solidFill>
                <a:latin typeface="Avenir Next LT Pro"/>
              </a:rPr>
              <a:t>DAY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54D4D2-5460-0E00-5836-25AFC0326F9D}"/>
              </a:ext>
            </a:extLst>
          </p:cNvPr>
          <p:cNvSpPr txBox="1"/>
          <p:nvPr/>
        </p:nvSpPr>
        <p:spPr>
          <a:xfrm>
            <a:off x="1525569" y="651414"/>
            <a:ext cx="22656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rgbClr val="E7298B"/>
                </a:solidFill>
              </a:rPr>
              <a:t>22-February-2023</a:t>
            </a:r>
          </a:p>
        </p:txBody>
      </p:sp>
      <p:pic>
        <p:nvPicPr>
          <p:cNvPr id="85" name="Graphic 85" descr="Daily calendar with solid fill">
            <a:extLst>
              <a:ext uri="{FF2B5EF4-FFF2-40B4-BE49-F238E27FC236}">
                <a16:creationId xmlns:a16="http://schemas.microsoft.com/office/drawing/2014/main" id="{2C2CA8CF-0C84-8281-9529-23420750A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90096" y="679899"/>
            <a:ext cx="297749" cy="279404"/>
          </a:xfrm>
          <a:prstGeom prst="rect">
            <a:avLst/>
          </a:prstGeom>
        </p:spPr>
      </p:pic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E6E1F511-AB6B-3C83-DBA0-8A804FAD4AC5}"/>
              </a:ext>
            </a:extLst>
          </p:cNvPr>
          <p:cNvSpPr/>
          <p:nvPr/>
        </p:nvSpPr>
        <p:spPr>
          <a:xfrm>
            <a:off x="4283764" y="2505934"/>
            <a:ext cx="6610013" cy="59144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Human Centered Design Thinking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AF8912C4-AD10-F2D1-46A2-ACF150486665}"/>
              </a:ext>
            </a:extLst>
          </p:cNvPr>
          <p:cNvSpPr/>
          <p:nvPr/>
        </p:nvSpPr>
        <p:spPr>
          <a:xfrm>
            <a:off x="4283762" y="4015409"/>
            <a:ext cx="6610014" cy="608888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Project Planning</a:t>
            </a:r>
            <a:endParaRPr lang="en-US" dirty="0"/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9120CD37-847A-802D-1991-2B0BDFA8744C}"/>
              </a:ext>
            </a:extLst>
          </p:cNvPr>
          <p:cNvSpPr/>
          <p:nvPr/>
        </p:nvSpPr>
        <p:spPr>
          <a:xfrm>
            <a:off x="4283763" y="3293665"/>
            <a:ext cx="6610013" cy="60888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Introduction to Project Management</a:t>
            </a:r>
            <a:endParaRPr lang="en-US" dirty="0"/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73CEF793-1AFF-5CD4-CCD6-E857632E927F}"/>
              </a:ext>
            </a:extLst>
          </p:cNvPr>
          <p:cNvSpPr/>
          <p:nvPr/>
        </p:nvSpPr>
        <p:spPr>
          <a:xfrm>
            <a:off x="4283762" y="5477783"/>
            <a:ext cx="6610014" cy="57134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Risk Management</a:t>
            </a:r>
            <a:endParaRPr lang="en-US" dirty="0"/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267484DF-BB85-1BF0-C6E9-F147102704AF}"/>
              </a:ext>
            </a:extLst>
          </p:cNvPr>
          <p:cNvSpPr/>
          <p:nvPr/>
        </p:nvSpPr>
        <p:spPr>
          <a:xfrm rot="10800000" flipV="1">
            <a:off x="4283762" y="4768031"/>
            <a:ext cx="6610014" cy="63539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/>
              <a:t>Project tracking and monitoring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CAC043C-32DF-AD18-67C3-588A91F8051B}"/>
              </a:ext>
            </a:extLst>
          </p:cNvPr>
          <p:cNvGrpSpPr/>
          <p:nvPr/>
        </p:nvGrpSpPr>
        <p:grpSpPr>
          <a:xfrm>
            <a:off x="10893778" y="2449688"/>
            <a:ext cx="1196973" cy="3514088"/>
            <a:chOff x="10809111" y="2449688"/>
            <a:chExt cx="1196973" cy="3514088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DEDDED1-20CB-EEE9-6364-BCC49089FD3D}"/>
                </a:ext>
              </a:extLst>
            </p:cNvPr>
            <p:cNvSpPr/>
            <p:nvPr/>
          </p:nvSpPr>
          <p:spPr>
            <a:xfrm>
              <a:off x="11126611" y="3651390"/>
              <a:ext cx="564444" cy="55033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200" b="1">
                  <a:solidFill>
                    <a:srgbClr val="7F7F7F"/>
                  </a:solidFill>
                </a:rPr>
                <a:t>10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420849F-3750-33A7-89D6-BC56D32756C4}"/>
                </a:ext>
              </a:extLst>
            </p:cNvPr>
            <p:cNvSpPr/>
            <p:nvPr/>
          </p:nvSpPr>
          <p:spPr>
            <a:xfrm>
              <a:off x="11183055" y="2916484"/>
              <a:ext cx="451555" cy="45155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800" b="1">
                  <a:solidFill>
                    <a:srgbClr val="7F7F7F"/>
                  </a:solidFill>
                </a:rPr>
                <a:t>09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B53DAD2-1926-EF70-79F0-183FD5AB5144}"/>
                </a:ext>
              </a:extLst>
            </p:cNvPr>
            <p:cNvSpPr/>
            <p:nvPr/>
          </p:nvSpPr>
          <p:spPr>
            <a:xfrm>
              <a:off x="11317111" y="2449688"/>
              <a:ext cx="183445" cy="18344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sz="1200" b="1">
                <a:solidFill>
                  <a:srgbClr val="7F7F7F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BFC5C6E-9932-9608-9227-06F83910184B}"/>
                </a:ext>
              </a:extLst>
            </p:cNvPr>
            <p:cNvSpPr txBox="1"/>
            <p:nvPr/>
          </p:nvSpPr>
          <p:spPr>
            <a:xfrm>
              <a:off x="10809111" y="5686777"/>
              <a:ext cx="1196973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7F7F7F"/>
                  </a:solidFill>
                </a:rPr>
                <a:t>February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09BCF3E-F936-3308-C4BF-AFE220DAA02F}"/>
                </a:ext>
              </a:extLst>
            </p:cNvPr>
            <p:cNvSpPr/>
            <p:nvPr/>
          </p:nvSpPr>
          <p:spPr>
            <a:xfrm>
              <a:off x="11183055" y="4485075"/>
              <a:ext cx="451555" cy="45155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800" b="1">
                  <a:solidFill>
                    <a:srgbClr val="7F7F7F"/>
                  </a:solidFill>
                </a:rPr>
                <a:t>11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531C1B9-0007-D242-D25F-B74E7963FE8A}"/>
                </a:ext>
              </a:extLst>
            </p:cNvPr>
            <p:cNvSpPr/>
            <p:nvPr/>
          </p:nvSpPr>
          <p:spPr>
            <a:xfrm>
              <a:off x="11317111" y="5219981"/>
              <a:ext cx="183445" cy="18344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sz="1200" b="1">
                <a:solidFill>
                  <a:srgbClr val="7F7F7F"/>
                </a:solidFill>
              </a:endParaRPr>
            </a:p>
          </p:txBody>
        </p:sp>
      </p:grp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065D0607-4BD8-4C6B-B379-30B41CB537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77" y="2541411"/>
            <a:ext cx="3945834" cy="344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201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60271-0B04-AB62-2FB1-6E1292792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495486"/>
            <a:ext cx="10168128" cy="1179576"/>
          </a:xfrm>
        </p:spPr>
        <p:txBody>
          <a:bodyPr/>
          <a:lstStyle/>
          <a:p>
            <a:r>
              <a:rPr lang="en-US" b="1" dirty="0">
                <a:solidFill>
                  <a:schemeClr val="accent4"/>
                </a:solidFill>
                <a:latin typeface="Avenir Next LT Pro"/>
              </a:rPr>
              <a:t>Agile &amp; SDLC</a:t>
            </a:r>
          </a:p>
        </p:txBody>
      </p:sp>
      <p:pic>
        <p:nvPicPr>
          <p:cNvPr id="11" name="Content Placeholder 10" descr="Diagram&#10;&#10;Description automatically generated">
            <a:extLst>
              <a:ext uri="{FF2B5EF4-FFF2-40B4-BE49-F238E27FC236}">
                <a16:creationId xmlns:a16="http://schemas.microsoft.com/office/drawing/2014/main" id="{92E5B342-609B-4062-A2D2-94F74974E4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78" y="2305878"/>
            <a:ext cx="4710658" cy="4071997"/>
          </a:xfrm>
        </p:spPr>
      </p:pic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D086B55D-17D2-448C-C54E-2E5B1B3C5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Reddy Lalasa sri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063558E9-D366-9A0C-9D26-765A712B4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2DC25EE-239B-4C5F-AAD1-255A7D5F1EE2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DA427F-DD9D-C890-9735-F51CB252A0B0}"/>
              </a:ext>
            </a:extLst>
          </p:cNvPr>
          <p:cNvSpPr txBox="1"/>
          <p:nvPr/>
        </p:nvSpPr>
        <p:spPr>
          <a:xfrm>
            <a:off x="10512778" y="495486"/>
            <a:ext cx="957084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>
                <a:solidFill>
                  <a:schemeClr val="accent1">
                    <a:lumMod val="20000"/>
                    <a:lumOff val="80000"/>
                  </a:schemeClr>
                </a:solidFill>
                <a:latin typeface="Impact"/>
              </a:rPr>
              <a:t>04</a:t>
            </a:r>
          </a:p>
          <a:p>
            <a:pPr algn="ctr"/>
            <a:r>
              <a:rPr lang="en-US" sz="2000" b="1">
                <a:solidFill>
                  <a:schemeClr val="accent1"/>
                </a:solidFill>
                <a:latin typeface="Avenir Next LT Pro"/>
              </a:rPr>
              <a:t>DAY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54D4D2-5460-0E00-5836-25AFC0326F9D}"/>
              </a:ext>
            </a:extLst>
          </p:cNvPr>
          <p:cNvSpPr txBox="1"/>
          <p:nvPr/>
        </p:nvSpPr>
        <p:spPr>
          <a:xfrm>
            <a:off x="1562373" y="444368"/>
            <a:ext cx="22656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rgbClr val="E7298B"/>
                </a:solidFill>
              </a:rPr>
              <a:t>23-February-2023</a:t>
            </a:r>
          </a:p>
        </p:txBody>
      </p:sp>
      <p:pic>
        <p:nvPicPr>
          <p:cNvPr id="85" name="Graphic 85" descr="Daily calendar with solid fill">
            <a:extLst>
              <a:ext uri="{FF2B5EF4-FFF2-40B4-BE49-F238E27FC236}">
                <a16:creationId xmlns:a16="http://schemas.microsoft.com/office/drawing/2014/main" id="{2C2CA8CF-0C84-8281-9529-23420750AE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90096" y="489332"/>
            <a:ext cx="297749" cy="279404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EE36DB27-B940-A559-167E-58AB69C4A161}"/>
              </a:ext>
            </a:extLst>
          </p:cNvPr>
          <p:cNvGrpSpPr/>
          <p:nvPr/>
        </p:nvGrpSpPr>
        <p:grpSpPr>
          <a:xfrm>
            <a:off x="10893778" y="2449688"/>
            <a:ext cx="1196973" cy="3514088"/>
            <a:chOff x="10809111" y="2449688"/>
            <a:chExt cx="1196973" cy="3514088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EA8524B-6A82-A9A7-15CC-ACE6CD33E4C8}"/>
                </a:ext>
              </a:extLst>
            </p:cNvPr>
            <p:cNvSpPr/>
            <p:nvPr/>
          </p:nvSpPr>
          <p:spPr>
            <a:xfrm>
              <a:off x="11126611" y="3651390"/>
              <a:ext cx="564444" cy="55033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200" b="1">
                  <a:solidFill>
                    <a:srgbClr val="7F7F7F"/>
                  </a:solidFill>
                </a:rPr>
                <a:t>11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F069109-C2CC-2823-5359-A19E2B537240}"/>
                </a:ext>
              </a:extLst>
            </p:cNvPr>
            <p:cNvSpPr/>
            <p:nvPr/>
          </p:nvSpPr>
          <p:spPr>
            <a:xfrm>
              <a:off x="11183055" y="2916484"/>
              <a:ext cx="451555" cy="45155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800" b="1">
                  <a:solidFill>
                    <a:srgbClr val="7F7F7F"/>
                  </a:solidFill>
                </a:rPr>
                <a:t>10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CBEE027-4130-9F3A-68CA-5013EA2A0D13}"/>
                </a:ext>
              </a:extLst>
            </p:cNvPr>
            <p:cNvSpPr/>
            <p:nvPr/>
          </p:nvSpPr>
          <p:spPr>
            <a:xfrm>
              <a:off x="11317111" y="2449688"/>
              <a:ext cx="183445" cy="18344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sz="1200" b="1">
                <a:solidFill>
                  <a:srgbClr val="7F7F7F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6307F7B-C511-9FB9-40EA-98844B38A869}"/>
                </a:ext>
              </a:extLst>
            </p:cNvPr>
            <p:cNvSpPr txBox="1"/>
            <p:nvPr/>
          </p:nvSpPr>
          <p:spPr>
            <a:xfrm>
              <a:off x="10809111" y="5686777"/>
              <a:ext cx="1196973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7F7F7F"/>
                  </a:solidFill>
                </a:rPr>
                <a:t>February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2F52790-2B2E-2019-925D-A3E250F2DB0B}"/>
                </a:ext>
              </a:extLst>
            </p:cNvPr>
            <p:cNvSpPr/>
            <p:nvPr/>
          </p:nvSpPr>
          <p:spPr>
            <a:xfrm>
              <a:off x="11183055" y="4485075"/>
              <a:ext cx="451555" cy="45155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800" b="1">
                  <a:solidFill>
                    <a:srgbClr val="7F7F7F"/>
                  </a:solidFill>
                </a:rPr>
                <a:t>12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E26372A-0E8C-6F7C-1317-0E174EA59C65}"/>
                </a:ext>
              </a:extLst>
            </p:cNvPr>
            <p:cNvSpPr/>
            <p:nvPr/>
          </p:nvSpPr>
          <p:spPr>
            <a:xfrm>
              <a:off x="11317111" y="5219981"/>
              <a:ext cx="183445" cy="18344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sz="1200" b="1">
                <a:solidFill>
                  <a:srgbClr val="7F7F7F"/>
                </a:solidFill>
              </a:endParaRPr>
            </a:p>
          </p:txBody>
        </p:sp>
      </p:grpSp>
      <p:pic>
        <p:nvPicPr>
          <p:cNvPr id="13" name="Picture 12" descr="Timeline&#10;&#10;Description automatically generated">
            <a:extLst>
              <a:ext uri="{FF2B5EF4-FFF2-40B4-BE49-F238E27FC236}">
                <a16:creationId xmlns:a16="http://schemas.microsoft.com/office/drawing/2014/main" id="{DBFD7F48-1706-4C94-BC5D-92A99A4C56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426" y="2305878"/>
            <a:ext cx="5476462" cy="396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991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60271-0B04-AB62-2FB1-6E1292792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732084"/>
            <a:ext cx="10168128" cy="1179576"/>
          </a:xfrm>
        </p:spPr>
        <p:txBody>
          <a:bodyPr/>
          <a:lstStyle/>
          <a:p>
            <a:r>
              <a:rPr lang="en-US" b="1" dirty="0">
                <a:solidFill>
                  <a:schemeClr val="accent4"/>
                </a:solidFill>
                <a:latin typeface="Avenir Next LT Pro"/>
              </a:rPr>
              <a:t>Testing</a:t>
            </a:r>
          </a:p>
        </p:txBody>
      </p:sp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F18D9139-6C02-4412-8193-6E9CA92EFD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77" y="2993576"/>
            <a:ext cx="5423257" cy="3184525"/>
          </a:xfrm>
        </p:spPr>
      </p:pic>
      <p:sp>
        <p:nvSpPr>
          <p:cNvPr id="31" name="Footer Placeholder 30">
            <a:extLst>
              <a:ext uri="{FF2B5EF4-FFF2-40B4-BE49-F238E27FC236}">
                <a16:creationId xmlns:a16="http://schemas.microsoft.com/office/drawing/2014/main" id="{D12C9FFB-F157-40E4-5A98-76BDE7C72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Reddy Lalasa sri</a:t>
            </a:r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BC720B45-3C88-70F9-E657-286CABDBF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2DC25EE-239B-4C5F-AAD1-255A7D5F1EE2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DA427F-DD9D-C890-9735-F51CB252A0B0}"/>
              </a:ext>
            </a:extLst>
          </p:cNvPr>
          <p:cNvSpPr txBox="1"/>
          <p:nvPr/>
        </p:nvSpPr>
        <p:spPr>
          <a:xfrm>
            <a:off x="10512778" y="495486"/>
            <a:ext cx="957084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>
                <a:solidFill>
                  <a:schemeClr val="accent1">
                    <a:lumMod val="20000"/>
                    <a:lumOff val="80000"/>
                  </a:schemeClr>
                </a:solidFill>
                <a:latin typeface="Impact"/>
              </a:rPr>
              <a:t>05</a:t>
            </a:r>
          </a:p>
          <a:p>
            <a:pPr algn="ctr"/>
            <a:r>
              <a:rPr lang="en-US" sz="2000" b="1">
                <a:solidFill>
                  <a:schemeClr val="accent1"/>
                </a:solidFill>
                <a:latin typeface="Avenir Next LT Pro"/>
              </a:rPr>
              <a:t>DAY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54D4D2-5460-0E00-5836-25AFC0326F9D}"/>
              </a:ext>
            </a:extLst>
          </p:cNvPr>
          <p:cNvSpPr txBox="1"/>
          <p:nvPr/>
        </p:nvSpPr>
        <p:spPr>
          <a:xfrm>
            <a:off x="1525569" y="651414"/>
            <a:ext cx="22656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rgbClr val="E7298B"/>
                </a:solidFill>
              </a:rPr>
              <a:t>24-February-2023</a:t>
            </a:r>
          </a:p>
        </p:txBody>
      </p:sp>
      <p:pic>
        <p:nvPicPr>
          <p:cNvPr id="85" name="Graphic 85" descr="Daily calendar with solid fill">
            <a:extLst>
              <a:ext uri="{FF2B5EF4-FFF2-40B4-BE49-F238E27FC236}">
                <a16:creationId xmlns:a16="http://schemas.microsoft.com/office/drawing/2014/main" id="{2C2CA8CF-0C84-8281-9529-23420750AE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90096" y="679899"/>
            <a:ext cx="297749" cy="279404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7F8FC490-F686-50E0-3296-B42C4F666E8C}"/>
              </a:ext>
            </a:extLst>
          </p:cNvPr>
          <p:cNvGrpSpPr/>
          <p:nvPr/>
        </p:nvGrpSpPr>
        <p:grpSpPr>
          <a:xfrm>
            <a:off x="10893778" y="2449688"/>
            <a:ext cx="1196973" cy="3514088"/>
            <a:chOff x="10809111" y="2449688"/>
            <a:chExt cx="1196973" cy="3514088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1E341FD9-89D0-1DB2-5785-5616D4827D73}"/>
                </a:ext>
              </a:extLst>
            </p:cNvPr>
            <p:cNvSpPr/>
            <p:nvPr/>
          </p:nvSpPr>
          <p:spPr>
            <a:xfrm>
              <a:off x="11126611" y="3651390"/>
              <a:ext cx="564444" cy="55033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200" b="1">
                  <a:solidFill>
                    <a:srgbClr val="7F7F7F"/>
                  </a:solidFill>
                </a:rPr>
                <a:t>12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DF55254C-782F-0918-49B9-23BAA3F61B3B}"/>
                </a:ext>
              </a:extLst>
            </p:cNvPr>
            <p:cNvSpPr/>
            <p:nvPr/>
          </p:nvSpPr>
          <p:spPr>
            <a:xfrm>
              <a:off x="11183055" y="2916484"/>
              <a:ext cx="451555" cy="45155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800" b="1">
                  <a:solidFill>
                    <a:srgbClr val="7F7F7F"/>
                  </a:solidFill>
                </a:rPr>
                <a:t>11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8FEF9BE3-912D-C3E0-FED1-2F346659E9EE}"/>
                </a:ext>
              </a:extLst>
            </p:cNvPr>
            <p:cNvSpPr/>
            <p:nvPr/>
          </p:nvSpPr>
          <p:spPr>
            <a:xfrm>
              <a:off x="11317111" y="2449688"/>
              <a:ext cx="183445" cy="18344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sz="1200" b="1">
                <a:solidFill>
                  <a:srgbClr val="7F7F7F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A57F369-9237-825C-151F-F28E614F5D65}"/>
                </a:ext>
              </a:extLst>
            </p:cNvPr>
            <p:cNvSpPr txBox="1"/>
            <p:nvPr/>
          </p:nvSpPr>
          <p:spPr>
            <a:xfrm>
              <a:off x="10809111" y="5686777"/>
              <a:ext cx="1196973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7F7F7F"/>
                  </a:solidFill>
                </a:rPr>
                <a:t>February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00E73ACB-54FF-9868-41FA-C21C2CF053AC}"/>
                </a:ext>
              </a:extLst>
            </p:cNvPr>
            <p:cNvSpPr/>
            <p:nvPr/>
          </p:nvSpPr>
          <p:spPr>
            <a:xfrm>
              <a:off x="11183055" y="4485075"/>
              <a:ext cx="451555" cy="45155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800" b="1">
                  <a:solidFill>
                    <a:srgbClr val="7F7F7F"/>
                  </a:solidFill>
                </a:rPr>
                <a:t>13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B25EC16-3B2D-3A87-344E-F43DC15EC5A2}"/>
                </a:ext>
              </a:extLst>
            </p:cNvPr>
            <p:cNvSpPr/>
            <p:nvPr/>
          </p:nvSpPr>
          <p:spPr>
            <a:xfrm>
              <a:off x="11317111" y="5219981"/>
              <a:ext cx="183445" cy="18344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sz="1200" b="1">
                <a:solidFill>
                  <a:srgbClr val="7F7F7F"/>
                </a:solidFill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D48A8A54-16F3-47B4-87DE-F2F50F0BB3F6}"/>
              </a:ext>
            </a:extLst>
          </p:cNvPr>
          <p:cNvSpPr/>
          <p:nvPr/>
        </p:nvSpPr>
        <p:spPr>
          <a:xfrm>
            <a:off x="715617" y="2199192"/>
            <a:ext cx="5314417" cy="50099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ETL Testing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1189C0-03BC-44BA-A8FA-612764A38C71}"/>
              </a:ext>
            </a:extLst>
          </p:cNvPr>
          <p:cNvSpPr/>
          <p:nvPr/>
        </p:nvSpPr>
        <p:spPr>
          <a:xfrm>
            <a:off x="7384774" y="2199193"/>
            <a:ext cx="3369365" cy="500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Types of Testing</a:t>
            </a: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95313008-B19D-4D04-BD0D-084B87FEBF28}"/>
              </a:ext>
            </a:extLst>
          </p:cNvPr>
          <p:cNvSpPr/>
          <p:nvPr/>
        </p:nvSpPr>
        <p:spPr>
          <a:xfrm>
            <a:off x="7384774" y="3140765"/>
            <a:ext cx="2882348" cy="665922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Automation Testing</a:t>
            </a: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083F5803-283C-457A-BAAB-A8347207AE39}"/>
              </a:ext>
            </a:extLst>
          </p:cNvPr>
          <p:cNvSpPr/>
          <p:nvPr/>
        </p:nvSpPr>
        <p:spPr>
          <a:xfrm>
            <a:off x="7384774" y="4333461"/>
            <a:ext cx="2971800" cy="665922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Mannual</a:t>
            </a:r>
            <a:r>
              <a:rPr lang="en-US" b="1" dirty="0"/>
              <a:t> Testing</a:t>
            </a:r>
          </a:p>
        </p:txBody>
      </p:sp>
    </p:spTree>
    <p:extLst>
      <p:ext uri="{BB962C8B-B14F-4D97-AF65-F5344CB8AC3E}">
        <p14:creationId xmlns:p14="http://schemas.microsoft.com/office/powerpoint/2010/main" val="341772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56100" y="1360493"/>
            <a:ext cx="4972511" cy="3106732"/>
          </a:xfrm>
        </p:spPr>
        <p:txBody>
          <a:bodyPr anchor="b">
            <a:normAutofit/>
          </a:bodyPr>
          <a:lstStyle/>
          <a:p>
            <a:r>
              <a:rPr lang="en-GB" sz="7200" b="1"/>
              <a:t>THANK YOU</a:t>
            </a:r>
          </a:p>
        </p:txBody>
      </p:sp>
      <p:pic>
        <p:nvPicPr>
          <p:cNvPr id="4" name="Picture 3" descr="3D purple chromosome design">
            <a:extLst>
              <a:ext uri="{FF2B5EF4-FFF2-40B4-BE49-F238E27FC236}">
                <a16:creationId xmlns:a16="http://schemas.microsoft.com/office/drawing/2014/main" id="{0C27F99E-6ADB-FC8F-7574-72194C523F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27" r="5988"/>
          <a:stretch/>
        </p:blipFill>
        <p:spPr>
          <a:xfrm>
            <a:off x="1" y="2"/>
            <a:ext cx="6095695" cy="6857997"/>
          </a:xfrm>
          <a:custGeom>
            <a:avLst/>
            <a:gdLst/>
            <a:ahLst/>
            <a:cxnLst/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060CE1A-A2ED-43AC-857D-05822177F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598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E7D89D-9AC0-4407-2D7D-585AFFB9A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34744" y="500322"/>
            <a:ext cx="1193868" cy="640080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accent1"/>
                </a:solidFill>
              </a:rPr>
              <a:pPr algn="r">
                <a:spcAft>
                  <a:spcPts val="600"/>
                </a:spcAft>
              </a:pPr>
              <a:t>7</a:t>
            </a:fld>
            <a:endParaRPr lang="en-US">
              <a:solidFill>
                <a:schemeClr val="accent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944D0F-DEAD-1CD5-DA6C-E1021B859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56100" y="6272784"/>
            <a:ext cx="49377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Reddy Lalasa sri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678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E248C159DE084380AD353BE572BB33" ma:contentTypeVersion="13" ma:contentTypeDescription="Create a new document." ma:contentTypeScope="" ma:versionID="ab8c93cd48f3fdff718054ce2f260d2c">
  <xsd:schema xmlns:xsd="http://www.w3.org/2001/XMLSchema" xmlns:xs="http://www.w3.org/2001/XMLSchema" xmlns:p="http://schemas.microsoft.com/office/2006/metadata/properties" xmlns:ns2="0665c287-7e5e-431c-aeed-260dd93951b0" xmlns:ns3="6230ca5c-016a-43c8-b3f6-c289d373042c" targetNamespace="http://schemas.microsoft.com/office/2006/metadata/properties" ma:root="true" ma:fieldsID="a48195ccb8deb0159c36eb70d3881c33" ns2:_="" ns3:_="">
    <xsd:import namespace="0665c287-7e5e-431c-aeed-260dd93951b0"/>
    <xsd:import namespace="6230ca5c-016a-43c8-b3f6-c289d37304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Dat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65c287-7e5e-431c-aeed-260dd93951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Date" ma:index="14" nillable="true" ma:displayName="Date" ma:format="DateTime" ma:internalName="Date">
      <xsd:simpleType>
        <xsd:restriction base="dms:DateTime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dcc8788f-f679-4de9-afe2-1653e9c0f3d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30ca5c-016a-43c8-b3f6-c289d373042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7" nillable="true" ma:displayName="Taxonomy Catch All Column" ma:hidden="true" ma:list="{d24dc14b-0be4-4a87-b173-0ba89fddea13}" ma:internalName="TaxCatchAll" ma:showField="CatchAllData" ma:web="6230ca5c-016a-43c8-b3f6-c289d373042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e xmlns="0665c287-7e5e-431c-aeed-260dd93951b0" xsi:nil="true"/>
    <TaxCatchAll xmlns="6230ca5c-016a-43c8-b3f6-c289d373042c" xsi:nil="true"/>
    <lcf76f155ced4ddcb4097134ff3c332f xmlns="0665c287-7e5e-431c-aeed-260dd93951b0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6C2F71B-480C-420A-B39F-78FC2DD2CBA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191D70E-75A6-4AEF-B3D5-08EF25EF679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665c287-7e5e-431c-aeed-260dd93951b0"/>
    <ds:schemaRef ds:uri="6230ca5c-016a-43c8-b3f6-c289d37304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68502E4-6608-4667-B8A9-3261E08F5B3A}">
  <ds:schemaRefs>
    <ds:schemaRef ds:uri="http://purl.org/dc/dcmitype/"/>
    <ds:schemaRef ds:uri="6230ca5c-016a-43c8-b3f6-c289d373042c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0665c287-7e5e-431c-aeed-260dd93951b0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2777</TotalTime>
  <Words>133</Words>
  <Application>Microsoft Office PowerPoint</Application>
  <PresentationFormat>Widescreen</PresentationFormat>
  <Paragraphs>74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Avenir Next LT Pro</vt:lpstr>
      <vt:lpstr>Impact</vt:lpstr>
      <vt:lpstr>Rockwell</vt:lpstr>
      <vt:lpstr>Rockwell Condensed</vt:lpstr>
      <vt:lpstr>Wingdings</vt:lpstr>
      <vt:lpstr>Wood Type</vt:lpstr>
      <vt:lpstr>DWH, ETL, Agile &amp;  Testing</vt:lpstr>
      <vt:lpstr>Data warehouse concepts</vt:lpstr>
      <vt:lpstr>ETL &amp; BI</vt:lpstr>
      <vt:lpstr>Project Management </vt:lpstr>
      <vt:lpstr>Agile &amp; SDLC</vt:lpstr>
      <vt:lpstr>Testing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Swarnalatha Devarakonda [UNext]</dc:creator>
  <cp:lastModifiedBy>Lalasa sri, Reddy</cp:lastModifiedBy>
  <cp:revision>216</cp:revision>
  <dcterms:created xsi:type="dcterms:W3CDTF">2022-08-09T07:48:58Z</dcterms:created>
  <dcterms:modified xsi:type="dcterms:W3CDTF">2023-02-25T14:43:27Z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0x0101009CE248C159DE084380AD353BE572BB33</vt:lpwstr>
  </property>
  <property fmtid="{D5CDD505-2E9C-101B-9397-08002B2CF9AE}" pid="3" name="MediaServiceImageTags">
    <vt:lpwstr/>
  </property>
  <property fmtid="{D5CDD505-2E9C-101B-9397-08002B2CF9AE}" pid="4" name="MSIP_Label_ea60d57e-af5b-4752-ac57-3e4f28ca11dc_Enabled">
    <vt:lpwstr>true</vt:lpwstr>
  </property>
  <property fmtid="{D5CDD505-2E9C-101B-9397-08002B2CF9AE}" pid="5" name="MSIP_Label_ea60d57e-af5b-4752-ac57-3e4f28ca11dc_SetDate">
    <vt:lpwstr>2023-02-25T13:10:34Z</vt:lpwstr>
  </property>
  <property fmtid="{D5CDD505-2E9C-101B-9397-08002B2CF9AE}" pid="6" name="MSIP_Label_ea60d57e-af5b-4752-ac57-3e4f28ca11dc_Method">
    <vt:lpwstr>Standard</vt:lpwstr>
  </property>
  <property fmtid="{D5CDD505-2E9C-101B-9397-08002B2CF9AE}" pid="7" name="MSIP_Label_ea60d57e-af5b-4752-ac57-3e4f28ca11dc_Name">
    <vt:lpwstr>ea60d57e-af5b-4752-ac57-3e4f28ca11dc</vt:lpwstr>
  </property>
  <property fmtid="{D5CDD505-2E9C-101B-9397-08002B2CF9AE}" pid="8" name="MSIP_Label_ea60d57e-af5b-4752-ac57-3e4f28ca11dc_SiteId">
    <vt:lpwstr>36da45f1-dd2c-4d1f-af13-5abe46b99921</vt:lpwstr>
  </property>
  <property fmtid="{D5CDD505-2E9C-101B-9397-08002B2CF9AE}" pid="9" name="MSIP_Label_ea60d57e-af5b-4752-ac57-3e4f28ca11dc_ActionId">
    <vt:lpwstr>1a3680c9-eb47-4e79-b72b-2dc8f82e7d14</vt:lpwstr>
  </property>
  <property fmtid="{D5CDD505-2E9C-101B-9397-08002B2CF9AE}" pid="10" name="MSIP_Label_ea60d57e-af5b-4752-ac57-3e4f28ca11dc_ContentBits">
    <vt:lpwstr>0</vt:lpwstr>
  </property>
</Properties>
</file>