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4B765-7A93-4523-81CA-46DF67E02318}" v="1" dt="2019-05-11T17:29:07.240"/>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20" autoAdjust="0"/>
  </p:normalViewPr>
  <p:slideViewPr>
    <p:cSldViewPr>
      <p:cViewPr>
        <p:scale>
          <a:sx n="166" d="100"/>
          <a:sy n="166" d="100"/>
        </p:scale>
        <p:origin x="96" y="96"/>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 Smith" userId="105556a81e6c5879" providerId="LiveId" clId="{45A4B765-7A93-4523-81CA-46DF67E02318}"/>
    <pc:docChg chg="modSld sldOrd">
      <pc:chgData name="L Smith" userId="105556a81e6c5879" providerId="LiveId" clId="{45A4B765-7A93-4523-81CA-46DF67E02318}" dt="2019-05-11T17:29:07.140" v="0"/>
      <pc:docMkLst>
        <pc:docMk/>
      </pc:docMkLst>
      <pc:sldChg chg="ord">
        <pc:chgData name="L Smith" userId="105556a81e6c5879" providerId="LiveId" clId="{45A4B765-7A93-4523-81CA-46DF67E02318}" dt="2019-05-11T17:29:07.140" v="0"/>
        <pc:sldMkLst>
          <pc:docMk/>
          <pc:sldMk cId="837112903" sldId="47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5/11/2019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5/11/2019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5/11/2019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(March 03, 2018).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13855</TotalTime>
  <Words>524</Words>
  <Application>Microsoft Office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L Smith</cp:lastModifiedBy>
  <cp:revision>1677</cp:revision>
  <cp:lastPrinted>2016-01-30T16:23:56Z</cp:lastPrinted>
  <dcterms:created xsi:type="dcterms:W3CDTF">2015-01-20T17:19:00Z</dcterms:created>
  <dcterms:modified xsi:type="dcterms:W3CDTF">2019-05-11T17:29:16Z</dcterms:modified>
</cp:coreProperties>
</file>