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4460B-4083-0006-1FC5-B87BDAF84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906F9F-A3E5-DE3B-AB5B-4E0802C3A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4FB0DF-541B-1904-814B-5DB00026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94D4-E9BB-4EB5-8D7B-B7BFA96D668E}" type="datetimeFigureOut">
              <a:rPr lang="es-UY" smtClean="0"/>
              <a:t>2/5/2025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B4F9EE-59AB-BB8A-A25C-0A94A74EC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5E0E67-CE41-5C09-8CFB-DFCD8DAC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7D53-F5DA-4596-845B-1DCFD12CFCB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37058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E55EB-6975-1769-3C62-ECFC7CF0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EB60A6-5AE7-F55F-5144-0359BD904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C318C2-2A33-AA42-A2C7-53226C51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94D4-E9BB-4EB5-8D7B-B7BFA96D668E}" type="datetimeFigureOut">
              <a:rPr lang="es-UY" smtClean="0"/>
              <a:t>2/5/2025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EEA893-9783-19D7-3382-9F507ED6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2D27D5-DD94-6429-2960-9A90223D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7D53-F5DA-4596-845B-1DCFD12CFCB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9237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5404B0-D47B-DA43-1A57-8FB577641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4FD900-0288-6EC9-F43A-911022164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406656-3AC6-14ED-3A47-1DC4D0BC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94D4-E9BB-4EB5-8D7B-B7BFA96D668E}" type="datetimeFigureOut">
              <a:rPr lang="es-UY" smtClean="0"/>
              <a:t>2/5/2025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E322EC-6857-90BC-A56E-38F5DEB4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8A3955-BAC1-1414-6536-FCF1FFB3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7D53-F5DA-4596-845B-1DCFD12CFCB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3004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D24C1-6C95-6DA8-E8E0-2C812653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7E30D8-91C2-C1F2-DEDA-3C561662B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977987-E699-0357-8B20-8BDD9DFD1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94D4-E9BB-4EB5-8D7B-B7BFA96D668E}" type="datetimeFigureOut">
              <a:rPr lang="es-UY" smtClean="0"/>
              <a:t>2/5/2025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CA231A-E327-D0DD-9433-AF17C6D37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686460-B9B7-56C3-B559-4173D8D6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7D53-F5DA-4596-845B-1DCFD12CFCB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661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F20C7-917A-E62F-1DA9-0EE60AB6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B311B6-32F7-71A8-039C-9F0E5B223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6BB25C-B465-FB6A-6C88-D7F70F277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94D4-E9BB-4EB5-8D7B-B7BFA96D668E}" type="datetimeFigureOut">
              <a:rPr lang="es-UY" smtClean="0"/>
              <a:t>2/5/2025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DEA20D-C530-A6DF-324E-15E837D06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C7205C-97E2-AE3E-9D5B-8FD035155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7D53-F5DA-4596-845B-1DCFD12CFCB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54160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C4EEC-56E7-41DD-B2D0-75C10EF69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4ABC2D-B715-442B-0490-DFE100EB1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1258F4-0B40-78F4-5877-0C459E16B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5BC68E-18D9-AC48-DE7B-8F2CBF58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94D4-E9BB-4EB5-8D7B-B7BFA96D668E}" type="datetimeFigureOut">
              <a:rPr lang="es-UY" smtClean="0"/>
              <a:t>2/5/2025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5FC302-B560-3782-D2EE-6ABDBA795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733B56-C162-A31F-B733-AC58B5ABB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7D53-F5DA-4596-845B-1DCFD12CFCB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62381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E06D2-2CF0-EF72-6F84-F13CEA49D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7CCE6C-7FEC-0E27-4646-B44FAB857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E5B098-FD67-FD8E-0521-48E7221A6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21FBDE4-8051-8BB5-1A91-4A8B46AA9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5E38B8C-B0EE-6F65-A636-6911771B1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EFFA1D8-EFC3-4307-E8C9-24C6ACA3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94D4-E9BB-4EB5-8D7B-B7BFA96D668E}" type="datetimeFigureOut">
              <a:rPr lang="es-UY" smtClean="0"/>
              <a:t>2/5/2025</a:t>
            </a:fld>
            <a:endParaRPr lang="es-U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2128D15-DE4B-628A-47A7-CEFE4F5B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2DFA7C5-853E-B5E6-5B8B-1CAF4C15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7D53-F5DA-4596-845B-1DCFD12CFCB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7242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00BAD-7FC5-3733-3B6F-5B43226A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72042D-BF36-F6EC-04F7-A6226F761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94D4-E9BB-4EB5-8D7B-B7BFA96D668E}" type="datetimeFigureOut">
              <a:rPr lang="es-UY" smtClean="0"/>
              <a:t>2/5/2025</a:t>
            </a:fld>
            <a:endParaRPr lang="es-U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FA4AEC-A097-17DE-F00C-CE30C74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D1E91F-84F5-D7FD-6764-7A886BE2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7D53-F5DA-4596-845B-1DCFD12CFCB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46537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3F87E28-F359-9D89-A24B-45A55FA2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94D4-E9BB-4EB5-8D7B-B7BFA96D668E}" type="datetimeFigureOut">
              <a:rPr lang="es-UY" smtClean="0"/>
              <a:t>2/5/2025</a:t>
            </a:fld>
            <a:endParaRPr lang="es-U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F41C33-4A60-DB3A-E781-7E3B7CDC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13CC63-0EF3-9F36-9FC8-59FC8695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7D53-F5DA-4596-845B-1DCFD12CFCB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53804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C8938-D2FC-D48D-05A5-70A3FA1DD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D4F1EE-4344-F8AB-94F3-E86580832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F91ABE-361B-5E6D-0ED9-94C7BC35B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D5A199-4244-C220-5CFA-28EAEC47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94D4-E9BB-4EB5-8D7B-B7BFA96D668E}" type="datetimeFigureOut">
              <a:rPr lang="es-UY" smtClean="0"/>
              <a:t>2/5/2025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A5D0F4-8588-70AC-FC16-554C1B9E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C5C444-C3A3-64F8-D79F-4E210AA1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7D53-F5DA-4596-845B-1DCFD12CFCB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1924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1B8AF-51F0-64FD-5F1F-DE714922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EFE212E-E69D-8AAE-27A7-F0177714E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7C0AEE-8872-55E1-2A95-72C997C6A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088823-A608-8F3A-8D9F-C82E96B6F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C94D4-E9BB-4EB5-8D7B-B7BFA96D668E}" type="datetimeFigureOut">
              <a:rPr lang="es-UY" smtClean="0"/>
              <a:t>2/5/2025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ED2B23-824E-114A-6DBE-846DEC3E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5CF06A-4DA5-1779-D92E-EA8B42095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7D53-F5DA-4596-845B-1DCFD12CFCB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855248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FED4F23-5BF6-0BD9-DFF3-F45268C9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F6759A-BF7D-2AA3-9B9E-E0EF3F7BE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72EABE-12C7-A427-5E0D-AF9C0076B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9C94D4-E9BB-4EB5-8D7B-B7BFA96D668E}" type="datetimeFigureOut">
              <a:rPr lang="es-UY" smtClean="0"/>
              <a:t>2/5/2025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F02C58-CD9A-6B33-45C1-A9450C99F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261694-EE85-ECE3-62D9-CFC210B39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9E7D53-F5DA-4596-845B-1DCFD12CFCBE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81918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C35FC-D894-E48E-F1C4-49AC795C3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D28C93-1E0D-D037-484C-A1AAF269B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UY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9FB4B15-672E-D9B3-4AEA-49840B8A5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29" y="828312"/>
            <a:ext cx="9869277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19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DA213-A604-F0FD-9168-A2B30DA7B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Y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89E8C0C-2C64-DCCD-5004-E61D60121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86" y="515040"/>
            <a:ext cx="12044627" cy="5450058"/>
          </a:xfrm>
        </p:spPr>
      </p:pic>
    </p:spTree>
    <p:extLst>
      <p:ext uri="{BB962C8B-B14F-4D97-AF65-F5344CB8AC3E}">
        <p14:creationId xmlns:p14="http://schemas.microsoft.com/office/powerpoint/2010/main" val="290150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3F967-7559-7E27-664F-426C51CB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F96D71-8C76-D8BC-6110-23D9AE7CD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Y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533934B-7BB4-E4B3-84C9-ABD6794D6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82" y="365125"/>
            <a:ext cx="11353800" cy="537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24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80693-0BDC-9DB0-C050-94D9D29CB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6331CE-19A9-788C-CE2A-4F0646318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Y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32FA92-F2C7-539B-F3CE-8FE9AC0F9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34" y="365125"/>
            <a:ext cx="11602387" cy="521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740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pc destock</dc:creator>
  <cp:lastModifiedBy>pc destock</cp:lastModifiedBy>
  <cp:revision>1</cp:revision>
  <dcterms:created xsi:type="dcterms:W3CDTF">2025-05-02T03:05:31Z</dcterms:created>
  <dcterms:modified xsi:type="dcterms:W3CDTF">2025-05-02T03:12:36Z</dcterms:modified>
</cp:coreProperties>
</file>