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38"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7/30/2019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7/30/2019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smtClean="0"/>
              <a:t>Summer 2018</a:t>
            </a:r>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596</Words>
  <Application>Microsoft Office PowerPoint</Application>
  <PresentationFormat>Custom</PresentationFormat>
  <Paragraphs>41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Lalith</cp:lastModifiedBy>
  <cp:revision>10</cp:revision>
  <dcterms:created xsi:type="dcterms:W3CDTF">2018-09-09T09:14:01Z</dcterms:created>
  <dcterms:modified xsi:type="dcterms:W3CDTF">2019-07-30T08:34:27Z</dcterms:modified>
</cp:coreProperties>
</file>