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ms-office.chartstyle+xml" PartName="/ppt/charts/style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bold r:id="rId22"/>
      <p:boldItalic r:id="rId23"/>
    </p:embeddedFont>
    <p:embeddedFont>
      <p:font typeface="Montserrat"/>
      <p:regular r:id="rId24"/>
      <p:bold r:id="rId25"/>
      <p:italic r:id="rId26"/>
      <p:boldItalic r:id="rId27"/>
    </p:embeddedFont>
    <p:embeddedFont>
      <p:font typeface="Fira Sans Extra Condensed Medium"/>
      <p:regular r:id="rId28"/>
      <p:bold r:id="rId29"/>
      <p:italic r:id="rId30"/>
      <p:boldItalic r:id="rId31"/>
    </p:embeddedFont>
    <p:embeddedFont>
      <p:font typeface="Squada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cisNcohkrqyWbJaXHwJaXJsKqP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dmin Ad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FiraSansExtraCondensedMedium-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Squada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Users/JChouhan/Downloads/CostingV1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lumMod val="40000"/>
                <a:lumOff val="60000"/>
              </a:schemeClr>
            </a:solidFill>
            <a:ln w="25400">
              <a:noFill/>
            </a:ln>
          </c:spPr>
          <c:dPt>
            <c:idx val="0"/>
            <c:bubble3D val="0"/>
            <c:spPr>
              <a:solidFill>
                <a:srgbClr val="83C1B0"/>
              </a:solidFill>
              <a:ln w="25400">
                <a:noFill/>
              </a:ln>
              <a:effectLst/>
            </c:spPr>
            <c:extLst>
              <c:ext xmlns:c16="http://schemas.microsoft.com/office/drawing/2014/chart" uri="{C3380CC4-5D6E-409C-BE32-E72D297353CC}">
                <c16:uniqueId val="{00000001-C78F-DF41-9A48-12D62B58D456}"/>
              </c:ext>
            </c:extLst>
          </c:dPt>
          <c:dPt>
            <c:idx val="1"/>
            <c:bubble3D val="0"/>
            <c:spPr>
              <a:solidFill>
                <a:schemeClr val="tx1">
                  <a:lumMod val="50000"/>
                </a:schemeClr>
              </a:solidFill>
              <a:ln w="25400">
                <a:noFill/>
              </a:ln>
              <a:effectLst/>
            </c:spPr>
            <c:extLst>
              <c:ext xmlns:c16="http://schemas.microsoft.com/office/drawing/2014/chart" uri="{C3380CC4-5D6E-409C-BE32-E72D297353CC}">
                <c16:uniqueId val="{00000003-C78F-DF41-9A48-12D62B58D456}"/>
              </c:ext>
            </c:extLst>
          </c:dPt>
          <c:dPt>
            <c:idx val="2"/>
            <c:bubble3D val="0"/>
            <c:spPr>
              <a:solidFill>
                <a:schemeClr val="tx2">
                  <a:lumMod val="40000"/>
                  <a:lumOff val="60000"/>
                </a:schemeClr>
              </a:solidFill>
              <a:ln w="25400">
                <a:noFill/>
              </a:ln>
              <a:effectLst/>
            </c:spPr>
            <c:extLst>
              <c:ext xmlns:c16="http://schemas.microsoft.com/office/drawing/2014/chart" uri="{C3380CC4-5D6E-409C-BE32-E72D297353CC}">
                <c16:uniqueId val="{00000005-C78F-DF41-9A48-12D62B58D456}"/>
              </c:ext>
            </c:extLst>
          </c:dPt>
          <c:dPt>
            <c:idx val="3"/>
            <c:bubble3D val="0"/>
            <c:spPr>
              <a:solidFill>
                <a:schemeClr val="tx2">
                  <a:lumMod val="40000"/>
                  <a:lumOff val="60000"/>
                </a:schemeClr>
              </a:solidFill>
              <a:ln w="25400">
                <a:noFill/>
              </a:ln>
              <a:effectLst/>
            </c:spPr>
            <c:extLst>
              <c:ext xmlns:c16="http://schemas.microsoft.com/office/drawing/2014/chart" uri="{C3380CC4-5D6E-409C-BE32-E72D297353CC}">
                <c16:uniqueId val="{00000007-C78F-DF41-9A48-12D62B58D456}"/>
              </c:ext>
            </c:extLst>
          </c:dPt>
          <c:dLbls>
            <c:delete val="1"/>
          </c:dLbls>
          <c:cat>
            <c:numRef>
              <c:f>Sheet1!$A$2:$A$3</c:f>
              <c:numCache>
                <c:formatCode>General</c:formatCode>
                <c:ptCount val="2"/>
                <c:pt idx="0">
                  <c:v>1</c:v>
                </c:pt>
                <c:pt idx="1">
                  <c:v>2</c:v>
                </c:pt>
              </c:numCache>
            </c:numRef>
          </c:cat>
          <c:val>
            <c:numRef>
              <c:f>Sheet1!$B$2:$B$3</c:f>
              <c:numCache>
                <c:formatCode>General</c:formatCode>
                <c:ptCount val="2"/>
                <c:pt idx="0">
                  <c:v>80</c:v>
                </c:pt>
                <c:pt idx="1">
                  <c:v>20</c:v>
                </c:pt>
              </c:numCache>
            </c:numRef>
          </c:val>
          <c:extLst>
            <c:ext xmlns:c16="http://schemas.microsoft.com/office/drawing/2014/chart" uri="{C3380CC4-5D6E-409C-BE32-E72D297353CC}">
              <c16:uniqueId val="{00000008-C78F-DF41-9A48-12D62B58D456}"/>
            </c:ext>
          </c:extLst>
        </c:ser>
        <c:dLbls>
          <c:showLegendKey val="0"/>
          <c:showVal val="0"/>
          <c:showCatName val="0"/>
          <c:showSerName val="0"/>
          <c:showPercent val="1"/>
          <c:showBubbleSize val="0"/>
          <c:showLeaderLines val="1"/>
        </c:dLbls>
        <c:firstSliceAng val="0"/>
        <c:holeSize val="6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800" b="1" i="0">
                <a:solidFill>
                  <a:schemeClr val="tx1">
                    <a:lumMod val="50000"/>
                  </a:schemeClr>
                </a:solidFill>
                <a:latin typeface="+mn-lt"/>
              </a:defRPr>
            </a:pPr>
            <a:r>
              <a:rPr lang="en-ZA" sz="1800" b="1" dirty="0">
                <a:solidFill>
                  <a:schemeClr val="tx1">
                    <a:lumMod val="50000"/>
                  </a:schemeClr>
                </a:solidFill>
              </a:rPr>
              <a:t>Break Even</a:t>
            </a:r>
          </a:p>
        </c:rich>
      </c:tx>
      <c:overlay val="0"/>
    </c:title>
    <c:autoTitleDeleted val="0"/>
    <c:plotArea>
      <c:layout/>
      <c:lineChart>
        <c:grouping val="standard"/>
        <c:varyColors val="1"/>
        <c:ser>
          <c:idx val="0"/>
          <c:order val="0"/>
          <c:tx>
            <c:strRef>
              <c:f>'Graphs (no calibration co)'!$A$14</c:f>
              <c:strCache>
                <c:ptCount val="1"/>
                <c:pt idx="0">
                  <c:v>Total revenue</c:v>
                </c:pt>
              </c:strCache>
            </c:strRef>
          </c:tx>
          <c:spPr>
            <a:ln w="28575" cmpd="sng">
              <a:solidFill>
                <a:schemeClr val="accent2"/>
              </a:solidFill>
            </a:ln>
          </c:spPr>
          <c:marker>
            <c:symbol val="none"/>
          </c:marker>
          <c:cat>
            <c:strRef>
              <c:f>'Graphs (no calibration co)'!$B$13:$D$13</c:f>
              <c:strCache>
                <c:ptCount val="3"/>
                <c:pt idx="0">
                  <c:v>Year 1</c:v>
                </c:pt>
                <c:pt idx="1">
                  <c:v>Year 2</c:v>
                </c:pt>
                <c:pt idx="2">
                  <c:v>Year 3</c:v>
                </c:pt>
              </c:strCache>
            </c:strRef>
          </c:cat>
          <c:val>
            <c:numRef>
              <c:f>'Graphs (no calibration co)'!$B$14:$D$14</c:f>
              <c:numCache>
                <c:formatCode>"R"#,##0</c:formatCode>
                <c:ptCount val="3"/>
                <c:pt idx="0">
                  <c:v>2558405.1752500003</c:v>
                </c:pt>
                <c:pt idx="1">
                  <c:v>4692435.9067000011</c:v>
                </c:pt>
                <c:pt idx="2">
                  <c:v>6750604.0874500023</c:v>
                </c:pt>
              </c:numCache>
            </c:numRef>
          </c:val>
          <c:smooth val="0"/>
          <c:extLst>
            <c:ext xmlns:c16="http://schemas.microsoft.com/office/drawing/2014/chart" uri="{C3380CC4-5D6E-409C-BE32-E72D297353CC}">
              <c16:uniqueId val="{00000000-852F-554D-A9F4-9B45E22390D0}"/>
            </c:ext>
          </c:extLst>
        </c:ser>
        <c:ser>
          <c:idx val="1"/>
          <c:order val="1"/>
          <c:tx>
            <c:strRef>
              <c:f>'Graphs (no calibration co)'!$A$15</c:f>
              <c:strCache>
                <c:ptCount val="1"/>
                <c:pt idx="0">
                  <c:v>Total cost</c:v>
                </c:pt>
              </c:strCache>
            </c:strRef>
          </c:tx>
          <c:spPr>
            <a:ln w="28575" cmpd="sng">
              <a:solidFill>
                <a:srgbClr val="FF9300"/>
              </a:solidFill>
            </a:ln>
          </c:spPr>
          <c:marker>
            <c:symbol val="none"/>
          </c:marker>
          <c:cat>
            <c:strRef>
              <c:f>'Graphs (no calibration co)'!$B$13:$D$13</c:f>
              <c:strCache>
                <c:ptCount val="3"/>
                <c:pt idx="0">
                  <c:v>Year 1</c:v>
                </c:pt>
                <c:pt idx="1">
                  <c:v>Year 2</c:v>
                </c:pt>
                <c:pt idx="2">
                  <c:v>Year 3</c:v>
                </c:pt>
              </c:strCache>
            </c:strRef>
          </c:cat>
          <c:val>
            <c:numRef>
              <c:f>'Graphs (no calibration co)'!$B$15:$D$15</c:f>
              <c:numCache>
                <c:formatCode>"R"#,##0</c:formatCode>
                <c:ptCount val="3"/>
                <c:pt idx="0">
                  <c:v>4108311</c:v>
                </c:pt>
                <c:pt idx="1">
                  <c:v>5353758.5750000002</c:v>
                </c:pt>
                <c:pt idx="2">
                  <c:v>6459293.6750000007</c:v>
                </c:pt>
              </c:numCache>
            </c:numRef>
          </c:val>
          <c:smooth val="0"/>
          <c:extLst>
            <c:ext xmlns:c16="http://schemas.microsoft.com/office/drawing/2014/chart" uri="{C3380CC4-5D6E-409C-BE32-E72D297353CC}">
              <c16:uniqueId val="{00000001-852F-554D-A9F4-9B45E22390D0}"/>
            </c:ext>
          </c:extLst>
        </c:ser>
        <c:dLbls>
          <c:showLegendKey val="0"/>
          <c:showVal val="0"/>
          <c:showCatName val="0"/>
          <c:showSerName val="0"/>
          <c:showPercent val="0"/>
          <c:showBubbleSize val="0"/>
        </c:dLbls>
        <c:smooth val="0"/>
        <c:axId val="212769813"/>
        <c:axId val="816575980"/>
      </c:lineChart>
      <c:catAx>
        <c:axId val="212769813"/>
        <c:scaling>
          <c:orientation val="minMax"/>
        </c:scaling>
        <c:delete val="0"/>
        <c:axPos val="b"/>
        <c:title>
          <c:tx>
            <c:rich>
              <a:bodyPr/>
              <a:lstStyle/>
              <a:p>
                <a:pPr lvl="0">
                  <a:defRPr b="0">
                    <a:solidFill>
                      <a:srgbClr val="000000"/>
                    </a:solidFill>
                    <a:latin typeface="+mn-lt"/>
                  </a:defRPr>
                </a:pPr>
                <a:endParaRPr lang="en-ZA"/>
              </a:p>
            </c:rich>
          </c:tx>
          <c:overlay val="0"/>
        </c:title>
        <c:numFmt formatCode="General" sourceLinked="1"/>
        <c:majorTickMark val="cross"/>
        <c:minorTickMark val="cross"/>
        <c:tickLblPos val="nextTo"/>
        <c:spPr>
          <a:ln>
            <a:solidFill>
              <a:schemeClr val="tx1">
                <a:lumMod val="50000"/>
              </a:schemeClr>
            </a:solidFill>
          </a:ln>
        </c:spPr>
        <c:txPr>
          <a:bodyPr/>
          <a:lstStyle/>
          <a:p>
            <a:pPr lvl="0">
              <a:defRPr sz="1200" b="0" i="0">
                <a:solidFill>
                  <a:schemeClr val="tx1">
                    <a:lumMod val="50000"/>
                  </a:schemeClr>
                </a:solidFill>
                <a:latin typeface="+mn-lt"/>
              </a:defRPr>
            </a:pPr>
            <a:endParaRPr lang="en-US"/>
          </a:p>
        </c:txPr>
        <c:crossAx val="816575980"/>
        <c:crosses val="autoZero"/>
        <c:auto val="1"/>
        <c:lblAlgn val="ctr"/>
        <c:lblOffset val="100"/>
        <c:noMultiLvlLbl val="1"/>
      </c:catAx>
      <c:valAx>
        <c:axId val="816575980"/>
        <c:scaling>
          <c:orientation val="minMax"/>
        </c:scaling>
        <c:delete val="0"/>
        <c:axPos val="l"/>
        <c:majorGridlines>
          <c:spPr>
            <a:ln>
              <a:solidFill>
                <a:srgbClr val="FFFFFF"/>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ZA"/>
              </a:p>
            </c:rich>
          </c:tx>
          <c:overlay val="0"/>
        </c:title>
        <c:numFmt formatCode="&quot;R&quot;#,##0" sourceLinked="1"/>
        <c:majorTickMark val="cross"/>
        <c:minorTickMark val="cross"/>
        <c:tickLblPos val="nextTo"/>
        <c:spPr>
          <a:ln w="47625">
            <a:noFill/>
          </a:ln>
        </c:spPr>
        <c:txPr>
          <a:bodyPr/>
          <a:lstStyle/>
          <a:p>
            <a:pPr lvl="0">
              <a:defRPr sz="1200" b="0" i="0">
                <a:solidFill>
                  <a:srgbClr val="000000"/>
                </a:solidFill>
                <a:latin typeface="+mn-lt"/>
              </a:defRPr>
            </a:pPr>
            <a:endParaRPr lang="en-US"/>
          </a:p>
        </c:txPr>
        <c:crossAx val="212769813"/>
        <c:crosses val="autoZero"/>
        <c:crossBetween val="between"/>
        <c:dispUnits>
          <c:builtInUnit val="millions"/>
          <c:dispUnitsLbl>
            <c:layout>
              <c:manualLayout>
                <c:xMode val="edge"/>
                <c:yMode val="edge"/>
                <c:x val="2.7961736571008096E-2"/>
                <c:y val="0.43922980215708324"/>
              </c:manualLayout>
            </c:layout>
          </c:dispUnitsLbl>
        </c:dispUnits>
      </c:valAx>
    </c:plotArea>
    <c:legend>
      <c:legendPos val="b"/>
      <c:overlay val="0"/>
      <c:txPr>
        <a:bodyPr/>
        <a:lstStyle/>
        <a:p>
          <a:pPr lvl="0">
            <a:defRPr sz="1200" b="0" i="0">
              <a:solidFill>
                <a:srgbClr val="1A1A1A"/>
              </a:solidFill>
              <a:latin typeface="+mn-lt"/>
            </a:defRPr>
          </a:pPr>
          <a:endParaRPr lang="en-US"/>
        </a:p>
      </c:txPr>
    </c:legend>
    <c:plotVisOnly val="1"/>
    <c:dispBlanksAs val="zero"/>
    <c:showDLblsOverMax val="1"/>
  </c:chart>
  <c:spPr>
    <a:noFill/>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4-22T13:13:15.909">
    <p:pos x="6000" y="0"/>
    <p:text>Hi Jay. Great job! My one concern is your timing regarding the amount of time that you have relative to the amount of slides that you have. I know that you are a timing ninja, so I believe that you will be on top of it, but it is a lot to get through in 5 min. You probably won't be able to spend much time on each slide.</p:text>
    <p:extLst>
      <p:ext uri="{C676402C-5697-4E1C-873F-D02D1690AC5C}">
        <p15:threadingInfo timeZoneBias="0"/>
      </p:ext>
      <p:ext uri="http://customooxmlschemas.google.com/">
        <go:slidesCustomData xmlns:go="http://customooxmlschemas.google.com/" commentPostId="AAAAJcsnVA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4-22T13:16:18.045">
    <p:pos x="6000" y="0"/>
    <p:text>Rather than having the time frame at the bottom, perhaps label the slide "Go To Market: 2021 - 2024 " or something to that effect? You can also move the "Phase 1" and "Phase 2" graphics to balance the slide out. It feels too weighted to the left.</p:text>
    <p:extLst>
      <p:ext uri="{C676402C-5697-4E1C-873F-D02D1690AC5C}">
        <p15:threadingInfo timeZoneBias="0"/>
      </p:ext>
      <p:ext uri="http://customooxmlschemas.google.com/">
        <go:slidesCustomData xmlns:go="http://customooxmlschemas.google.com/" commentPostId="AAAAJcsnVCA"/>
      </p:ext>
    </p:extLst>
  </p:cm>
</p:cmLst>
</file>

<file path=ppt/drawings/drawing1.xml><?xml version="1.0" encoding="utf-8"?>
<c:userShapes xmlns:c="http://schemas.openxmlformats.org/drawingml/2006/chart">
  <cdr:relSizeAnchor xmlns:cdr="http://schemas.openxmlformats.org/drawingml/2006/chartDrawing">
    <cdr:from>
      <cdr:x>0.30238</cdr:x>
      <cdr:y>0.36642</cdr:y>
    </cdr:from>
    <cdr:to>
      <cdr:x>0.69762</cdr:x>
      <cdr:y>0.63358</cdr:y>
    </cdr:to>
    <cdr:sp macro="" textlink="">
      <cdr:nvSpPr>
        <cdr:cNvPr id="2" name="Rectangle 1">
          <a:extLst xmlns:a="http://schemas.openxmlformats.org/drawingml/2006/main">
            <a:ext uri="{FF2B5EF4-FFF2-40B4-BE49-F238E27FC236}">
              <a16:creationId xmlns:a16="http://schemas.microsoft.com/office/drawing/2014/main" id="{CA673DC9-E4C0-3543-BE58-0B4763F2C755}"/>
            </a:ext>
          </a:extLst>
        </cdr:cNvPr>
        <cdr:cNvSpPr/>
      </cdr:nvSpPr>
      <cdr:spPr>
        <a:xfrm xmlns:a="http://schemas.openxmlformats.org/drawingml/2006/main">
          <a:off x="483582" y="544158"/>
          <a:ext cx="632090" cy="39674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mj-lt"/>
            </a:rPr>
            <a:t>87%</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1"/>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10: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12: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13: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are aware that our position as a cost leader may be challenged by competitors either by price matching or replicating similar software to us. To mitigate these risks, we will include value adding education and training services, creating a higher barrier to exit for users and differentiating ourselves through exceptional customer experience. Poor customer service is major pain point for clinicians as it affects their ability to deliver services to their patients and thus exceptional customer experience is key in this market.</a:t>
            </a:r>
            <a:endParaRPr/>
          </a:p>
        </p:txBody>
      </p:sp>
      <p:sp>
        <p:nvSpPr>
          <p:cNvPr id="664" name="Google Shape;66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4:notes"/>
          <p:cNvSpPr txBox="1"/>
          <p:nvPr>
            <p:ph idx="1" type="body"/>
          </p:nvPr>
        </p:nvSpPr>
        <p:spPr>
          <a:xfrm>
            <a:off x="685800" y="4400551"/>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GB"/>
              <a:t>We have a 4 phase got to market strategy.</a:t>
            </a:r>
            <a:endParaRPr/>
          </a:p>
          <a:p>
            <a:pPr indent="0" lvl="0" marL="0" rtl="0" algn="l">
              <a:lnSpc>
                <a:spcPct val="100000"/>
              </a:lnSpc>
              <a:spcBef>
                <a:spcPts val="0"/>
              </a:spcBef>
              <a:spcAft>
                <a:spcPts val="0"/>
              </a:spcAft>
              <a:buClr>
                <a:schemeClr val="dk1"/>
              </a:buClr>
              <a:buSzPts val="1400"/>
              <a:buFont typeface="Calibri"/>
              <a:buNone/>
            </a:pPr>
            <a:r>
              <a:rPr lang="en-GB"/>
              <a:t>Phase 1 sees us gain market acceptance through clinicians and OHS</a:t>
            </a:r>
            <a:endParaRPr/>
          </a:p>
          <a:p>
            <a:pPr indent="0" lvl="0" marL="0" rtl="0" algn="l">
              <a:lnSpc>
                <a:spcPct val="100000"/>
              </a:lnSpc>
              <a:spcBef>
                <a:spcPts val="0"/>
              </a:spcBef>
              <a:spcAft>
                <a:spcPts val="0"/>
              </a:spcAft>
              <a:buClr>
                <a:schemeClr val="dk1"/>
              </a:buClr>
              <a:buSzPts val="1400"/>
              <a:buFont typeface="Calibri"/>
              <a:buNone/>
            </a:pPr>
            <a:r>
              <a:rPr lang="en-GB"/>
              <a:t>Phase 2 is when we enter universities and wellness clinics</a:t>
            </a:r>
            <a:endParaRPr/>
          </a:p>
          <a:p>
            <a:pPr indent="0" lvl="0" marL="0" rtl="0" algn="l">
              <a:lnSpc>
                <a:spcPct val="100000"/>
              </a:lnSpc>
              <a:spcBef>
                <a:spcPts val="0"/>
              </a:spcBef>
              <a:spcAft>
                <a:spcPts val="0"/>
              </a:spcAft>
              <a:buClr>
                <a:schemeClr val="dk1"/>
              </a:buClr>
              <a:buSzPts val="1400"/>
              <a:buFont typeface="Calibri"/>
              <a:buNone/>
            </a:pPr>
            <a:r>
              <a:rPr lang="en-GB"/>
              <a:t>Phase 3 is when we enter the gov market through the tender process</a:t>
            </a:r>
            <a:endParaRPr/>
          </a:p>
          <a:p>
            <a:pPr indent="0" lvl="0" marL="0" rtl="0" algn="l">
              <a:lnSpc>
                <a:spcPct val="100000"/>
              </a:lnSpc>
              <a:spcBef>
                <a:spcPts val="0"/>
              </a:spcBef>
              <a:spcAft>
                <a:spcPts val="0"/>
              </a:spcAft>
              <a:buClr>
                <a:schemeClr val="dk1"/>
              </a:buClr>
              <a:buSzPts val="1400"/>
              <a:buFont typeface="Calibri"/>
              <a:buNone/>
            </a:pPr>
            <a:r>
              <a:rPr lang="en-GB"/>
              <a:t>And Phase 4 is when we expand into other African countries</a:t>
            </a:r>
            <a:endParaRPr/>
          </a:p>
        </p:txBody>
      </p:sp>
      <p:sp>
        <p:nvSpPr>
          <p:cNvPr id="694" name="Google Shape;6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p15: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Looking at our revenue projections we see a growing trend over 10 years, with units sales reaching a plateau but subscription, licence and test revenue increasing over the 10 year period. This is expected as users will not buy additional units every year.</a:t>
            </a:r>
            <a:endParaRPr/>
          </a:p>
        </p:txBody>
      </p:sp>
      <p:sp>
        <p:nvSpPr>
          <p:cNvPr id="729" name="Google Shape;7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16: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2: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3: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Lalela is able to provide a cost effective and time saving solution and business model that allows more healthcare practitioners and organisations to conduct more hearing tests at a lower cost.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solve the problem of the unavailability of hearing tests to millions of people by providing a cost effective and time saving device to health care practitioners and organisations. We charge a subscription fee and use per-test billing, allowing them to test more people more often.</a:t>
            </a:r>
            <a:endParaRPr/>
          </a:p>
        </p:txBody>
      </p:sp>
      <p:sp>
        <p:nvSpPr>
          <p:cNvPr id="302" name="Google Shape;3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GB"/>
              <a:t>Lalela consists of a mobile phone, headphones and our innovative application. It allows users to test hearing easily and quickly, review results and create reports and refer patients to the nearest audiology service provider when hearing loss is detected.</a:t>
            </a:r>
            <a:endParaRPr/>
          </a:p>
        </p:txBody>
      </p:sp>
      <p:sp>
        <p:nvSpPr>
          <p:cNvPr id="316" name="Google Shape;3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5: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Lalela has adopted a cost leader approach. We are able to maintain this through our lower software development costs.</a:t>
            </a:r>
            <a:endParaRPr/>
          </a:p>
          <a:p>
            <a:pPr indent="0" lvl="0" marL="0" rtl="0" algn="l">
              <a:spcBef>
                <a:spcPts val="0"/>
              </a:spcBef>
              <a:spcAft>
                <a:spcPts val="0"/>
              </a:spcAft>
              <a:buNone/>
            </a:pPr>
            <a:r>
              <a:rPr lang="en-GB"/>
              <a:t>By providing flexible payment options and combing multiple devices and tests into one solution, we are more cost effective than the current competitors.</a:t>
            </a:r>
            <a:endParaRPr/>
          </a:p>
        </p:txBody>
      </p:sp>
      <p:sp>
        <p:nvSpPr>
          <p:cNvPr id="338" name="Google Shape;3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6: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have 3 revenue streams.</a:t>
            </a:r>
            <a:endParaRPr/>
          </a:p>
          <a:p>
            <a:pPr indent="-228600" lvl="0" marL="228600" rtl="0" algn="l">
              <a:spcBef>
                <a:spcPts val="0"/>
              </a:spcBef>
              <a:spcAft>
                <a:spcPts val="0"/>
              </a:spcAft>
              <a:buClr>
                <a:schemeClr val="dk1"/>
              </a:buClr>
              <a:buSzPts val="1200"/>
              <a:buFont typeface="Calibri"/>
              <a:buAutoNum type="arabicPeriod"/>
            </a:pPr>
            <a:r>
              <a:rPr lang="en-GB"/>
              <a:t>Subscriptions; making our solution more attractive and lowers entry cost for customers</a:t>
            </a:r>
            <a:endParaRPr/>
          </a:p>
          <a:p>
            <a:pPr indent="-228600" lvl="0" marL="228600" rtl="0" algn="l">
              <a:spcBef>
                <a:spcPts val="0"/>
              </a:spcBef>
              <a:spcAft>
                <a:spcPts val="0"/>
              </a:spcAft>
              <a:buClr>
                <a:schemeClr val="dk1"/>
              </a:buClr>
              <a:buSzPts val="1200"/>
              <a:buFont typeface="Calibri"/>
              <a:buAutoNum type="arabicPeriod"/>
            </a:pPr>
            <a:r>
              <a:rPr lang="en-GB"/>
              <a:t>Per test billing; to take full advantage of the the millions of tests that need to be conducted</a:t>
            </a:r>
            <a:endParaRPr/>
          </a:p>
          <a:p>
            <a:pPr indent="-228600" lvl="0" marL="228600" rtl="0" algn="l">
              <a:spcBef>
                <a:spcPts val="0"/>
              </a:spcBef>
              <a:spcAft>
                <a:spcPts val="0"/>
              </a:spcAft>
              <a:buClr>
                <a:schemeClr val="dk1"/>
              </a:buClr>
              <a:buSzPts val="1200"/>
              <a:buFont typeface="Calibri"/>
              <a:buAutoNum type="arabicPeriod"/>
            </a:pPr>
            <a:r>
              <a:rPr lang="en-GB"/>
              <a:t>Through device sales</a:t>
            </a:r>
            <a:endParaRPr/>
          </a:p>
        </p:txBody>
      </p:sp>
      <p:sp>
        <p:nvSpPr>
          <p:cNvPr id="402" name="Google Shape;40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7: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have identified 2 target customer segments</a:t>
            </a:r>
            <a:endParaRPr/>
          </a:p>
          <a:p>
            <a:pPr indent="0" lvl="0" marL="0" rtl="0" algn="l">
              <a:spcBef>
                <a:spcPts val="0"/>
              </a:spcBef>
              <a:spcAft>
                <a:spcPts val="0"/>
              </a:spcAft>
              <a:buNone/>
            </a:pPr>
            <a:r>
              <a:rPr lang="en-GB"/>
              <a:t>Individuals and organisations</a:t>
            </a:r>
            <a:endParaRPr/>
          </a:p>
          <a:p>
            <a:pPr indent="0" lvl="0" marL="0" rtl="0" algn="l">
              <a:spcBef>
                <a:spcPts val="0"/>
              </a:spcBef>
              <a:spcAft>
                <a:spcPts val="0"/>
              </a:spcAft>
              <a:buNone/>
            </a:pPr>
            <a:r>
              <a:rPr lang="en-GB"/>
              <a:t>Individuals comprise of audio, slps, ohs and require flexible payment options due to their limited purchasing power and fluctuating patient loads</a:t>
            </a:r>
            <a:endParaRPr/>
          </a:p>
          <a:p>
            <a:pPr indent="0" lvl="0" marL="0" rtl="0" algn="l">
              <a:spcBef>
                <a:spcPts val="0"/>
              </a:spcBef>
              <a:spcAft>
                <a:spcPts val="0"/>
              </a:spcAft>
              <a:buNone/>
            </a:pPr>
            <a:r>
              <a:rPr lang="en-GB"/>
              <a:t>Organisations comprise of unis and wellness clinic like those in Dischem and Clicks, which operate on budgets and need a product to fit into that budget, as they serve large communities</a:t>
            </a:r>
            <a:endParaRPr/>
          </a:p>
        </p:txBody>
      </p:sp>
      <p:sp>
        <p:nvSpPr>
          <p:cNvPr id="418" name="Google Shape;41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8: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have identified 2 target customer segments</a:t>
            </a:r>
            <a:endParaRPr/>
          </a:p>
          <a:p>
            <a:pPr indent="0" lvl="0" marL="0" rtl="0" algn="l">
              <a:spcBef>
                <a:spcPts val="0"/>
              </a:spcBef>
              <a:spcAft>
                <a:spcPts val="0"/>
              </a:spcAft>
              <a:buNone/>
            </a:pPr>
            <a:r>
              <a:rPr lang="en-GB"/>
              <a:t>Individuals and organisations</a:t>
            </a:r>
            <a:endParaRPr/>
          </a:p>
          <a:p>
            <a:pPr indent="0" lvl="0" marL="0" rtl="0" algn="l">
              <a:spcBef>
                <a:spcPts val="0"/>
              </a:spcBef>
              <a:spcAft>
                <a:spcPts val="0"/>
              </a:spcAft>
              <a:buNone/>
            </a:pPr>
            <a:r>
              <a:rPr lang="en-GB"/>
              <a:t>Individuals comprise of audio, slps, ohs and require flexible payment options due to their limited purchasing power and fluctuating patient loads</a:t>
            </a:r>
            <a:endParaRPr/>
          </a:p>
          <a:p>
            <a:pPr indent="0" lvl="0" marL="0" rtl="0" algn="l">
              <a:spcBef>
                <a:spcPts val="0"/>
              </a:spcBef>
              <a:spcAft>
                <a:spcPts val="0"/>
              </a:spcAft>
              <a:buNone/>
            </a:pPr>
            <a:r>
              <a:rPr lang="en-GB"/>
              <a:t>Organisations comprise of unis and wellness clinic like those in Dischem and Clicks, which operate on budgets and need a product to fit into that budget, as they serve large communities</a:t>
            </a:r>
            <a:endParaRPr/>
          </a:p>
        </p:txBody>
      </p:sp>
      <p:sp>
        <p:nvSpPr>
          <p:cNvPr id="451" name="Google Shape;4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9: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have chosen to adopt  3 main marketing and sales strategies</a:t>
            </a:r>
            <a:endParaRPr/>
          </a:p>
          <a:p>
            <a:pPr indent="0" lvl="0" marL="0" rtl="0" algn="l">
              <a:spcBef>
                <a:spcPts val="0"/>
              </a:spcBef>
              <a:spcAft>
                <a:spcPts val="0"/>
              </a:spcAft>
              <a:buNone/>
            </a:pPr>
            <a:r>
              <a:rPr lang="en-GB"/>
              <a:t>1. Sales reps (at practices, professionals conferences and workshops)</a:t>
            </a:r>
            <a:endParaRPr/>
          </a:p>
          <a:p>
            <a:pPr indent="0" lvl="0" marL="0" rtl="0" algn="l">
              <a:spcBef>
                <a:spcPts val="0"/>
              </a:spcBef>
              <a:spcAft>
                <a:spcPts val="0"/>
              </a:spcAft>
              <a:buNone/>
            </a:pPr>
            <a:r>
              <a:rPr lang="en-GB"/>
              <a:t>Who will target professional practices, conferences and workshops, as these are the places where professionals usually get to know about new products in the industry</a:t>
            </a:r>
            <a:endParaRPr/>
          </a:p>
        </p:txBody>
      </p:sp>
      <p:sp>
        <p:nvSpPr>
          <p:cNvPr id="494" name="Google Shape;49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9pPr>
          </a:lstStyle>
          <a:p/>
        </p:txBody>
      </p:sp>
      <p:sp>
        <p:nvSpPr>
          <p:cNvPr id="20" name="Google Shape;20;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9pPr>
          </a:lstStyle>
          <a:p/>
        </p:txBody>
      </p:sp>
      <p:sp>
        <p:nvSpPr>
          <p:cNvPr id="21" name="Google Shape;2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1-" showMasterSp="0">
  <p:cSld name="Layout -41-">
    <p:spTree>
      <p:nvGrpSpPr>
        <p:cNvPr id="63" name="Shape 63"/>
        <p:cNvGrpSpPr/>
        <p:nvPr/>
      </p:nvGrpSpPr>
      <p:grpSpPr>
        <a:xfrm>
          <a:off x="0" y="0"/>
          <a:ext cx="0" cy="0"/>
          <a:chOff x="0" y="0"/>
          <a:chExt cx="0" cy="0"/>
        </a:xfrm>
      </p:grpSpPr>
      <p:sp>
        <p:nvSpPr>
          <p:cNvPr id="64" name="Google Shape;64;p27"/>
          <p:cNvSpPr/>
          <p:nvPr>
            <p:ph idx="2" type="pic"/>
          </p:nvPr>
        </p:nvSpPr>
        <p:spPr>
          <a:xfrm>
            <a:off x="931534" y="1063909"/>
            <a:ext cx="5106194" cy="4699935"/>
          </a:xfrm>
          <a:prstGeom prst="rect">
            <a:avLst/>
          </a:prstGeom>
          <a:solidFill>
            <a:srgbClr val="BFBFBF"/>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2-" showMasterSp="0">
  <p:cSld name="Layout -42-">
    <p:spTree>
      <p:nvGrpSpPr>
        <p:cNvPr id="65" name="Shape 65"/>
        <p:cNvGrpSpPr/>
        <p:nvPr/>
      </p:nvGrpSpPr>
      <p:grpSpPr>
        <a:xfrm>
          <a:off x="0" y="0"/>
          <a:ext cx="0" cy="0"/>
          <a:chOff x="0" y="0"/>
          <a:chExt cx="0" cy="0"/>
        </a:xfrm>
      </p:grpSpPr>
      <p:sp>
        <p:nvSpPr>
          <p:cNvPr id="66" name="Google Shape;66;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67" name="Google Shape;67;p28"/>
          <p:cNvSpPr/>
          <p:nvPr>
            <p:ph idx="2" type="pic"/>
          </p:nvPr>
        </p:nvSpPr>
        <p:spPr>
          <a:xfrm>
            <a:off x="1279699" y="1379785"/>
            <a:ext cx="4729711" cy="4008354"/>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3-" showMasterSp="0">
  <p:cSld name="Layout -43-">
    <p:spTree>
      <p:nvGrpSpPr>
        <p:cNvPr id="68" name="Shape 68"/>
        <p:cNvGrpSpPr/>
        <p:nvPr/>
      </p:nvGrpSpPr>
      <p:grpSpPr>
        <a:xfrm>
          <a:off x="0" y="0"/>
          <a:ext cx="0" cy="0"/>
          <a:chOff x="0" y="0"/>
          <a:chExt cx="0" cy="0"/>
        </a:xfrm>
      </p:grpSpPr>
      <p:sp>
        <p:nvSpPr>
          <p:cNvPr id="69" name="Google Shape;69;p29"/>
          <p:cNvSpPr/>
          <p:nvPr>
            <p:ph idx="2" type="pic"/>
          </p:nvPr>
        </p:nvSpPr>
        <p:spPr>
          <a:xfrm>
            <a:off x="6311160" y="1379785"/>
            <a:ext cx="4729711" cy="4008354"/>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4-" showMasterSp="0">
  <p:cSld name="Layout -44-">
    <p:spTree>
      <p:nvGrpSpPr>
        <p:cNvPr id="70" name="Shape 70"/>
        <p:cNvGrpSpPr/>
        <p:nvPr/>
      </p:nvGrpSpPr>
      <p:grpSpPr>
        <a:xfrm>
          <a:off x="0" y="0"/>
          <a:ext cx="0" cy="0"/>
          <a:chOff x="0" y="0"/>
          <a:chExt cx="0" cy="0"/>
        </a:xfrm>
      </p:grpSpPr>
      <p:sp>
        <p:nvSpPr>
          <p:cNvPr id="71" name="Google Shape;71;p30"/>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2"/>
              </a:buClr>
              <a:buSzPts val="4000"/>
              <a:buFont typeface="Arial"/>
              <a:buNone/>
              <a:defRPr b="1" i="0" sz="4000" u="none" cap="none" strike="noStrike">
                <a:solidFill>
                  <a:schemeClr val="accent2"/>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72" name="Google Shape;72;p30"/>
          <p:cNvSpPr txBox="1"/>
          <p:nvPr>
            <p:ph idx="2" type="body"/>
          </p:nvPr>
        </p:nvSpPr>
        <p:spPr>
          <a:xfrm>
            <a:off x="760416" y="859685"/>
            <a:ext cx="10664822" cy="31020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73" name="Google Shape;73;p30"/>
          <p:cNvSpPr/>
          <p:nvPr>
            <p:ph idx="3" type="pic"/>
          </p:nvPr>
        </p:nvSpPr>
        <p:spPr>
          <a:xfrm>
            <a:off x="1182633" y="2019175"/>
            <a:ext cx="4494530" cy="4031292"/>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50-" showMasterSp="0">
  <p:cSld name="Layout -50-">
    <p:spTree>
      <p:nvGrpSpPr>
        <p:cNvPr id="74" name="Shape 74"/>
        <p:cNvGrpSpPr/>
        <p:nvPr/>
      </p:nvGrpSpPr>
      <p:grpSpPr>
        <a:xfrm>
          <a:off x="0" y="0"/>
          <a:ext cx="0" cy="0"/>
          <a:chOff x="0" y="0"/>
          <a:chExt cx="0" cy="0"/>
        </a:xfrm>
      </p:grpSpPr>
      <p:sp>
        <p:nvSpPr>
          <p:cNvPr id="75" name="Google Shape;75;p31"/>
          <p:cNvSpPr/>
          <p:nvPr>
            <p:ph idx="2" type="pic"/>
          </p:nvPr>
        </p:nvSpPr>
        <p:spPr>
          <a:xfrm>
            <a:off x="4478482" y="0"/>
            <a:ext cx="7713518" cy="6858000"/>
          </a:xfrm>
          <a:prstGeom prst="rect">
            <a:avLst/>
          </a:prstGeom>
          <a:solidFill>
            <a:srgbClr val="BFBFBF"/>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51-" showMasterSp="0">
  <p:cSld name="Layout -51-">
    <p:spTree>
      <p:nvGrpSpPr>
        <p:cNvPr id="76" name="Shape 76"/>
        <p:cNvGrpSpPr/>
        <p:nvPr/>
      </p:nvGrpSpPr>
      <p:grpSpPr>
        <a:xfrm>
          <a:off x="0" y="0"/>
          <a:ext cx="0" cy="0"/>
          <a:chOff x="0" y="0"/>
          <a:chExt cx="0" cy="0"/>
        </a:xfrm>
      </p:grpSpPr>
      <p:sp>
        <p:nvSpPr>
          <p:cNvPr id="77" name="Google Shape;77;p3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4-" showMasterSp="0">
  <p:cSld name="Layout -34-">
    <p:spTree>
      <p:nvGrpSpPr>
        <p:cNvPr id="22"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9-" showMasterSp="0">
  <p:cSld name="Layout -9-">
    <p:spTree>
      <p:nvGrpSpPr>
        <p:cNvPr id="23" name="Shape 23"/>
        <p:cNvGrpSpPr/>
        <p:nvPr/>
      </p:nvGrpSpPr>
      <p:grpSpPr>
        <a:xfrm>
          <a:off x="0" y="0"/>
          <a:ext cx="0" cy="0"/>
          <a:chOff x="0" y="0"/>
          <a:chExt cx="0" cy="0"/>
        </a:xfrm>
      </p:grpSpPr>
      <p:sp>
        <p:nvSpPr>
          <p:cNvPr id="24" name="Google Shape;24;p20"/>
          <p:cNvSpPr/>
          <p:nvPr>
            <p:ph idx="2" type="pic"/>
          </p:nvPr>
        </p:nvSpPr>
        <p:spPr>
          <a:xfrm>
            <a:off x="769939" y="1918185"/>
            <a:ext cx="10655300" cy="3762955"/>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25" name="Google Shape;25;p20"/>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2"/>
              </a:buClr>
              <a:buSzPts val="4000"/>
              <a:buFont typeface="Arial"/>
              <a:buNone/>
              <a:defRPr b="1" i="0" sz="4000" u="none" cap="none" strike="noStrike">
                <a:solidFill>
                  <a:schemeClr val="accent2"/>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26" name="Google Shape;26;p20"/>
          <p:cNvSpPr txBox="1"/>
          <p:nvPr>
            <p:ph idx="3" type="body"/>
          </p:nvPr>
        </p:nvSpPr>
        <p:spPr>
          <a:xfrm>
            <a:off x="760416" y="859685"/>
            <a:ext cx="10664822" cy="31020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7" name="Shape 27"/>
        <p:cNvGrpSpPr/>
        <p:nvPr/>
      </p:nvGrpSpPr>
      <p:grpSpPr>
        <a:xfrm>
          <a:off x="0" y="0"/>
          <a:ext cx="0" cy="0"/>
          <a:chOff x="0" y="0"/>
          <a:chExt cx="0" cy="0"/>
        </a:xfrm>
      </p:grpSpPr>
      <p:sp>
        <p:nvSpPr>
          <p:cNvPr id="28" name="Google Shape;28;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800"/>
              <a:buFont typeface="Roboto"/>
              <a:buNone/>
              <a:defRPr b="1" i="0" sz="4400" u="none" cap="none" strike="noStrike">
                <a:solidFill>
                  <a:schemeClr val="dk1"/>
                </a:solidFill>
                <a:latin typeface="Roboto"/>
                <a:ea typeface="Roboto"/>
                <a:cs typeface="Roboto"/>
                <a:sym typeface="Roboto"/>
              </a:defRPr>
            </a:lvl1pPr>
            <a:lvl2pPr lvl="1" rtl="0" algn="l">
              <a:lnSpc>
                <a:spcPct val="100000"/>
              </a:lnSpc>
              <a:spcBef>
                <a:spcPts val="0"/>
              </a:spcBef>
              <a:spcAft>
                <a:spcPts val="0"/>
              </a:spcAft>
              <a:buSzPts val="1400"/>
              <a:buFont typeface="Arial"/>
              <a:buNone/>
              <a:defRPr sz="1800"/>
            </a:lvl2pPr>
            <a:lvl3pPr lvl="2" rtl="0" algn="l">
              <a:lnSpc>
                <a:spcPct val="100000"/>
              </a:lnSpc>
              <a:spcBef>
                <a:spcPts val="0"/>
              </a:spcBef>
              <a:spcAft>
                <a:spcPts val="0"/>
              </a:spcAft>
              <a:buSzPts val="1400"/>
              <a:buFont typeface="Arial"/>
              <a:buNone/>
              <a:defRPr sz="1800"/>
            </a:lvl3pPr>
            <a:lvl4pPr lvl="3" rtl="0" algn="l">
              <a:lnSpc>
                <a:spcPct val="100000"/>
              </a:lnSpc>
              <a:spcBef>
                <a:spcPts val="0"/>
              </a:spcBef>
              <a:spcAft>
                <a:spcPts val="0"/>
              </a:spcAft>
              <a:buSzPts val="1400"/>
              <a:buFont typeface="Arial"/>
              <a:buNone/>
              <a:defRPr sz="1800"/>
            </a:lvl4pPr>
            <a:lvl5pPr lvl="4" rtl="0" algn="l">
              <a:lnSpc>
                <a:spcPct val="100000"/>
              </a:lnSpc>
              <a:spcBef>
                <a:spcPts val="0"/>
              </a:spcBef>
              <a:spcAft>
                <a:spcPts val="0"/>
              </a:spcAft>
              <a:buSzPts val="1400"/>
              <a:buFont typeface="Arial"/>
              <a:buNone/>
              <a:defRPr sz="1800"/>
            </a:lvl5pPr>
            <a:lvl6pPr lvl="5" rtl="0" algn="l">
              <a:lnSpc>
                <a:spcPct val="100000"/>
              </a:lnSpc>
              <a:spcBef>
                <a:spcPts val="0"/>
              </a:spcBef>
              <a:spcAft>
                <a:spcPts val="0"/>
              </a:spcAft>
              <a:buSzPts val="1400"/>
              <a:buFont typeface="Arial"/>
              <a:buNone/>
              <a:defRPr sz="1800"/>
            </a:lvl6pPr>
            <a:lvl7pPr lvl="6" rtl="0" algn="l">
              <a:lnSpc>
                <a:spcPct val="100000"/>
              </a:lnSpc>
              <a:spcBef>
                <a:spcPts val="0"/>
              </a:spcBef>
              <a:spcAft>
                <a:spcPts val="0"/>
              </a:spcAft>
              <a:buSzPts val="1400"/>
              <a:buFont typeface="Arial"/>
              <a:buNone/>
              <a:defRPr sz="1800"/>
            </a:lvl7pPr>
            <a:lvl8pPr lvl="7" rtl="0" algn="l">
              <a:lnSpc>
                <a:spcPct val="100000"/>
              </a:lnSpc>
              <a:spcBef>
                <a:spcPts val="0"/>
              </a:spcBef>
              <a:spcAft>
                <a:spcPts val="0"/>
              </a:spcAft>
              <a:buSzPts val="1400"/>
              <a:buFont typeface="Arial"/>
              <a:buNone/>
              <a:defRPr sz="1800"/>
            </a:lvl8pPr>
            <a:lvl9pPr lvl="8" rtl="0" algn="l">
              <a:lnSpc>
                <a:spcPct val="100000"/>
              </a:lnSpc>
              <a:spcBef>
                <a:spcPts val="0"/>
              </a:spcBef>
              <a:spcAft>
                <a:spcPts val="0"/>
              </a:spcAft>
              <a:buSzPts val="1400"/>
              <a:buFont typeface="Arial"/>
              <a:buNone/>
              <a:defRPr sz="1800"/>
            </a:lvl9pPr>
          </a:lstStyle>
          <a:p/>
        </p:txBody>
      </p:sp>
      <p:sp>
        <p:nvSpPr>
          <p:cNvPr id="29" name="Google Shape;29;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chemeClr val="dk1"/>
              </a:buClr>
              <a:buSzPts val="1800"/>
              <a:buFont typeface="Arial"/>
              <a:buChar char="•"/>
              <a:defRPr b="0" i="0" sz="2800" u="none" cap="none" strike="noStrike">
                <a:solidFill>
                  <a:schemeClr val="dk1"/>
                </a:solidFill>
                <a:latin typeface="Roboto"/>
                <a:ea typeface="Roboto"/>
                <a:cs typeface="Roboto"/>
                <a:sym typeface="Roboto"/>
              </a:defRPr>
            </a:lvl1pPr>
            <a:lvl2pPr indent="-342900" lvl="1" marL="914400" marR="0" rtl="0" algn="l">
              <a:lnSpc>
                <a:spcPct val="90000"/>
              </a:lnSpc>
              <a:spcBef>
                <a:spcPts val="500"/>
              </a:spcBef>
              <a:spcAft>
                <a:spcPts val="0"/>
              </a:spcAft>
              <a:buClr>
                <a:schemeClr val="dk1"/>
              </a:buClr>
              <a:buSzPts val="1800"/>
              <a:buFont typeface="Arial"/>
              <a:buChar char="•"/>
              <a:defRPr b="0" i="0" sz="2400" u="none" cap="none" strike="noStrike">
                <a:solidFill>
                  <a:schemeClr val="dk1"/>
                </a:solidFill>
                <a:latin typeface="Roboto"/>
                <a:ea typeface="Roboto"/>
                <a:cs typeface="Roboto"/>
                <a:sym typeface="Roboto"/>
              </a:defRPr>
            </a:lvl2pPr>
            <a:lvl3pPr indent="-342900" lvl="2" marL="1371600" marR="0" rtl="0" algn="l">
              <a:lnSpc>
                <a:spcPct val="90000"/>
              </a:lnSpc>
              <a:spcBef>
                <a:spcPts val="500"/>
              </a:spcBef>
              <a:spcAft>
                <a:spcPts val="0"/>
              </a:spcAft>
              <a:buClr>
                <a:schemeClr val="dk1"/>
              </a:buClr>
              <a:buSzPts val="18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0" name="Google Shape;30;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Roboto"/>
              <a:buNone/>
              <a:defRPr sz="1800">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9pPr>
          </a:lstStyle>
          <a:p/>
        </p:txBody>
      </p:sp>
      <p:sp>
        <p:nvSpPr>
          <p:cNvPr id="31" name="Google Shape;31;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1400"/>
              <a:buFont typeface="Roboto"/>
              <a:buNone/>
              <a:defRPr sz="1800">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1400"/>
              <a:buFont typeface="Roboto"/>
              <a:buNone/>
              <a:defRPr b="0" i="0" sz="1800" u="none" cap="none" strike="noStrike">
                <a:solidFill>
                  <a:schemeClr val="dk1"/>
                </a:solidFill>
                <a:latin typeface="Roboto"/>
                <a:ea typeface="Roboto"/>
                <a:cs typeface="Roboto"/>
                <a:sym typeface="Roboto"/>
              </a:defRPr>
            </a:lvl9pPr>
          </a:lstStyle>
          <a:p/>
        </p:txBody>
      </p:sp>
      <p:sp>
        <p:nvSpPr>
          <p:cNvPr id="32" name="Google Shape;3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1-" showMasterSp="0">
  <p:cSld name="Layout -11-">
    <p:spTree>
      <p:nvGrpSpPr>
        <p:cNvPr id="33" name="Shape 33"/>
        <p:cNvGrpSpPr/>
        <p:nvPr/>
      </p:nvGrpSpPr>
      <p:grpSpPr>
        <a:xfrm>
          <a:off x="0" y="0"/>
          <a:ext cx="0" cy="0"/>
          <a:chOff x="0" y="0"/>
          <a:chExt cx="0" cy="0"/>
        </a:xfrm>
      </p:grpSpPr>
      <p:sp>
        <p:nvSpPr>
          <p:cNvPr id="34" name="Google Shape;34;p22"/>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2"/>
              </a:buClr>
              <a:buSzPts val="4000"/>
              <a:buFont typeface="Arial"/>
              <a:buNone/>
              <a:defRPr b="1" i="0" sz="4000" u="none" cap="none" strike="noStrike">
                <a:solidFill>
                  <a:schemeClr val="accent2"/>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5" name="Google Shape;35;p22"/>
          <p:cNvSpPr txBox="1"/>
          <p:nvPr>
            <p:ph idx="2" type="body"/>
          </p:nvPr>
        </p:nvSpPr>
        <p:spPr>
          <a:xfrm>
            <a:off x="760416" y="859685"/>
            <a:ext cx="10664822" cy="31020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7-" showMasterSp="0">
  <p:cSld name="Layout -47-">
    <p:spTree>
      <p:nvGrpSpPr>
        <p:cNvPr id="36" name="Shape 36"/>
        <p:cNvGrpSpPr/>
        <p:nvPr/>
      </p:nvGrpSpPr>
      <p:grpSpPr>
        <a:xfrm>
          <a:off x="0" y="0"/>
          <a:ext cx="0" cy="0"/>
          <a:chOff x="0" y="0"/>
          <a:chExt cx="0" cy="0"/>
        </a:xfrm>
      </p:grpSpPr>
      <p:sp>
        <p:nvSpPr>
          <p:cNvPr id="37" name="Google Shape;37;p23"/>
          <p:cNvSpPr/>
          <p:nvPr>
            <p:ph idx="2" type="pic"/>
          </p:nvPr>
        </p:nvSpPr>
        <p:spPr>
          <a:xfrm>
            <a:off x="938852" y="2191275"/>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8" name="Google Shape;38;p23"/>
          <p:cNvSpPr/>
          <p:nvPr>
            <p:ph idx="3" type="pic"/>
          </p:nvPr>
        </p:nvSpPr>
        <p:spPr>
          <a:xfrm>
            <a:off x="938852" y="3944158"/>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39" name="Google Shape;39;p23"/>
          <p:cNvSpPr/>
          <p:nvPr>
            <p:ph idx="4" type="pic"/>
          </p:nvPr>
        </p:nvSpPr>
        <p:spPr>
          <a:xfrm>
            <a:off x="2685766" y="2191275"/>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0" name="Google Shape;40;p23"/>
          <p:cNvSpPr/>
          <p:nvPr>
            <p:ph idx="5" type="pic"/>
          </p:nvPr>
        </p:nvSpPr>
        <p:spPr>
          <a:xfrm>
            <a:off x="2685766" y="3944158"/>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1" name="Google Shape;41;p23"/>
          <p:cNvSpPr/>
          <p:nvPr>
            <p:ph idx="6" type="pic"/>
          </p:nvPr>
        </p:nvSpPr>
        <p:spPr>
          <a:xfrm>
            <a:off x="4432680" y="2191275"/>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2" name="Google Shape;42;p23"/>
          <p:cNvSpPr/>
          <p:nvPr>
            <p:ph idx="7" type="pic"/>
          </p:nvPr>
        </p:nvSpPr>
        <p:spPr>
          <a:xfrm>
            <a:off x="4432680" y="3944158"/>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3" name="Google Shape;43;p23"/>
          <p:cNvSpPr/>
          <p:nvPr>
            <p:ph idx="8" type="pic"/>
          </p:nvPr>
        </p:nvSpPr>
        <p:spPr>
          <a:xfrm>
            <a:off x="6179594" y="2191275"/>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4" name="Google Shape;44;p23"/>
          <p:cNvSpPr/>
          <p:nvPr>
            <p:ph idx="9" type="pic"/>
          </p:nvPr>
        </p:nvSpPr>
        <p:spPr>
          <a:xfrm>
            <a:off x="6179594" y="3944158"/>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5" name="Google Shape;45;p23"/>
          <p:cNvSpPr/>
          <p:nvPr>
            <p:ph idx="13" type="pic"/>
          </p:nvPr>
        </p:nvSpPr>
        <p:spPr>
          <a:xfrm>
            <a:off x="7926508" y="2191275"/>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6" name="Google Shape;46;p23"/>
          <p:cNvSpPr/>
          <p:nvPr>
            <p:ph idx="14" type="pic"/>
          </p:nvPr>
        </p:nvSpPr>
        <p:spPr>
          <a:xfrm>
            <a:off x="7926508" y="3944158"/>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7" name="Google Shape;47;p23"/>
          <p:cNvSpPr/>
          <p:nvPr>
            <p:ph idx="15" type="pic"/>
          </p:nvPr>
        </p:nvSpPr>
        <p:spPr>
          <a:xfrm>
            <a:off x="9673422" y="2191275"/>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8" name="Google Shape;48;p23"/>
          <p:cNvSpPr/>
          <p:nvPr>
            <p:ph idx="16" type="pic"/>
          </p:nvPr>
        </p:nvSpPr>
        <p:spPr>
          <a:xfrm>
            <a:off x="9673422" y="3944158"/>
            <a:ext cx="1599732" cy="1599732"/>
          </a:xfrm>
          <a:prstGeom prst="rect">
            <a:avLst/>
          </a:prstGeom>
          <a:solidFill>
            <a:srgbClr val="D6D6D6"/>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49" name="Google Shape;49;p23"/>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2"/>
              </a:buClr>
              <a:buSzPts val="4000"/>
              <a:buFont typeface="Arial"/>
              <a:buNone/>
              <a:defRPr b="1" i="0" sz="4000" u="none" cap="none" strike="noStrike">
                <a:solidFill>
                  <a:schemeClr val="accent2"/>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50" name="Google Shape;50;p23"/>
          <p:cNvSpPr txBox="1"/>
          <p:nvPr>
            <p:ph idx="17" type="body"/>
          </p:nvPr>
        </p:nvSpPr>
        <p:spPr>
          <a:xfrm>
            <a:off x="760416" y="859685"/>
            <a:ext cx="10664822" cy="31020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6-" showMasterSp="0">
  <p:cSld name="Layout -6-">
    <p:spTree>
      <p:nvGrpSpPr>
        <p:cNvPr id="51" name="Shape 51"/>
        <p:cNvGrpSpPr/>
        <p:nvPr/>
      </p:nvGrpSpPr>
      <p:grpSpPr>
        <a:xfrm>
          <a:off x="0" y="0"/>
          <a:ext cx="0" cy="0"/>
          <a:chOff x="0" y="0"/>
          <a:chExt cx="0" cy="0"/>
        </a:xfrm>
      </p:grpSpPr>
      <p:sp>
        <p:nvSpPr>
          <p:cNvPr id="52" name="Google Shape;52;p24"/>
          <p:cNvSpPr/>
          <p:nvPr/>
        </p:nvSpPr>
        <p:spPr>
          <a:xfrm>
            <a:off x="10509698" y="2434013"/>
            <a:ext cx="698735" cy="698735"/>
          </a:xfrm>
          <a:custGeom>
            <a:rect b="b" l="l" r="r" t="t"/>
            <a:pathLst>
              <a:path extrusionOk="0" h="2200" w="2200">
                <a:moveTo>
                  <a:pt x="2157" y="18"/>
                </a:moveTo>
                <a:lnTo>
                  <a:pt x="2138" y="0"/>
                </a:lnTo>
                <a:cubicBezTo>
                  <a:pt x="2088" y="50"/>
                  <a:pt x="2110" y="120"/>
                  <a:pt x="2131" y="188"/>
                </a:cubicBezTo>
                <a:cubicBezTo>
                  <a:pt x="2151" y="250"/>
                  <a:pt x="2170" y="310"/>
                  <a:pt x="2131" y="349"/>
                </a:cubicBezTo>
                <a:cubicBezTo>
                  <a:pt x="2092" y="388"/>
                  <a:pt x="2032" y="369"/>
                  <a:pt x="1969" y="350"/>
                </a:cubicBezTo>
                <a:cubicBezTo>
                  <a:pt x="1902" y="328"/>
                  <a:pt x="1832" y="306"/>
                  <a:pt x="1782" y="357"/>
                </a:cubicBezTo>
                <a:cubicBezTo>
                  <a:pt x="1732" y="407"/>
                  <a:pt x="1754" y="476"/>
                  <a:pt x="1775" y="544"/>
                </a:cubicBezTo>
                <a:cubicBezTo>
                  <a:pt x="1795" y="607"/>
                  <a:pt x="1814" y="666"/>
                  <a:pt x="1774" y="705"/>
                </a:cubicBezTo>
                <a:cubicBezTo>
                  <a:pt x="1735" y="744"/>
                  <a:pt x="1676" y="726"/>
                  <a:pt x="1613" y="706"/>
                </a:cubicBezTo>
                <a:cubicBezTo>
                  <a:pt x="1545" y="685"/>
                  <a:pt x="1476" y="663"/>
                  <a:pt x="1426" y="713"/>
                </a:cubicBezTo>
                <a:cubicBezTo>
                  <a:pt x="1375" y="763"/>
                  <a:pt x="1397" y="833"/>
                  <a:pt x="1419" y="900"/>
                </a:cubicBezTo>
                <a:cubicBezTo>
                  <a:pt x="1438" y="963"/>
                  <a:pt x="1457" y="1023"/>
                  <a:pt x="1418" y="1062"/>
                </a:cubicBezTo>
                <a:cubicBezTo>
                  <a:pt x="1379" y="1101"/>
                  <a:pt x="1320" y="1082"/>
                  <a:pt x="1257" y="1062"/>
                </a:cubicBezTo>
                <a:cubicBezTo>
                  <a:pt x="1189" y="1041"/>
                  <a:pt x="1119" y="1019"/>
                  <a:pt x="1069" y="1069"/>
                </a:cubicBezTo>
                <a:cubicBezTo>
                  <a:pt x="1019" y="1119"/>
                  <a:pt x="1041" y="1189"/>
                  <a:pt x="1062" y="1257"/>
                </a:cubicBezTo>
                <a:cubicBezTo>
                  <a:pt x="1082" y="1320"/>
                  <a:pt x="1101" y="1379"/>
                  <a:pt x="1062" y="1418"/>
                </a:cubicBezTo>
                <a:cubicBezTo>
                  <a:pt x="1023" y="1457"/>
                  <a:pt x="963" y="1438"/>
                  <a:pt x="900" y="1419"/>
                </a:cubicBezTo>
                <a:cubicBezTo>
                  <a:pt x="833" y="1397"/>
                  <a:pt x="763" y="1376"/>
                  <a:pt x="713" y="1426"/>
                </a:cubicBezTo>
                <a:cubicBezTo>
                  <a:pt x="663" y="1476"/>
                  <a:pt x="685" y="1546"/>
                  <a:pt x="706" y="1613"/>
                </a:cubicBezTo>
                <a:cubicBezTo>
                  <a:pt x="726" y="1676"/>
                  <a:pt x="744" y="1736"/>
                  <a:pt x="705" y="1775"/>
                </a:cubicBezTo>
                <a:cubicBezTo>
                  <a:pt x="666" y="1814"/>
                  <a:pt x="607" y="1795"/>
                  <a:pt x="544" y="1775"/>
                </a:cubicBezTo>
                <a:cubicBezTo>
                  <a:pt x="476" y="1754"/>
                  <a:pt x="407" y="1732"/>
                  <a:pt x="357" y="1782"/>
                </a:cubicBezTo>
                <a:cubicBezTo>
                  <a:pt x="306" y="1832"/>
                  <a:pt x="328" y="1902"/>
                  <a:pt x="350" y="1969"/>
                </a:cubicBezTo>
                <a:cubicBezTo>
                  <a:pt x="369" y="2032"/>
                  <a:pt x="388" y="2092"/>
                  <a:pt x="349" y="2131"/>
                </a:cubicBezTo>
                <a:cubicBezTo>
                  <a:pt x="310" y="2170"/>
                  <a:pt x="251" y="2151"/>
                  <a:pt x="188" y="2131"/>
                </a:cubicBezTo>
                <a:cubicBezTo>
                  <a:pt x="120" y="2110"/>
                  <a:pt x="50" y="2088"/>
                  <a:pt x="0" y="2138"/>
                </a:cubicBezTo>
                <a:lnTo>
                  <a:pt x="18" y="2157"/>
                </a:lnTo>
                <a:cubicBezTo>
                  <a:pt x="57" y="2118"/>
                  <a:pt x="117" y="2136"/>
                  <a:pt x="180" y="2156"/>
                </a:cubicBezTo>
                <a:cubicBezTo>
                  <a:pt x="247" y="2177"/>
                  <a:pt x="317" y="2199"/>
                  <a:pt x="367" y="2149"/>
                </a:cubicBezTo>
                <a:cubicBezTo>
                  <a:pt x="417" y="2099"/>
                  <a:pt x="395" y="2029"/>
                  <a:pt x="374" y="1962"/>
                </a:cubicBezTo>
                <a:cubicBezTo>
                  <a:pt x="354" y="1899"/>
                  <a:pt x="336" y="1839"/>
                  <a:pt x="375" y="1800"/>
                </a:cubicBezTo>
                <a:cubicBezTo>
                  <a:pt x="414" y="1761"/>
                  <a:pt x="473" y="1780"/>
                  <a:pt x="536" y="1800"/>
                </a:cubicBezTo>
                <a:cubicBezTo>
                  <a:pt x="604" y="1821"/>
                  <a:pt x="674" y="1843"/>
                  <a:pt x="724" y="1793"/>
                </a:cubicBezTo>
                <a:cubicBezTo>
                  <a:pt x="774" y="1743"/>
                  <a:pt x="752" y="1673"/>
                  <a:pt x="731" y="1605"/>
                </a:cubicBezTo>
                <a:cubicBezTo>
                  <a:pt x="711" y="1542"/>
                  <a:pt x="692" y="1483"/>
                  <a:pt x="731" y="1444"/>
                </a:cubicBezTo>
                <a:cubicBezTo>
                  <a:pt x="770" y="1405"/>
                  <a:pt x="830" y="1424"/>
                  <a:pt x="893" y="1443"/>
                </a:cubicBezTo>
                <a:cubicBezTo>
                  <a:pt x="960" y="1465"/>
                  <a:pt x="1030" y="1486"/>
                  <a:pt x="1080" y="1436"/>
                </a:cubicBezTo>
                <a:cubicBezTo>
                  <a:pt x="1130" y="1385"/>
                  <a:pt x="1108" y="1317"/>
                  <a:pt x="1087" y="1249"/>
                </a:cubicBezTo>
                <a:cubicBezTo>
                  <a:pt x="1067" y="1186"/>
                  <a:pt x="1048" y="1127"/>
                  <a:pt x="1087" y="1088"/>
                </a:cubicBezTo>
                <a:cubicBezTo>
                  <a:pt x="1126" y="1049"/>
                  <a:pt x="1186" y="1067"/>
                  <a:pt x="1249" y="1087"/>
                </a:cubicBezTo>
                <a:cubicBezTo>
                  <a:pt x="1316" y="1108"/>
                  <a:pt x="1386" y="1130"/>
                  <a:pt x="1436" y="1080"/>
                </a:cubicBezTo>
                <a:cubicBezTo>
                  <a:pt x="1486" y="1030"/>
                  <a:pt x="1465" y="960"/>
                  <a:pt x="1443" y="893"/>
                </a:cubicBezTo>
                <a:cubicBezTo>
                  <a:pt x="1424" y="830"/>
                  <a:pt x="1405" y="770"/>
                  <a:pt x="1444" y="731"/>
                </a:cubicBezTo>
                <a:cubicBezTo>
                  <a:pt x="1483" y="692"/>
                  <a:pt x="1542" y="711"/>
                  <a:pt x="1605" y="731"/>
                </a:cubicBezTo>
                <a:cubicBezTo>
                  <a:pt x="1673" y="752"/>
                  <a:pt x="1743" y="774"/>
                  <a:pt x="1793" y="724"/>
                </a:cubicBezTo>
                <a:cubicBezTo>
                  <a:pt x="1843" y="674"/>
                  <a:pt x="1821" y="604"/>
                  <a:pt x="1800" y="536"/>
                </a:cubicBezTo>
                <a:cubicBezTo>
                  <a:pt x="1780" y="473"/>
                  <a:pt x="1761" y="414"/>
                  <a:pt x="1800" y="375"/>
                </a:cubicBezTo>
                <a:cubicBezTo>
                  <a:pt x="1839" y="336"/>
                  <a:pt x="1899" y="354"/>
                  <a:pt x="1962" y="374"/>
                </a:cubicBezTo>
                <a:cubicBezTo>
                  <a:pt x="2029" y="395"/>
                  <a:pt x="2099" y="417"/>
                  <a:pt x="2149" y="367"/>
                </a:cubicBezTo>
                <a:cubicBezTo>
                  <a:pt x="2199" y="317"/>
                  <a:pt x="2177" y="247"/>
                  <a:pt x="2156" y="180"/>
                </a:cubicBezTo>
                <a:cubicBezTo>
                  <a:pt x="2136" y="117"/>
                  <a:pt x="2118" y="57"/>
                  <a:pt x="2157" y="1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3" name="Google Shape;53;p24"/>
          <p:cNvSpPr/>
          <p:nvPr/>
        </p:nvSpPr>
        <p:spPr>
          <a:xfrm>
            <a:off x="6737369" y="5217750"/>
            <a:ext cx="698735" cy="698735"/>
          </a:xfrm>
          <a:custGeom>
            <a:rect b="b" l="l" r="r" t="t"/>
            <a:pathLst>
              <a:path extrusionOk="0" h="2200" w="2200">
                <a:moveTo>
                  <a:pt x="2019" y="43"/>
                </a:moveTo>
                <a:cubicBezTo>
                  <a:pt x="1952" y="22"/>
                  <a:pt x="1882" y="0"/>
                  <a:pt x="1832" y="50"/>
                </a:cubicBezTo>
                <a:cubicBezTo>
                  <a:pt x="1782" y="100"/>
                  <a:pt x="1804" y="170"/>
                  <a:pt x="1825" y="238"/>
                </a:cubicBezTo>
                <a:cubicBezTo>
                  <a:pt x="1845" y="300"/>
                  <a:pt x="1864" y="360"/>
                  <a:pt x="1825" y="399"/>
                </a:cubicBezTo>
                <a:cubicBezTo>
                  <a:pt x="1786" y="438"/>
                  <a:pt x="1726" y="419"/>
                  <a:pt x="1663" y="399"/>
                </a:cubicBezTo>
                <a:cubicBezTo>
                  <a:pt x="1596" y="378"/>
                  <a:pt x="1526" y="356"/>
                  <a:pt x="1476" y="406"/>
                </a:cubicBezTo>
                <a:cubicBezTo>
                  <a:pt x="1426" y="456"/>
                  <a:pt x="1448" y="526"/>
                  <a:pt x="1469" y="594"/>
                </a:cubicBezTo>
                <a:cubicBezTo>
                  <a:pt x="1489" y="657"/>
                  <a:pt x="1507" y="716"/>
                  <a:pt x="1468" y="755"/>
                </a:cubicBezTo>
                <a:cubicBezTo>
                  <a:pt x="1429" y="794"/>
                  <a:pt x="1370" y="776"/>
                  <a:pt x="1307" y="756"/>
                </a:cubicBezTo>
                <a:cubicBezTo>
                  <a:pt x="1239" y="735"/>
                  <a:pt x="1169" y="713"/>
                  <a:pt x="1119" y="763"/>
                </a:cubicBezTo>
                <a:cubicBezTo>
                  <a:pt x="1069" y="813"/>
                  <a:pt x="1091" y="883"/>
                  <a:pt x="1112" y="950"/>
                </a:cubicBezTo>
                <a:cubicBezTo>
                  <a:pt x="1132" y="1013"/>
                  <a:pt x="1151" y="1073"/>
                  <a:pt x="1112" y="1112"/>
                </a:cubicBezTo>
                <a:cubicBezTo>
                  <a:pt x="1073" y="1151"/>
                  <a:pt x="1013" y="1132"/>
                  <a:pt x="950" y="1112"/>
                </a:cubicBezTo>
                <a:cubicBezTo>
                  <a:pt x="883" y="1091"/>
                  <a:pt x="813" y="1069"/>
                  <a:pt x="763" y="1119"/>
                </a:cubicBezTo>
                <a:cubicBezTo>
                  <a:pt x="713" y="1169"/>
                  <a:pt x="735" y="1239"/>
                  <a:pt x="756" y="1307"/>
                </a:cubicBezTo>
                <a:cubicBezTo>
                  <a:pt x="776" y="1370"/>
                  <a:pt x="795" y="1429"/>
                  <a:pt x="756" y="1468"/>
                </a:cubicBezTo>
                <a:cubicBezTo>
                  <a:pt x="717" y="1507"/>
                  <a:pt x="657" y="1488"/>
                  <a:pt x="594" y="1469"/>
                </a:cubicBezTo>
                <a:cubicBezTo>
                  <a:pt x="527" y="1447"/>
                  <a:pt x="457" y="1425"/>
                  <a:pt x="407" y="1475"/>
                </a:cubicBezTo>
                <a:cubicBezTo>
                  <a:pt x="357" y="1526"/>
                  <a:pt x="378" y="1595"/>
                  <a:pt x="400" y="1663"/>
                </a:cubicBezTo>
                <a:cubicBezTo>
                  <a:pt x="419" y="1726"/>
                  <a:pt x="438" y="1785"/>
                  <a:pt x="399" y="1824"/>
                </a:cubicBezTo>
                <a:cubicBezTo>
                  <a:pt x="360" y="1863"/>
                  <a:pt x="301" y="1845"/>
                  <a:pt x="238" y="1825"/>
                </a:cubicBezTo>
                <a:cubicBezTo>
                  <a:pt x="170" y="1804"/>
                  <a:pt x="100" y="1782"/>
                  <a:pt x="50" y="1832"/>
                </a:cubicBezTo>
                <a:cubicBezTo>
                  <a:pt x="0" y="1882"/>
                  <a:pt x="22" y="1952"/>
                  <a:pt x="43" y="2019"/>
                </a:cubicBezTo>
                <a:cubicBezTo>
                  <a:pt x="63" y="2082"/>
                  <a:pt x="82" y="2142"/>
                  <a:pt x="43" y="2181"/>
                </a:cubicBezTo>
                <a:lnTo>
                  <a:pt x="61" y="2199"/>
                </a:lnTo>
                <a:cubicBezTo>
                  <a:pt x="111" y="2149"/>
                  <a:pt x="89" y="2079"/>
                  <a:pt x="68" y="2012"/>
                </a:cubicBezTo>
                <a:cubicBezTo>
                  <a:pt x="48" y="1949"/>
                  <a:pt x="29" y="1889"/>
                  <a:pt x="68" y="1850"/>
                </a:cubicBezTo>
                <a:cubicBezTo>
                  <a:pt x="108" y="1811"/>
                  <a:pt x="167" y="1830"/>
                  <a:pt x="230" y="1850"/>
                </a:cubicBezTo>
                <a:cubicBezTo>
                  <a:pt x="297" y="1871"/>
                  <a:pt x="367" y="1893"/>
                  <a:pt x="417" y="1843"/>
                </a:cubicBezTo>
                <a:cubicBezTo>
                  <a:pt x="468" y="1793"/>
                  <a:pt x="446" y="1723"/>
                  <a:pt x="424" y="1655"/>
                </a:cubicBezTo>
                <a:cubicBezTo>
                  <a:pt x="405" y="1592"/>
                  <a:pt x="386" y="1533"/>
                  <a:pt x="425" y="1494"/>
                </a:cubicBezTo>
                <a:cubicBezTo>
                  <a:pt x="464" y="1455"/>
                  <a:pt x="523" y="1473"/>
                  <a:pt x="586" y="1493"/>
                </a:cubicBezTo>
                <a:cubicBezTo>
                  <a:pt x="654" y="1514"/>
                  <a:pt x="724" y="1536"/>
                  <a:pt x="774" y="1486"/>
                </a:cubicBezTo>
                <a:cubicBezTo>
                  <a:pt x="824" y="1436"/>
                  <a:pt x="802" y="1366"/>
                  <a:pt x="781" y="1299"/>
                </a:cubicBezTo>
                <a:cubicBezTo>
                  <a:pt x="761" y="1236"/>
                  <a:pt x="742" y="1176"/>
                  <a:pt x="781" y="1137"/>
                </a:cubicBezTo>
                <a:cubicBezTo>
                  <a:pt x="820" y="1098"/>
                  <a:pt x="880" y="1117"/>
                  <a:pt x="943" y="1137"/>
                </a:cubicBezTo>
                <a:cubicBezTo>
                  <a:pt x="1010" y="1158"/>
                  <a:pt x="1080" y="1180"/>
                  <a:pt x="1130" y="1130"/>
                </a:cubicBezTo>
                <a:cubicBezTo>
                  <a:pt x="1180" y="1080"/>
                  <a:pt x="1158" y="1010"/>
                  <a:pt x="1137" y="942"/>
                </a:cubicBezTo>
                <a:cubicBezTo>
                  <a:pt x="1117" y="879"/>
                  <a:pt x="1099" y="820"/>
                  <a:pt x="1138" y="781"/>
                </a:cubicBezTo>
                <a:cubicBezTo>
                  <a:pt x="1177" y="742"/>
                  <a:pt x="1236" y="761"/>
                  <a:pt x="1299" y="780"/>
                </a:cubicBezTo>
                <a:cubicBezTo>
                  <a:pt x="1367" y="802"/>
                  <a:pt x="1437" y="824"/>
                  <a:pt x="1487" y="774"/>
                </a:cubicBezTo>
                <a:cubicBezTo>
                  <a:pt x="1537" y="723"/>
                  <a:pt x="1515" y="654"/>
                  <a:pt x="1494" y="586"/>
                </a:cubicBezTo>
                <a:cubicBezTo>
                  <a:pt x="1474" y="523"/>
                  <a:pt x="1455" y="464"/>
                  <a:pt x="1494" y="425"/>
                </a:cubicBezTo>
                <a:cubicBezTo>
                  <a:pt x="1533" y="386"/>
                  <a:pt x="1592" y="404"/>
                  <a:pt x="1655" y="424"/>
                </a:cubicBezTo>
                <a:cubicBezTo>
                  <a:pt x="1723" y="445"/>
                  <a:pt x="1793" y="467"/>
                  <a:pt x="1843" y="417"/>
                </a:cubicBezTo>
                <a:cubicBezTo>
                  <a:pt x="1893" y="367"/>
                  <a:pt x="1871" y="297"/>
                  <a:pt x="1850" y="230"/>
                </a:cubicBezTo>
                <a:cubicBezTo>
                  <a:pt x="1830" y="167"/>
                  <a:pt x="1811" y="107"/>
                  <a:pt x="1850" y="68"/>
                </a:cubicBezTo>
                <a:cubicBezTo>
                  <a:pt x="1889" y="29"/>
                  <a:pt x="1949" y="48"/>
                  <a:pt x="2012" y="68"/>
                </a:cubicBezTo>
                <a:cubicBezTo>
                  <a:pt x="2079" y="89"/>
                  <a:pt x="2149" y="111"/>
                  <a:pt x="2199" y="61"/>
                </a:cubicBezTo>
                <a:lnTo>
                  <a:pt x="2181" y="43"/>
                </a:lnTo>
                <a:cubicBezTo>
                  <a:pt x="2142" y="82"/>
                  <a:pt x="2082" y="63"/>
                  <a:pt x="2019" y="4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4" name="Google Shape;54;p24"/>
          <p:cNvSpPr/>
          <p:nvPr/>
        </p:nvSpPr>
        <p:spPr>
          <a:xfrm>
            <a:off x="9432890" y="581456"/>
            <a:ext cx="428483" cy="428483"/>
          </a:xfrm>
          <a:custGeom>
            <a:rect b="b" l="l" r="r" t="t"/>
            <a:pathLst>
              <a:path extrusionOk="0" h="1350" w="1351">
                <a:moveTo>
                  <a:pt x="1110" y="1109"/>
                </a:moveTo>
                <a:cubicBezTo>
                  <a:pt x="1350" y="869"/>
                  <a:pt x="1350" y="480"/>
                  <a:pt x="1110" y="240"/>
                </a:cubicBezTo>
                <a:cubicBezTo>
                  <a:pt x="870" y="0"/>
                  <a:pt x="480" y="0"/>
                  <a:pt x="240" y="240"/>
                </a:cubicBezTo>
                <a:cubicBezTo>
                  <a:pt x="0" y="480"/>
                  <a:pt x="0" y="869"/>
                  <a:pt x="240" y="1109"/>
                </a:cubicBezTo>
                <a:cubicBezTo>
                  <a:pt x="480" y="1349"/>
                  <a:pt x="870" y="1349"/>
                  <a:pt x="1110" y="110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5" name="Google Shape;55;p24"/>
          <p:cNvSpPr/>
          <p:nvPr/>
        </p:nvSpPr>
        <p:spPr>
          <a:xfrm>
            <a:off x="10718338" y="568853"/>
            <a:ext cx="428483" cy="428483"/>
          </a:xfrm>
          <a:custGeom>
            <a:rect b="b" l="l" r="r" t="t"/>
            <a:pathLst>
              <a:path extrusionOk="0" h="1351" w="1351">
                <a:moveTo>
                  <a:pt x="1110" y="1110"/>
                </a:moveTo>
                <a:cubicBezTo>
                  <a:pt x="1350" y="870"/>
                  <a:pt x="1350" y="481"/>
                  <a:pt x="1110" y="240"/>
                </a:cubicBezTo>
                <a:cubicBezTo>
                  <a:pt x="870" y="0"/>
                  <a:pt x="480" y="0"/>
                  <a:pt x="240" y="240"/>
                </a:cubicBezTo>
                <a:cubicBezTo>
                  <a:pt x="0" y="481"/>
                  <a:pt x="0" y="870"/>
                  <a:pt x="240" y="1110"/>
                </a:cubicBezTo>
                <a:cubicBezTo>
                  <a:pt x="480" y="1350"/>
                  <a:pt x="870" y="1350"/>
                  <a:pt x="1110" y="111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6" name="Google Shape;56;p24"/>
          <p:cNvSpPr/>
          <p:nvPr/>
        </p:nvSpPr>
        <p:spPr>
          <a:xfrm>
            <a:off x="9196244" y="5287763"/>
            <a:ext cx="428483" cy="428483"/>
          </a:xfrm>
          <a:custGeom>
            <a:rect b="b" l="l" r="r" t="t"/>
            <a:pathLst>
              <a:path extrusionOk="0" h="1351" w="1351">
                <a:moveTo>
                  <a:pt x="240" y="240"/>
                </a:moveTo>
                <a:cubicBezTo>
                  <a:pt x="0" y="480"/>
                  <a:pt x="0" y="870"/>
                  <a:pt x="240" y="1110"/>
                </a:cubicBezTo>
                <a:cubicBezTo>
                  <a:pt x="480" y="1350"/>
                  <a:pt x="870" y="1350"/>
                  <a:pt x="1110" y="1110"/>
                </a:cubicBezTo>
                <a:cubicBezTo>
                  <a:pt x="1350" y="870"/>
                  <a:pt x="1350" y="480"/>
                  <a:pt x="1110" y="240"/>
                </a:cubicBezTo>
                <a:cubicBezTo>
                  <a:pt x="870" y="0"/>
                  <a:pt x="480" y="0"/>
                  <a:pt x="240" y="24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7" name="Google Shape;57;p24"/>
          <p:cNvSpPr/>
          <p:nvPr>
            <p:ph idx="2" type="pic"/>
          </p:nvPr>
        </p:nvSpPr>
        <p:spPr>
          <a:xfrm>
            <a:off x="5953351" y="940050"/>
            <a:ext cx="5471887" cy="502958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2-" showMasterSp="0">
  <p:cSld name="Layout -22-">
    <p:spTree>
      <p:nvGrpSpPr>
        <p:cNvPr id="58" name="Shape 58"/>
        <p:cNvGrpSpPr/>
        <p:nvPr/>
      </p:nvGrpSpPr>
      <p:grpSpPr>
        <a:xfrm>
          <a:off x="0" y="0"/>
          <a:ext cx="0" cy="0"/>
          <a:chOff x="0" y="0"/>
          <a:chExt cx="0" cy="0"/>
        </a:xfrm>
      </p:grpSpPr>
      <p:sp>
        <p:nvSpPr>
          <p:cNvPr id="59" name="Google Shape;59;p25"/>
          <p:cNvSpPr txBox="1"/>
          <p:nvPr>
            <p:ph idx="1" type="body"/>
          </p:nvPr>
        </p:nvSpPr>
        <p:spPr>
          <a:xfrm>
            <a:off x="6096000" y="317449"/>
            <a:ext cx="6096000" cy="50886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2"/>
              </a:buClr>
              <a:buSzPts val="4000"/>
              <a:buFont typeface="Arial"/>
              <a:buNone/>
              <a:defRPr b="1" i="0" sz="4000" u="none" cap="none" strike="noStrike">
                <a:solidFill>
                  <a:schemeClr val="accent2"/>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
        <p:nvSpPr>
          <p:cNvPr id="60" name="Google Shape;60;p25"/>
          <p:cNvSpPr txBox="1"/>
          <p:nvPr>
            <p:ph idx="2" type="body"/>
          </p:nvPr>
        </p:nvSpPr>
        <p:spPr>
          <a:xfrm>
            <a:off x="6091238" y="859685"/>
            <a:ext cx="6096000" cy="31020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0-" showMasterSp="0">
  <p:cSld name="Layout -40-">
    <p:spTree>
      <p:nvGrpSpPr>
        <p:cNvPr id="61" name="Shape 61"/>
        <p:cNvGrpSpPr/>
        <p:nvPr/>
      </p:nvGrpSpPr>
      <p:grpSpPr>
        <a:xfrm>
          <a:off x="0" y="0"/>
          <a:ext cx="0" cy="0"/>
          <a:chOff x="0" y="0"/>
          <a:chExt cx="0" cy="0"/>
        </a:xfrm>
      </p:grpSpPr>
      <p:sp>
        <p:nvSpPr>
          <p:cNvPr id="62" name="Google Shape;62;p26"/>
          <p:cNvSpPr/>
          <p:nvPr>
            <p:ph idx="2" type="pic"/>
          </p:nvPr>
        </p:nvSpPr>
        <p:spPr>
          <a:xfrm>
            <a:off x="6514731" y="1314256"/>
            <a:ext cx="4791972" cy="4355002"/>
          </a:xfrm>
          <a:prstGeom prst="rect">
            <a:avLst/>
          </a:prstGeom>
          <a:solidFill>
            <a:srgbClr val="BFBFBF"/>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hyperlink" Target="http://www.facebook.com/" TargetMode="External"/><Relationship Id="rId2" Type="http://schemas.openxmlformats.org/officeDocument/2006/relationships/hyperlink" Target="http://www.twitter.com/" TargetMode="External"/><Relationship Id="rId3" Type="http://schemas.openxmlformats.org/officeDocument/2006/relationships/hyperlink" Target="http://www.gmail.com/" TargetMode="External"/><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theme" Target="../theme/theme1.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3C1B0"/>
            </a:gs>
            <a:gs pos="77000">
              <a:srgbClr val="1C8972">
                <a:alpha val="77647"/>
              </a:srgbClr>
            </a:gs>
            <a:gs pos="100000">
              <a:srgbClr val="05295C">
                <a:alpha val="85882"/>
              </a:srgbClr>
            </a:gs>
          </a:gsLst>
          <a:lin ang="5400000" scaled="0"/>
        </a:gradFill>
      </p:bgPr>
    </p:bg>
    <p:spTree>
      <p:nvGrpSpPr>
        <p:cNvPr id="9" name="Shape 9"/>
        <p:cNvGrpSpPr/>
        <p:nvPr/>
      </p:nvGrpSpPr>
      <p:grpSpPr>
        <a:xfrm>
          <a:off x="0" y="0"/>
          <a:ext cx="0" cy="0"/>
          <a:chOff x="0" y="0"/>
          <a:chExt cx="0" cy="0"/>
        </a:xfrm>
      </p:grpSpPr>
      <p:sp>
        <p:nvSpPr>
          <p:cNvPr id="10" name="Google Shape;10;p17"/>
          <p:cNvSpPr txBox="1"/>
          <p:nvPr/>
        </p:nvSpPr>
        <p:spPr>
          <a:xfrm>
            <a:off x="9770176" y="6466303"/>
            <a:ext cx="119455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1000" u="none" cap="none" strike="noStrike">
                <a:solidFill>
                  <a:schemeClr val="accent2"/>
                </a:solidFill>
                <a:latin typeface="Roboto"/>
                <a:ea typeface="Roboto"/>
                <a:cs typeface="Roboto"/>
                <a:sym typeface="Roboto"/>
              </a:rPr>
              <a:t>COMPANY NAME</a:t>
            </a:r>
            <a:endParaRPr/>
          </a:p>
        </p:txBody>
      </p:sp>
      <p:grpSp>
        <p:nvGrpSpPr>
          <p:cNvPr id="11" name="Google Shape;11;p17"/>
          <p:cNvGrpSpPr/>
          <p:nvPr/>
        </p:nvGrpSpPr>
        <p:grpSpPr>
          <a:xfrm>
            <a:off x="10956261" y="6449579"/>
            <a:ext cx="844306" cy="258886"/>
            <a:chOff x="10690967" y="6468406"/>
            <a:chExt cx="1067255" cy="327248"/>
          </a:xfrm>
        </p:grpSpPr>
        <p:sp>
          <p:nvSpPr>
            <p:cNvPr id="12" name="Google Shape;12;p17"/>
            <p:cNvSpPr/>
            <p:nvPr/>
          </p:nvSpPr>
          <p:spPr>
            <a:xfrm>
              <a:off x="11061006" y="6468406"/>
              <a:ext cx="327248" cy="327248"/>
            </a:xfrm>
            <a:custGeom>
              <a:rect b="b" l="l" r="r" t="t"/>
              <a:pathLst>
                <a:path extrusionOk="0" h="176" w="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a:ea typeface="Roboto"/>
                <a:cs typeface="Roboto"/>
                <a:sym typeface="Roboto"/>
              </a:endParaRPr>
            </a:p>
          </p:txBody>
        </p:sp>
        <p:sp>
          <p:nvSpPr>
            <p:cNvPr id="13" name="Google Shape;13;p17"/>
            <p:cNvSpPr/>
            <p:nvPr/>
          </p:nvSpPr>
          <p:spPr>
            <a:xfrm>
              <a:off x="11430974" y="6468406"/>
              <a:ext cx="327248" cy="327248"/>
            </a:xfrm>
            <a:custGeom>
              <a:rect b="b" l="l" r="r" t="t"/>
              <a:pathLst>
                <a:path extrusionOk="0" h="176" w="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a:ea typeface="Roboto"/>
                <a:cs typeface="Roboto"/>
                <a:sym typeface="Roboto"/>
              </a:endParaRPr>
            </a:p>
          </p:txBody>
        </p:sp>
        <p:sp>
          <p:nvSpPr>
            <p:cNvPr id="14" name="Google Shape;14;p17"/>
            <p:cNvSpPr/>
            <p:nvPr/>
          </p:nvSpPr>
          <p:spPr>
            <a:xfrm>
              <a:off x="10690967" y="6468406"/>
              <a:ext cx="327248" cy="327248"/>
            </a:xfrm>
            <a:custGeom>
              <a:rect b="b" l="l" r="r" t="t"/>
              <a:pathLst>
                <a:path extrusionOk="0" h="176" w="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a:ea typeface="Roboto"/>
                <a:cs typeface="Roboto"/>
                <a:sym typeface="Roboto"/>
              </a:endParaRPr>
            </a:p>
          </p:txBody>
        </p:sp>
        <p:sp>
          <p:nvSpPr>
            <p:cNvPr id="15" name="Google Shape;15;p17">
              <a:hlinkClick r:id="rId1"/>
            </p:cNvPr>
            <p:cNvSpPr/>
            <p:nvPr/>
          </p:nvSpPr>
          <p:spPr>
            <a:xfrm>
              <a:off x="10690967" y="6468406"/>
              <a:ext cx="327248" cy="3272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a:ea typeface="Roboto"/>
                <a:cs typeface="Roboto"/>
                <a:sym typeface="Roboto"/>
              </a:endParaRPr>
            </a:p>
          </p:txBody>
        </p:sp>
        <p:sp>
          <p:nvSpPr>
            <p:cNvPr id="16" name="Google Shape;16;p17">
              <a:hlinkClick r:id="rId2"/>
            </p:cNvPr>
            <p:cNvSpPr/>
            <p:nvPr/>
          </p:nvSpPr>
          <p:spPr>
            <a:xfrm>
              <a:off x="11060935" y="6468406"/>
              <a:ext cx="327248" cy="3272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a:ea typeface="Roboto"/>
                <a:cs typeface="Roboto"/>
                <a:sym typeface="Roboto"/>
              </a:endParaRPr>
            </a:p>
          </p:txBody>
        </p:sp>
        <p:sp>
          <p:nvSpPr>
            <p:cNvPr id="17" name="Google Shape;17;p17">
              <a:hlinkClick r:id="rId3"/>
            </p:cNvPr>
            <p:cNvSpPr/>
            <p:nvPr/>
          </p:nvSpPr>
          <p:spPr>
            <a:xfrm>
              <a:off x="11417417" y="6468406"/>
              <a:ext cx="327248" cy="3272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a:ea typeface="Roboto"/>
                <a:cs typeface="Roboto"/>
                <a:sym typeface="Roboto"/>
              </a:endParaRPr>
            </a:p>
          </p:txBody>
        </p:sp>
      </p:gr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83">
          <p15:clr>
            <a:srgbClr val="F26B43"/>
          </p15:clr>
        </p15:guide>
        <p15:guide id="2" orient="horz" pos="2160">
          <p15:clr>
            <a:srgbClr val="F26B43"/>
          </p15:clr>
        </p15:guide>
        <p15:guide id="3" pos="7197">
          <p15:clr>
            <a:srgbClr val="F26B43"/>
          </p15:clr>
        </p15:guide>
        <p15:guide id="4" pos="3840">
          <p15:clr>
            <a:srgbClr val="F26B43"/>
          </p15:clr>
        </p15:guide>
        <p15:guide id="5" orient="horz" pos="79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 Id="rId4" Type="http://schemas.openxmlformats.org/officeDocument/2006/relationships/image" Target="../media/image1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4.jpg"/><Relationship Id="rId9" Type="http://schemas.openxmlformats.org/officeDocument/2006/relationships/image" Target="../media/image5.jp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18.jpg"/><Relationship Id="rId8"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9.jpg"/><Relationship Id="rId5" Type="http://schemas.openxmlformats.org/officeDocument/2006/relationships/image" Target="../media/image16.png"/><Relationship Id="rId6" Type="http://schemas.openxmlformats.org/officeDocument/2006/relationships/image" Target="../media/image12.jpg"/><Relationship Id="rId7" Type="http://schemas.openxmlformats.org/officeDocument/2006/relationships/image" Target="../media/image15.jpg"/><Relationship Id="rId8"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8.png"/><Relationship Id="rId12"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6.gif"/><Relationship Id="rId9"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8.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8.png"/><Relationship Id="rId12"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6.gif"/><Relationship Id="rId9"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4A595"/>
        </a:solidFill>
      </p:bgPr>
    </p:bg>
    <p:spTree>
      <p:nvGrpSpPr>
        <p:cNvPr id="82" name="Shape 82"/>
        <p:cNvGrpSpPr/>
        <p:nvPr/>
      </p:nvGrpSpPr>
      <p:grpSpPr>
        <a:xfrm>
          <a:off x="0" y="0"/>
          <a:ext cx="0" cy="0"/>
          <a:chOff x="0" y="0"/>
          <a:chExt cx="0" cy="0"/>
        </a:xfrm>
      </p:grpSpPr>
      <p:pic>
        <p:nvPicPr>
          <p:cNvPr descr="A screenshot of a cell phone&#10;&#10;Description automatically generated" id="83" name="Google Shape;83;p1"/>
          <p:cNvPicPr preferRelativeResize="0"/>
          <p:nvPr/>
        </p:nvPicPr>
        <p:blipFill rotWithShape="1">
          <a:blip r:embed="rId4">
            <a:alphaModFix/>
          </a:blip>
          <a:srcRect b="0" l="0" r="0" t="0"/>
          <a:stretch/>
        </p:blipFill>
        <p:spPr>
          <a:xfrm>
            <a:off x="3338945" y="2528454"/>
            <a:ext cx="5708073" cy="1801091"/>
          </a:xfrm>
          <a:prstGeom prst="rect">
            <a:avLst/>
          </a:prstGeom>
          <a:noFill/>
          <a:ln>
            <a:noFill/>
          </a:ln>
        </p:spPr>
      </p:pic>
      <p:sp>
        <p:nvSpPr>
          <p:cNvPr id="84" name="Google Shape;8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DBBAA"/>
        </a:solidFill>
      </p:bgPr>
    </p:bg>
    <p:spTree>
      <p:nvGrpSpPr>
        <p:cNvPr id="526" name="Shape 526"/>
        <p:cNvGrpSpPr/>
        <p:nvPr/>
      </p:nvGrpSpPr>
      <p:grpSpPr>
        <a:xfrm>
          <a:off x="0" y="0"/>
          <a:ext cx="0" cy="0"/>
          <a:chOff x="0" y="0"/>
          <a:chExt cx="0" cy="0"/>
        </a:xfrm>
      </p:grpSpPr>
      <p:sp>
        <p:nvSpPr>
          <p:cNvPr id="527" name="Google Shape;527;p10"/>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Our Team</a:t>
            </a:r>
            <a:endParaRPr/>
          </a:p>
        </p:txBody>
      </p:sp>
      <p:sp>
        <p:nvSpPr>
          <p:cNvPr id="528" name="Google Shape;528;p10"/>
          <p:cNvSpPr/>
          <p:nvPr/>
        </p:nvSpPr>
        <p:spPr>
          <a:xfrm>
            <a:off x="9429198" y="1879553"/>
            <a:ext cx="2000802" cy="1850088"/>
          </a:xfrm>
          <a:custGeom>
            <a:rect b="b" l="l" r="r" t="t"/>
            <a:pathLst>
              <a:path extrusionOk="0" h="1850088" w="2000802">
                <a:moveTo>
                  <a:pt x="0" y="0"/>
                </a:moveTo>
                <a:lnTo>
                  <a:pt x="2000802" y="0"/>
                </a:lnTo>
                <a:lnTo>
                  <a:pt x="2000802" y="1850088"/>
                </a:lnTo>
                <a:lnTo>
                  <a:pt x="1815687" y="1850088"/>
                </a:lnTo>
                <a:lnTo>
                  <a:pt x="1815687" y="1793593"/>
                </a:lnTo>
                <a:lnTo>
                  <a:pt x="1934750" y="1793593"/>
                </a:lnTo>
                <a:lnTo>
                  <a:pt x="1934750" y="56495"/>
                </a:lnTo>
                <a:lnTo>
                  <a:pt x="66052" y="56495"/>
                </a:lnTo>
                <a:lnTo>
                  <a:pt x="66052" y="1793593"/>
                </a:lnTo>
                <a:lnTo>
                  <a:pt x="185115" y="1793593"/>
                </a:lnTo>
                <a:lnTo>
                  <a:pt x="185115" y="1850088"/>
                </a:lnTo>
                <a:lnTo>
                  <a:pt x="0" y="1850088"/>
                </a:lnTo>
                <a:lnTo>
                  <a:pt x="0"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a:ea typeface="Roboto"/>
              <a:cs typeface="Roboto"/>
              <a:sym typeface="Roboto"/>
            </a:endParaRPr>
          </a:p>
        </p:txBody>
      </p:sp>
      <p:sp>
        <p:nvSpPr>
          <p:cNvPr id="529" name="Google Shape;529;p10"/>
          <p:cNvSpPr txBox="1"/>
          <p:nvPr/>
        </p:nvSpPr>
        <p:spPr>
          <a:xfrm>
            <a:off x="9545593" y="3541031"/>
            <a:ext cx="17680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400">
                <a:solidFill>
                  <a:schemeClr val="lt1"/>
                </a:solidFill>
                <a:latin typeface="Montserrat"/>
                <a:ea typeface="Montserrat"/>
                <a:cs typeface="Montserrat"/>
                <a:sym typeface="Montserrat"/>
              </a:rPr>
              <a:t>Sebastian Prim</a:t>
            </a:r>
            <a:endParaRPr/>
          </a:p>
        </p:txBody>
      </p:sp>
      <p:sp>
        <p:nvSpPr>
          <p:cNvPr id="530" name="Google Shape;530;p10"/>
          <p:cNvSpPr/>
          <p:nvPr/>
        </p:nvSpPr>
        <p:spPr>
          <a:xfrm>
            <a:off x="9065378" y="4301454"/>
            <a:ext cx="2753041" cy="390513"/>
          </a:xfrm>
          <a:prstGeom prst="rect">
            <a:avLst/>
          </a:prstGeom>
          <a:noFill/>
          <a:ln>
            <a:noFill/>
          </a:ln>
        </p:spPr>
        <p:txBody>
          <a:bodyPr anchorCtr="0" anchor="ctr" bIns="0" lIns="0" spcFirstLastPara="1" rIns="0" wrap="square" tIns="0">
            <a:noAutofit/>
          </a:bodyPr>
          <a:lstStyle/>
          <a:p>
            <a:pPr indent="0" lvl="0" marL="0" marR="0" rtl="0" algn="ctr">
              <a:lnSpc>
                <a:spcPct val="114285"/>
              </a:lnSpc>
              <a:spcBef>
                <a:spcPts val="0"/>
              </a:spcBef>
              <a:spcAft>
                <a:spcPts val="0"/>
              </a:spcAft>
              <a:buNone/>
            </a:pPr>
            <a:r>
              <a:rPr lang="en-GB" sz="1400">
                <a:solidFill>
                  <a:schemeClr val="lt1"/>
                </a:solidFill>
                <a:latin typeface="Montserrat"/>
                <a:ea typeface="Montserrat"/>
                <a:cs typeface="Montserrat"/>
                <a:sym typeface="Montserrat"/>
              </a:rPr>
              <a:t>Physiology | Bus. Development</a:t>
            </a:r>
            <a:endParaRPr/>
          </a:p>
          <a:p>
            <a:pPr indent="0" lvl="0" marL="0" marR="0" rtl="0" algn="ctr">
              <a:lnSpc>
                <a:spcPct val="114285"/>
              </a:lnSpc>
              <a:spcBef>
                <a:spcPts val="0"/>
              </a:spcBef>
              <a:spcAft>
                <a:spcPts val="0"/>
              </a:spcAft>
              <a:buNone/>
            </a:pPr>
            <a:r>
              <a:rPr lang="en-GB" sz="1400">
                <a:solidFill>
                  <a:schemeClr val="lt1"/>
                </a:solidFill>
                <a:latin typeface="Montserrat"/>
                <a:ea typeface="Montserrat"/>
                <a:cs typeface="Montserrat"/>
                <a:sym typeface="Montserrat"/>
              </a:rPr>
              <a:t>BSc (Hon.) | MBA</a:t>
            </a:r>
            <a:endParaRPr/>
          </a:p>
        </p:txBody>
      </p:sp>
      <p:sp>
        <p:nvSpPr>
          <p:cNvPr id="531" name="Google Shape;531;p10"/>
          <p:cNvSpPr txBox="1"/>
          <p:nvPr/>
        </p:nvSpPr>
        <p:spPr>
          <a:xfrm>
            <a:off x="9684547" y="3847588"/>
            <a:ext cx="1516382" cy="348813"/>
          </a:xfrm>
          <a:prstGeom prst="rect">
            <a:avLst/>
          </a:prstGeom>
          <a:noFill/>
          <a:ln>
            <a:noFill/>
          </a:ln>
        </p:spPr>
        <p:txBody>
          <a:bodyPr anchorCtr="0" anchor="t" bIns="45700" lIns="91425" spcFirstLastPara="1" rIns="91425" wrap="square" tIns="45700">
            <a:spAutoFit/>
          </a:bodyPr>
          <a:lstStyle/>
          <a:p>
            <a:pPr indent="0" lvl="0" marL="0" marR="0" rtl="0" algn="ctr">
              <a:lnSpc>
                <a:spcPct val="111111"/>
              </a:lnSpc>
              <a:spcBef>
                <a:spcPts val="0"/>
              </a:spcBef>
              <a:spcAft>
                <a:spcPts val="0"/>
              </a:spcAft>
              <a:buNone/>
            </a:pPr>
            <a:r>
              <a:rPr b="1" lang="en-GB" sz="1800">
                <a:solidFill>
                  <a:srgbClr val="05295C"/>
                </a:solidFill>
                <a:latin typeface="Montserrat"/>
                <a:ea typeface="Montserrat"/>
                <a:cs typeface="Montserrat"/>
                <a:sym typeface="Montserrat"/>
              </a:rPr>
              <a:t>COO</a:t>
            </a:r>
            <a:endParaRPr/>
          </a:p>
        </p:txBody>
      </p:sp>
      <p:cxnSp>
        <p:nvCxnSpPr>
          <p:cNvPr id="532" name="Google Shape;532;p10"/>
          <p:cNvCxnSpPr/>
          <p:nvPr/>
        </p:nvCxnSpPr>
        <p:spPr>
          <a:xfrm>
            <a:off x="9550138" y="4224795"/>
            <a:ext cx="1800000" cy="0"/>
          </a:xfrm>
          <a:prstGeom prst="straightConnector1">
            <a:avLst/>
          </a:prstGeom>
          <a:noFill/>
          <a:ln cap="flat" cmpd="sng" w="9525">
            <a:solidFill>
              <a:schemeClr val="lt1"/>
            </a:solidFill>
            <a:prstDash val="solid"/>
            <a:miter lim="800000"/>
            <a:headEnd len="sm" w="sm" type="none"/>
            <a:tailEnd len="sm" w="sm" type="none"/>
          </a:ln>
        </p:spPr>
      </p:cxnSp>
      <p:sp>
        <p:nvSpPr>
          <p:cNvPr id="533" name="Google Shape;533;p10"/>
          <p:cNvSpPr/>
          <p:nvPr/>
        </p:nvSpPr>
        <p:spPr>
          <a:xfrm>
            <a:off x="758097" y="1879553"/>
            <a:ext cx="2000802" cy="1850088"/>
          </a:xfrm>
          <a:custGeom>
            <a:rect b="b" l="l" r="r" t="t"/>
            <a:pathLst>
              <a:path extrusionOk="0" h="1850088" w="2000802">
                <a:moveTo>
                  <a:pt x="0" y="0"/>
                </a:moveTo>
                <a:lnTo>
                  <a:pt x="2000802" y="0"/>
                </a:lnTo>
                <a:lnTo>
                  <a:pt x="2000802" y="1850088"/>
                </a:lnTo>
                <a:lnTo>
                  <a:pt x="1815687" y="1850088"/>
                </a:lnTo>
                <a:lnTo>
                  <a:pt x="1815687" y="1793593"/>
                </a:lnTo>
                <a:lnTo>
                  <a:pt x="1934750" y="1793593"/>
                </a:lnTo>
                <a:lnTo>
                  <a:pt x="1934750" y="56495"/>
                </a:lnTo>
                <a:lnTo>
                  <a:pt x="66052" y="56495"/>
                </a:lnTo>
                <a:lnTo>
                  <a:pt x="66052" y="1793593"/>
                </a:lnTo>
                <a:lnTo>
                  <a:pt x="185115" y="1793593"/>
                </a:lnTo>
                <a:lnTo>
                  <a:pt x="185115" y="1850088"/>
                </a:lnTo>
                <a:lnTo>
                  <a:pt x="0" y="1850088"/>
                </a:lnTo>
                <a:lnTo>
                  <a:pt x="0"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a:ea typeface="Roboto"/>
              <a:cs typeface="Roboto"/>
              <a:sym typeface="Roboto"/>
            </a:endParaRPr>
          </a:p>
        </p:txBody>
      </p:sp>
      <p:sp>
        <p:nvSpPr>
          <p:cNvPr id="534" name="Google Shape;534;p10"/>
          <p:cNvSpPr txBox="1"/>
          <p:nvPr/>
        </p:nvSpPr>
        <p:spPr>
          <a:xfrm>
            <a:off x="874492" y="3515979"/>
            <a:ext cx="17680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400">
                <a:solidFill>
                  <a:schemeClr val="lt1"/>
                </a:solidFill>
                <a:latin typeface="Montserrat"/>
                <a:ea typeface="Montserrat"/>
                <a:cs typeface="Montserrat"/>
                <a:sym typeface="Montserrat"/>
              </a:rPr>
              <a:t>Jean Pierre Le Roux</a:t>
            </a:r>
            <a:endParaRPr/>
          </a:p>
        </p:txBody>
      </p:sp>
      <p:sp>
        <p:nvSpPr>
          <p:cNvPr id="535" name="Google Shape;535;p10"/>
          <p:cNvSpPr/>
          <p:nvPr/>
        </p:nvSpPr>
        <p:spPr>
          <a:xfrm>
            <a:off x="765178" y="4304700"/>
            <a:ext cx="2012919" cy="390513"/>
          </a:xfrm>
          <a:prstGeom prst="rect">
            <a:avLst/>
          </a:prstGeom>
          <a:noFill/>
          <a:ln>
            <a:noFill/>
          </a:ln>
        </p:spPr>
        <p:txBody>
          <a:bodyPr anchorCtr="0" anchor="ctr" bIns="0" lIns="0" spcFirstLastPara="1" rIns="0" wrap="square" tIns="0">
            <a:noAutofit/>
          </a:bodyPr>
          <a:lstStyle/>
          <a:p>
            <a:pPr indent="0" lvl="0" marL="0" marR="0" rtl="0" algn="ctr">
              <a:lnSpc>
                <a:spcPct val="114285"/>
              </a:lnSpc>
              <a:spcBef>
                <a:spcPts val="0"/>
              </a:spcBef>
              <a:spcAft>
                <a:spcPts val="0"/>
              </a:spcAft>
              <a:buNone/>
            </a:pPr>
            <a:r>
              <a:rPr lang="en-GB" sz="1400">
                <a:solidFill>
                  <a:schemeClr val="lt1"/>
                </a:solidFill>
                <a:latin typeface="Montserrat"/>
                <a:ea typeface="Montserrat"/>
                <a:cs typeface="Montserrat"/>
                <a:sym typeface="Montserrat"/>
              </a:rPr>
              <a:t>Engineering | Developer</a:t>
            </a:r>
            <a:endParaRPr/>
          </a:p>
          <a:p>
            <a:pPr indent="0" lvl="0" marL="0" marR="0" rtl="0" algn="ctr">
              <a:lnSpc>
                <a:spcPct val="114285"/>
              </a:lnSpc>
              <a:spcBef>
                <a:spcPts val="0"/>
              </a:spcBef>
              <a:spcAft>
                <a:spcPts val="0"/>
              </a:spcAft>
              <a:buNone/>
            </a:pPr>
            <a:r>
              <a:rPr lang="en-GB" sz="1400">
                <a:solidFill>
                  <a:schemeClr val="lt1"/>
                </a:solidFill>
                <a:latin typeface="Montserrat"/>
                <a:ea typeface="Montserrat"/>
                <a:cs typeface="Montserrat"/>
                <a:sym typeface="Montserrat"/>
              </a:rPr>
              <a:t>B.Eng. | MBA</a:t>
            </a:r>
            <a:endParaRPr/>
          </a:p>
        </p:txBody>
      </p:sp>
      <p:sp>
        <p:nvSpPr>
          <p:cNvPr id="536" name="Google Shape;536;p10"/>
          <p:cNvSpPr txBox="1"/>
          <p:nvPr/>
        </p:nvSpPr>
        <p:spPr>
          <a:xfrm>
            <a:off x="802033" y="3861772"/>
            <a:ext cx="1889167" cy="348813"/>
          </a:xfrm>
          <a:prstGeom prst="rect">
            <a:avLst/>
          </a:prstGeom>
          <a:noFill/>
          <a:ln>
            <a:noFill/>
          </a:ln>
        </p:spPr>
        <p:txBody>
          <a:bodyPr anchorCtr="0" anchor="t" bIns="45700" lIns="91425" spcFirstLastPara="1" rIns="91425" wrap="square" tIns="45700">
            <a:spAutoFit/>
          </a:bodyPr>
          <a:lstStyle/>
          <a:p>
            <a:pPr indent="0" lvl="0" marL="0" marR="0" rtl="0" algn="ctr">
              <a:lnSpc>
                <a:spcPct val="111111"/>
              </a:lnSpc>
              <a:spcBef>
                <a:spcPts val="0"/>
              </a:spcBef>
              <a:spcAft>
                <a:spcPts val="0"/>
              </a:spcAft>
              <a:buNone/>
            </a:pPr>
            <a:r>
              <a:rPr b="1" lang="en-GB" sz="1800">
                <a:solidFill>
                  <a:srgbClr val="05295C"/>
                </a:solidFill>
                <a:latin typeface="Montserrat"/>
                <a:ea typeface="Montserrat"/>
                <a:cs typeface="Montserrat"/>
                <a:sym typeface="Montserrat"/>
              </a:rPr>
              <a:t>Co-Founder | CTO</a:t>
            </a:r>
            <a:endParaRPr/>
          </a:p>
        </p:txBody>
      </p:sp>
      <p:cxnSp>
        <p:nvCxnSpPr>
          <p:cNvPr id="537" name="Google Shape;537;p10"/>
          <p:cNvCxnSpPr/>
          <p:nvPr/>
        </p:nvCxnSpPr>
        <p:spPr>
          <a:xfrm>
            <a:off x="853985" y="4224795"/>
            <a:ext cx="1800000" cy="0"/>
          </a:xfrm>
          <a:prstGeom prst="straightConnector1">
            <a:avLst/>
          </a:prstGeom>
          <a:noFill/>
          <a:ln cap="flat" cmpd="sng" w="9525">
            <a:solidFill>
              <a:schemeClr val="lt1"/>
            </a:solidFill>
            <a:prstDash val="solid"/>
            <a:miter lim="800000"/>
            <a:headEnd len="sm" w="sm" type="none"/>
            <a:tailEnd len="sm" w="sm" type="none"/>
          </a:ln>
        </p:spPr>
      </p:cxnSp>
      <p:sp>
        <p:nvSpPr>
          <p:cNvPr id="538" name="Google Shape;538;p10"/>
          <p:cNvSpPr/>
          <p:nvPr/>
        </p:nvSpPr>
        <p:spPr>
          <a:xfrm>
            <a:off x="5151844" y="1879553"/>
            <a:ext cx="2000802" cy="1850088"/>
          </a:xfrm>
          <a:custGeom>
            <a:rect b="b" l="l" r="r" t="t"/>
            <a:pathLst>
              <a:path extrusionOk="0" h="1850088" w="2000802">
                <a:moveTo>
                  <a:pt x="0" y="0"/>
                </a:moveTo>
                <a:lnTo>
                  <a:pt x="2000802" y="0"/>
                </a:lnTo>
                <a:lnTo>
                  <a:pt x="2000802" y="1850088"/>
                </a:lnTo>
                <a:lnTo>
                  <a:pt x="1815687" y="1850088"/>
                </a:lnTo>
                <a:lnTo>
                  <a:pt x="1815687" y="1793593"/>
                </a:lnTo>
                <a:lnTo>
                  <a:pt x="1934750" y="1793593"/>
                </a:lnTo>
                <a:lnTo>
                  <a:pt x="1934750" y="56495"/>
                </a:lnTo>
                <a:lnTo>
                  <a:pt x="66052" y="56495"/>
                </a:lnTo>
                <a:lnTo>
                  <a:pt x="66052" y="1793593"/>
                </a:lnTo>
                <a:lnTo>
                  <a:pt x="185115" y="1793593"/>
                </a:lnTo>
                <a:lnTo>
                  <a:pt x="185115" y="1850088"/>
                </a:lnTo>
                <a:lnTo>
                  <a:pt x="0" y="1850088"/>
                </a:lnTo>
                <a:lnTo>
                  <a:pt x="0"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a:ea typeface="Roboto"/>
              <a:cs typeface="Roboto"/>
              <a:sym typeface="Roboto"/>
            </a:endParaRPr>
          </a:p>
        </p:txBody>
      </p:sp>
      <p:sp>
        <p:nvSpPr>
          <p:cNvPr id="539" name="Google Shape;539;p10"/>
          <p:cNvSpPr txBox="1"/>
          <p:nvPr/>
        </p:nvSpPr>
        <p:spPr>
          <a:xfrm>
            <a:off x="5274297" y="3553557"/>
            <a:ext cx="17680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400">
                <a:solidFill>
                  <a:schemeClr val="lt1"/>
                </a:solidFill>
                <a:latin typeface="Montserrat"/>
                <a:ea typeface="Montserrat"/>
                <a:cs typeface="Montserrat"/>
                <a:sym typeface="Montserrat"/>
              </a:rPr>
              <a:t>Jay Chouhan</a:t>
            </a:r>
            <a:endParaRPr/>
          </a:p>
        </p:txBody>
      </p:sp>
      <p:sp>
        <p:nvSpPr>
          <p:cNvPr id="540" name="Google Shape;540;p10"/>
          <p:cNvSpPr/>
          <p:nvPr/>
        </p:nvSpPr>
        <p:spPr>
          <a:xfrm>
            <a:off x="5164983" y="4304700"/>
            <a:ext cx="2012919" cy="390513"/>
          </a:xfrm>
          <a:prstGeom prst="rect">
            <a:avLst/>
          </a:prstGeom>
          <a:noFill/>
          <a:ln>
            <a:noFill/>
          </a:ln>
        </p:spPr>
        <p:txBody>
          <a:bodyPr anchorCtr="0" anchor="ctr" bIns="0" lIns="0" spcFirstLastPara="1" rIns="0" wrap="square" tIns="0">
            <a:noAutofit/>
          </a:bodyPr>
          <a:lstStyle/>
          <a:p>
            <a:pPr indent="0" lvl="0" marL="0" marR="0" rtl="0" algn="ctr">
              <a:lnSpc>
                <a:spcPct val="114285"/>
              </a:lnSpc>
              <a:spcBef>
                <a:spcPts val="0"/>
              </a:spcBef>
              <a:spcAft>
                <a:spcPts val="0"/>
              </a:spcAft>
              <a:buNone/>
            </a:pPr>
            <a:r>
              <a:rPr lang="en-GB" sz="1400">
                <a:solidFill>
                  <a:schemeClr val="lt1"/>
                </a:solidFill>
                <a:latin typeface="Montserrat"/>
                <a:ea typeface="Montserrat"/>
                <a:cs typeface="Montserrat"/>
                <a:sym typeface="Montserrat"/>
              </a:rPr>
              <a:t>Audiologist | Business</a:t>
            </a:r>
            <a:endParaRPr/>
          </a:p>
          <a:p>
            <a:pPr indent="0" lvl="0" marL="0" marR="0" rtl="0" algn="ctr">
              <a:lnSpc>
                <a:spcPct val="114285"/>
              </a:lnSpc>
              <a:spcBef>
                <a:spcPts val="0"/>
              </a:spcBef>
              <a:spcAft>
                <a:spcPts val="0"/>
              </a:spcAft>
              <a:buNone/>
            </a:pPr>
            <a:r>
              <a:rPr lang="en-GB" sz="1400">
                <a:solidFill>
                  <a:schemeClr val="lt1"/>
                </a:solidFill>
                <a:latin typeface="Montserrat"/>
                <a:ea typeface="Montserrat"/>
                <a:cs typeface="Montserrat"/>
                <a:sym typeface="Montserrat"/>
              </a:rPr>
              <a:t>BSc | MSc | MBA</a:t>
            </a:r>
            <a:endParaRPr/>
          </a:p>
        </p:txBody>
      </p:sp>
      <p:sp>
        <p:nvSpPr>
          <p:cNvPr id="541" name="Google Shape;541;p10"/>
          <p:cNvSpPr txBox="1"/>
          <p:nvPr/>
        </p:nvSpPr>
        <p:spPr>
          <a:xfrm>
            <a:off x="5226859" y="3861771"/>
            <a:ext cx="1889167" cy="348813"/>
          </a:xfrm>
          <a:prstGeom prst="rect">
            <a:avLst/>
          </a:prstGeom>
          <a:noFill/>
          <a:ln>
            <a:noFill/>
          </a:ln>
        </p:spPr>
        <p:txBody>
          <a:bodyPr anchorCtr="0" anchor="t" bIns="45700" lIns="91425" spcFirstLastPara="1" rIns="91425" wrap="square" tIns="45700">
            <a:spAutoFit/>
          </a:bodyPr>
          <a:lstStyle/>
          <a:p>
            <a:pPr indent="0" lvl="0" marL="0" marR="0" rtl="0" algn="ctr">
              <a:lnSpc>
                <a:spcPct val="111111"/>
              </a:lnSpc>
              <a:spcBef>
                <a:spcPts val="0"/>
              </a:spcBef>
              <a:spcAft>
                <a:spcPts val="0"/>
              </a:spcAft>
              <a:buNone/>
            </a:pPr>
            <a:r>
              <a:rPr b="1" lang="en-GB" sz="1800">
                <a:solidFill>
                  <a:srgbClr val="05295C"/>
                </a:solidFill>
                <a:latin typeface="Montserrat"/>
                <a:ea typeface="Montserrat"/>
                <a:cs typeface="Montserrat"/>
                <a:sym typeface="Montserrat"/>
              </a:rPr>
              <a:t>Co-Founder | CEO</a:t>
            </a:r>
            <a:endParaRPr/>
          </a:p>
        </p:txBody>
      </p:sp>
      <p:cxnSp>
        <p:nvCxnSpPr>
          <p:cNvPr id="542" name="Google Shape;542;p10"/>
          <p:cNvCxnSpPr/>
          <p:nvPr/>
        </p:nvCxnSpPr>
        <p:spPr>
          <a:xfrm>
            <a:off x="5291368" y="4224795"/>
            <a:ext cx="1800000" cy="0"/>
          </a:xfrm>
          <a:prstGeom prst="straightConnector1">
            <a:avLst/>
          </a:prstGeom>
          <a:noFill/>
          <a:ln cap="flat" cmpd="sng" w="9525">
            <a:solidFill>
              <a:schemeClr val="lt1"/>
            </a:solidFill>
            <a:prstDash val="solid"/>
            <a:miter lim="800000"/>
            <a:headEnd len="sm" w="sm" type="none"/>
            <a:tailEnd len="sm" w="sm" type="none"/>
          </a:ln>
        </p:spPr>
      </p:cxnSp>
      <p:pic>
        <p:nvPicPr>
          <p:cNvPr id="543" name="Google Shape;543;p10"/>
          <p:cNvPicPr preferRelativeResize="0"/>
          <p:nvPr/>
        </p:nvPicPr>
        <p:blipFill rotWithShape="1">
          <a:blip r:embed="rId3">
            <a:alphaModFix/>
          </a:blip>
          <a:srcRect b="0" l="0" r="0" t="0"/>
          <a:stretch/>
        </p:blipFill>
        <p:spPr>
          <a:xfrm>
            <a:off x="9916418" y="2014301"/>
            <a:ext cx="1079016" cy="1530241"/>
          </a:xfrm>
          <a:prstGeom prst="rect">
            <a:avLst/>
          </a:prstGeom>
          <a:noFill/>
          <a:ln>
            <a:noFill/>
          </a:ln>
        </p:spPr>
      </p:pic>
      <p:pic>
        <p:nvPicPr>
          <p:cNvPr id="544" name="Google Shape;544;p10"/>
          <p:cNvPicPr preferRelativeResize="0"/>
          <p:nvPr/>
        </p:nvPicPr>
        <p:blipFill rotWithShape="1">
          <a:blip r:embed="rId4">
            <a:alphaModFix/>
          </a:blip>
          <a:srcRect b="0" l="0" r="0" t="0"/>
          <a:stretch/>
        </p:blipFill>
        <p:spPr>
          <a:xfrm>
            <a:off x="1206457" y="1987057"/>
            <a:ext cx="1041927" cy="1534474"/>
          </a:xfrm>
          <a:prstGeom prst="rect">
            <a:avLst/>
          </a:prstGeom>
          <a:noFill/>
          <a:ln>
            <a:noFill/>
          </a:ln>
        </p:spPr>
      </p:pic>
      <p:pic>
        <p:nvPicPr>
          <p:cNvPr descr="A person looking at the camera&#10;&#10;Description automatically generated" id="545" name="Google Shape;545;p10"/>
          <p:cNvPicPr preferRelativeResize="0"/>
          <p:nvPr/>
        </p:nvPicPr>
        <p:blipFill rotWithShape="1">
          <a:blip r:embed="rId5">
            <a:alphaModFix/>
          </a:blip>
          <a:srcRect b="0" l="0" r="0" t="0"/>
          <a:stretch/>
        </p:blipFill>
        <p:spPr>
          <a:xfrm>
            <a:off x="5371789" y="2008237"/>
            <a:ext cx="1560912" cy="1534341"/>
          </a:xfrm>
          <a:prstGeom prst="rect">
            <a:avLst/>
          </a:prstGeom>
          <a:noFill/>
          <a:ln>
            <a:noFill/>
          </a:ln>
        </p:spPr>
      </p:pic>
      <p:sp>
        <p:nvSpPr>
          <p:cNvPr id="546" name="Google Shape;546;p10"/>
          <p:cNvSpPr/>
          <p:nvPr/>
        </p:nvSpPr>
        <p:spPr>
          <a:xfrm>
            <a:off x="216553" y="4908836"/>
            <a:ext cx="3110168" cy="1581212"/>
          </a:xfrm>
          <a:prstGeom prst="rect">
            <a:avLst/>
          </a:prstGeom>
          <a:solidFill>
            <a:srgbClr val="ECE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Roboto"/>
                <a:ea typeface="Roboto"/>
                <a:cs typeface="Roboto"/>
                <a:sym typeface="Roboto"/>
              </a:rPr>
              <a:t> </a:t>
            </a:r>
            <a:endParaRPr/>
          </a:p>
        </p:txBody>
      </p:sp>
      <p:cxnSp>
        <p:nvCxnSpPr>
          <p:cNvPr id="547" name="Google Shape;547;p10"/>
          <p:cNvCxnSpPr/>
          <p:nvPr/>
        </p:nvCxnSpPr>
        <p:spPr>
          <a:xfrm>
            <a:off x="3876541" y="4908836"/>
            <a:ext cx="0" cy="1581212"/>
          </a:xfrm>
          <a:prstGeom prst="straightConnector1">
            <a:avLst/>
          </a:prstGeom>
          <a:noFill/>
          <a:ln cap="flat" cmpd="sng" w="38100">
            <a:solidFill>
              <a:schemeClr val="lt2"/>
            </a:solidFill>
            <a:prstDash val="solid"/>
            <a:miter lim="800000"/>
            <a:headEnd len="sm" w="sm" type="none"/>
            <a:tailEnd len="sm" w="sm" type="none"/>
          </a:ln>
        </p:spPr>
      </p:cxnSp>
      <p:cxnSp>
        <p:nvCxnSpPr>
          <p:cNvPr id="548" name="Google Shape;548;p10"/>
          <p:cNvCxnSpPr/>
          <p:nvPr/>
        </p:nvCxnSpPr>
        <p:spPr>
          <a:xfrm>
            <a:off x="8278969" y="4902323"/>
            <a:ext cx="0" cy="1581212"/>
          </a:xfrm>
          <a:prstGeom prst="straightConnector1">
            <a:avLst/>
          </a:prstGeom>
          <a:noFill/>
          <a:ln cap="flat" cmpd="sng" w="38100">
            <a:solidFill>
              <a:schemeClr val="lt2"/>
            </a:solidFill>
            <a:prstDash val="solid"/>
            <a:miter lim="800000"/>
            <a:headEnd len="sm" w="sm" type="none"/>
            <a:tailEnd len="sm" w="sm" type="none"/>
          </a:ln>
        </p:spPr>
      </p:cxnSp>
      <p:sp>
        <p:nvSpPr>
          <p:cNvPr id="549" name="Google Shape;549;p10"/>
          <p:cNvSpPr txBox="1"/>
          <p:nvPr/>
        </p:nvSpPr>
        <p:spPr>
          <a:xfrm>
            <a:off x="396901" y="5237777"/>
            <a:ext cx="274947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Roboto"/>
                <a:ea typeface="Roboto"/>
                <a:cs typeface="Roboto"/>
                <a:sym typeface="Roboto"/>
              </a:rPr>
              <a:t>Application Development</a:t>
            </a:r>
            <a:endParaRPr/>
          </a:p>
          <a:p>
            <a:pPr indent="0" lvl="0" marL="0" marR="0" rtl="0" algn="ctr">
              <a:spcBef>
                <a:spcPts val="0"/>
              </a:spcBef>
              <a:spcAft>
                <a:spcPts val="0"/>
              </a:spcAft>
              <a:buNone/>
            </a:pPr>
            <a:r>
              <a:t/>
            </a:r>
            <a:endParaRPr sz="1800">
              <a:solidFill>
                <a:schemeClr val="dk1"/>
              </a:solidFill>
              <a:latin typeface="Roboto"/>
              <a:ea typeface="Roboto"/>
              <a:cs typeface="Roboto"/>
              <a:sym typeface="Roboto"/>
            </a:endParaRPr>
          </a:p>
          <a:p>
            <a:pPr indent="0" lvl="0" marL="0" marR="0" rtl="0" algn="ctr">
              <a:spcBef>
                <a:spcPts val="0"/>
              </a:spcBef>
              <a:spcAft>
                <a:spcPts val="0"/>
              </a:spcAft>
              <a:buNone/>
            </a:pPr>
            <a:r>
              <a:rPr lang="en-GB" sz="1800">
                <a:solidFill>
                  <a:schemeClr val="dk1"/>
                </a:solidFill>
                <a:latin typeface="Roboto"/>
                <a:ea typeface="Roboto"/>
                <a:cs typeface="Roboto"/>
                <a:sym typeface="Roboto"/>
              </a:rPr>
              <a:t>IT Strategy &amp; Expertise</a:t>
            </a:r>
            <a:endParaRPr/>
          </a:p>
        </p:txBody>
      </p:sp>
      <p:sp>
        <p:nvSpPr>
          <p:cNvPr id="550" name="Google Shape;550;p10"/>
          <p:cNvSpPr/>
          <p:nvPr/>
        </p:nvSpPr>
        <p:spPr>
          <a:xfrm>
            <a:off x="4540916" y="4908836"/>
            <a:ext cx="3110168" cy="1581212"/>
          </a:xfrm>
          <a:prstGeom prst="rect">
            <a:avLst/>
          </a:prstGeom>
          <a:solidFill>
            <a:srgbClr val="ECE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Roboto"/>
                <a:ea typeface="Roboto"/>
                <a:cs typeface="Roboto"/>
                <a:sym typeface="Roboto"/>
              </a:rPr>
              <a:t> </a:t>
            </a:r>
            <a:endParaRPr/>
          </a:p>
        </p:txBody>
      </p:sp>
      <p:sp>
        <p:nvSpPr>
          <p:cNvPr id="551" name="Google Shape;551;p10"/>
          <p:cNvSpPr txBox="1"/>
          <p:nvPr/>
        </p:nvSpPr>
        <p:spPr>
          <a:xfrm>
            <a:off x="4708165" y="5221326"/>
            <a:ext cx="280397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Roboto"/>
                <a:ea typeface="Roboto"/>
                <a:cs typeface="Roboto"/>
                <a:sym typeface="Roboto"/>
              </a:rPr>
              <a:t>Healthcare Expertise</a:t>
            </a:r>
            <a:endParaRPr/>
          </a:p>
          <a:p>
            <a:pPr indent="0" lvl="0" marL="0" marR="0" rtl="0" algn="ctr">
              <a:spcBef>
                <a:spcPts val="0"/>
              </a:spcBef>
              <a:spcAft>
                <a:spcPts val="0"/>
              </a:spcAft>
              <a:buNone/>
            </a:pPr>
            <a:r>
              <a:t/>
            </a:r>
            <a:endParaRPr sz="1800">
              <a:solidFill>
                <a:schemeClr val="dk1"/>
              </a:solidFill>
              <a:latin typeface="Roboto"/>
              <a:ea typeface="Roboto"/>
              <a:cs typeface="Roboto"/>
              <a:sym typeface="Roboto"/>
            </a:endParaRPr>
          </a:p>
          <a:p>
            <a:pPr indent="0" lvl="0" marL="0" marR="0" rtl="0" algn="ctr">
              <a:spcBef>
                <a:spcPts val="0"/>
              </a:spcBef>
              <a:spcAft>
                <a:spcPts val="0"/>
              </a:spcAft>
              <a:buNone/>
            </a:pPr>
            <a:r>
              <a:rPr lang="en-GB" sz="1800">
                <a:solidFill>
                  <a:schemeClr val="dk1"/>
                </a:solidFill>
                <a:latin typeface="Roboto"/>
                <a:ea typeface="Roboto"/>
                <a:cs typeface="Roboto"/>
                <a:sym typeface="Roboto"/>
              </a:rPr>
              <a:t>Strategy &amp; Administration</a:t>
            </a:r>
            <a:endParaRPr/>
          </a:p>
        </p:txBody>
      </p:sp>
      <p:sp>
        <p:nvSpPr>
          <p:cNvPr id="552" name="Google Shape;552;p10"/>
          <p:cNvSpPr/>
          <p:nvPr/>
        </p:nvSpPr>
        <p:spPr>
          <a:xfrm>
            <a:off x="8943343" y="4908836"/>
            <a:ext cx="3110168" cy="1581212"/>
          </a:xfrm>
          <a:prstGeom prst="rect">
            <a:avLst/>
          </a:prstGeom>
          <a:solidFill>
            <a:srgbClr val="ECE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Roboto"/>
                <a:ea typeface="Roboto"/>
                <a:cs typeface="Roboto"/>
                <a:sym typeface="Roboto"/>
              </a:rPr>
              <a:t> </a:t>
            </a:r>
            <a:endParaRPr/>
          </a:p>
        </p:txBody>
      </p:sp>
      <p:sp>
        <p:nvSpPr>
          <p:cNvPr id="553" name="Google Shape;553;p10"/>
          <p:cNvSpPr txBox="1"/>
          <p:nvPr/>
        </p:nvSpPr>
        <p:spPr>
          <a:xfrm>
            <a:off x="9236704" y="5237777"/>
            <a:ext cx="252344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Roboto"/>
                <a:ea typeface="Roboto"/>
                <a:cs typeface="Roboto"/>
                <a:sym typeface="Roboto"/>
              </a:rPr>
              <a:t>Business Development</a:t>
            </a:r>
            <a:endParaRPr/>
          </a:p>
          <a:p>
            <a:pPr indent="0" lvl="0" marL="0" marR="0" rtl="0" algn="ctr">
              <a:spcBef>
                <a:spcPts val="0"/>
              </a:spcBef>
              <a:spcAft>
                <a:spcPts val="0"/>
              </a:spcAft>
              <a:buNone/>
            </a:pPr>
            <a:r>
              <a:t/>
            </a:r>
            <a:endParaRPr sz="1800">
              <a:solidFill>
                <a:schemeClr val="dk1"/>
              </a:solidFill>
              <a:latin typeface="Roboto"/>
              <a:ea typeface="Roboto"/>
              <a:cs typeface="Roboto"/>
              <a:sym typeface="Roboto"/>
            </a:endParaRPr>
          </a:p>
          <a:p>
            <a:pPr indent="0" lvl="0" marL="0" marR="0" rtl="0" algn="ctr">
              <a:spcBef>
                <a:spcPts val="0"/>
              </a:spcBef>
              <a:spcAft>
                <a:spcPts val="0"/>
              </a:spcAft>
              <a:buNone/>
            </a:pPr>
            <a:r>
              <a:rPr lang="en-GB" sz="1800">
                <a:solidFill>
                  <a:schemeClr val="dk1"/>
                </a:solidFill>
                <a:latin typeface="Roboto"/>
                <a:ea typeface="Roboto"/>
                <a:cs typeface="Roboto"/>
                <a:sym typeface="Roboto"/>
              </a:rPr>
              <a:t>Marketing &amp; Sales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DBBAA"/>
        </a:solidFill>
      </p:bgPr>
    </p:bg>
    <p:spTree>
      <p:nvGrpSpPr>
        <p:cNvPr id="558" name="Shape 558"/>
        <p:cNvGrpSpPr/>
        <p:nvPr/>
      </p:nvGrpSpPr>
      <p:grpSpPr>
        <a:xfrm>
          <a:off x="0" y="0"/>
          <a:ext cx="0" cy="0"/>
          <a:chOff x="0" y="0"/>
          <a:chExt cx="0" cy="0"/>
        </a:xfrm>
      </p:grpSpPr>
      <p:grpSp>
        <p:nvGrpSpPr>
          <p:cNvPr id="559" name="Google Shape;559;p11"/>
          <p:cNvGrpSpPr/>
          <p:nvPr/>
        </p:nvGrpSpPr>
        <p:grpSpPr>
          <a:xfrm>
            <a:off x="2871435" y="1874547"/>
            <a:ext cx="5293742" cy="4633377"/>
            <a:chOff x="2613858" y="1523425"/>
            <a:chExt cx="3920691" cy="2864043"/>
          </a:xfrm>
        </p:grpSpPr>
        <p:grpSp>
          <p:nvGrpSpPr>
            <p:cNvPr id="560" name="Google Shape;560;p11"/>
            <p:cNvGrpSpPr/>
            <p:nvPr/>
          </p:nvGrpSpPr>
          <p:grpSpPr>
            <a:xfrm>
              <a:off x="2613858" y="1523425"/>
              <a:ext cx="3920691" cy="2864043"/>
              <a:chOff x="2613858" y="1523425"/>
              <a:chExt cx="3920691" cy="2864043"/>
            </a:xfrm>
          </p:grpSpPr>
          <p:sp>
            <p:nvSpPr>
              <p:cNvPr id="561" name="Google Shape;561;p11"/>
              <p:cNvSpPr/>
              <p:nvPr/>
            </p:nvSpPr>
            <p:spPr>
              <a:xfrm rot="5400000">
                <a:off x="4924676" y="1720789"/>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CBC5B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562" name="Google Shape;562;p11"/>
              <p:cNvCxnSpPr/>
              <p:nvPr/>
            </p:nvCxnSpPr>
            <p:spPr>
              <a:xfrm>
                <a:off x="5045464" y="1523425"/>
                <a:ext cx="0" cy="181200"/>
              </a:xfrm>
              <a:prstGeom prst="straightConnector1">
                <a:avLst/>
              </a:prstGeom>
              <a:noFill/>
              <a:ln cap="flat" cmpd="sng" w="19050">
                <a:solidFill>
                  <a:srgbClr val="FFFFFF"/>
                </a:solidFill>
                <a:prstDash val="solid"/>
                <a:round/>
                <a:headEnd len="med" w="med" type="diamond"/>
                <a:tailEnd len="sm" w="sm" type="none"/>
              </a:ln>
            </p:spPr>
          </p:cxnSp>
          <p:sp>
            <p:nvSpPr>
              <p:cNvPr id="563" name="Google Shape;563;p11"/>
              <p:cNvSpPr/>
              <p:nvPr/>
            </p:nvSpPr>
            <p:spPr>
              <a:xfrm rot="5400000">
                <a:off x="6309028" y="2311963"/>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CBC5B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64" name="Google Shape;564;p11"/>
              <p:cNvSpPr/>
              <p:nvPr/>
            </p:nvSpPr>
            <p:spPr>
              <a:xfrm rot="5400000">
                <a:off x="3433899" y="2945028"/>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CBC5B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565" name="Google Shape;565;p11"/>
              <p:cNvCxnSpPr/>
              <p:nvPr/>
            </p:nvCxnSpPr>
            <p:spPr>
              <a:xfrm rot="10800000">
                <a:off x="6107000" y="2426400"/>
                <a:ext cx="217200" cy="0"/>
              </a:xfrm>
              <a:prstGeom prst="straightConnector1">
                <a:avLst/>
              </a:prstGeom>
              <a:noFill/>
              <a:ln cap="flat" cmpd="sng" w="19050">
                <a:solidFill>
                  <a:srgbClr val="FFFFFF"/>
                </a:solidFill>
                <a:prstDash val="solid"/>
                <a:round/>
                <a:headEnd len="sm" w="sm" type="none"/>
                <a:tailEnd len="med" w="med" type="diamond"/>
              </a:ln>
            </p:spPr>
          </p:cxnSp>
          <p:cxnSp>
            <p:nvCxnSpPr>
              <p:cNvPr id="566" name="Google Shape;566;p11"/>
              <p:cNvCxnSpPr/>
              <p:nvPr/>
            </p:nvCxnSpPr>
            <p:spPr>
              <a:xfrm>
                <a:off x="3554714" y="2752425"/>
                <a:ext cx="0" cy="181200"/>
              </a:xfrm>
              <a:prstGeom prst="straightConnector1">
                <a:avLst/>
              </a:prstGeom>
              <a:noFill/>
              <a:ln cap="flat" cmpd="sng" w="19050">
                <a:solidFill>
                  <a:srgbClr val="FFFFFF"/>
                </a:solidFill>
                <a:prstDash val="solid"/>
                <a:round/>
                <a:headEnd len="med" w="med" type="diamond"/>
                <a:tailEnd len="sm" w="sm" type="none"/>
              </a:ln>
            </p:spPr>
          </p:cxnSp>
          <p:cxnSp>
            <p:nvCxnSpPr>
              <p:cNvPr id="567" name="Google Shape;567;p11"/>
              <p:cNvCxnSpPr/>
              <p:nvPr/>
            </p:nvCxnSpPr>
            <p:spPr>
              <a:xfrm rot="10800000">
                <a:off x="2823275" y="3659113"/>
                <a:ext cx="217200" cy="0"/>
              </a:xfrm>
              <a:prstGeom prst="straightConnector1">
                <a:avLst/>
              </a:prstGeom>
              <a:noFill/>
              <a:ln cap="flat" cmpd="sng" w="19050">
                <a:solidFill>
                  <a:srgbClr val="FFFFFF"/>
                </a:solidFill>
                <a:prstDash val="solid"/>
                <a:round/>
                <a:headEnd len="med" w="med" type="diamond"/>
                <a:tailEnd len="sm" w="sm" type="none"/>
              </a:ln>
            </p:spPr>
          </p:cxnSp>
          <p:cxnSp>
            <p:nvCxnSpPr>
              <p:cNvPr id="568" name="Google Shape;568;p11"/>
              <p:cNvCxnSpPr/>
              <p:nvPr/>
            </p:nvCxnSpPr>
            <p:spPr>
              <a:xfrm>
                <a:off x="5877809" y="3964654"/>
                <a:ext cx="0" cy="181200"/>
              </a:xfrm>
              <a:prstGeom prst="straightConnector1">
                <a:avLst/>
              </a:prstGeom>
              <a:noFill/>
              <a:ln cap="flat" cmpd="sng" w="19050">
                <a:solidFill>
                  <a:srgbClr val="FFFFFF"/>
                </a:solidFill>
                <a:prstDash val="solid"/>
                <a:round/>
                <a:headEnd len="med" w="med" type="diamond"/>
                <a:tailEnd len="sm" w="sm" type="none"/>
              </a:ln>
            </p:spPr>
          </p:cxnSp>
          <p:sp>
            <p:nvSpPr>
              <p:cNvPr id="569" name="Google Shape;569;p11"/>
              <p:cNvSpPr/>
              <p:nvPr/>
            </p:nvSpPr>
            <p:spPr>
              <a:xfrm rot="5400000">
                <a:off x="5754131" y="4161947"/>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CBC5B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rPr lang="en-GB"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570" name="Google Shape;570;p11"/>
              <p:cNvSpPr/>
              <p:nvPr/>
            </p:nvSpPr>
            <p:spPr>
              <a:xfrm rot="5400000">
                <a:off x="2597765" y="3554395"/>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CBC5B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571" name="Google Shape;571;p11"/>
            <p:cNvGrpSpPr/>
            <p:nvPr/>
          </p:nvGrpSpPr>
          <p:grpSpPr>
            <a:xfrm>
              <a:off x="2691784" y="1805334"/>
              <a:ext cx="3761071" cy="2501708"/>
              <a:chOff x="2691784" y="1805334"/>
              <a:chExt cx="3761071" cy="2501708"/>
            </a:xfrm>
          </p:grpSpPr>
          <p:sp>
            <p:nvSpPr>
              <p:cNvPr id="572" name="Google Shape;572;p11"/>
              <p:cNvSpPr/>
              <p:nvPr/>
            </p:nvSpPr>
            <p:spPr>
              <a:xfrm>
                <a:off x="5224265" y="4266661"/>
                <a:ext cx="533252" cy="40353"/>
              </a:xfrm>
              <a:custGeom>
                <a:rect b="b" l="l" r="r" t="t"/>
                <a:pathLst>
                  <a:path extrusionOk="0" h="2706" w="106520">
                    <a:moveTo>
                      <a:pt x="0" y="0"/>
                    </a:moveTo>
                    <a:lnTo>
                      <a:pt x="0" y="2705"/>
                    </a:lnTo>
                    <a:lnTo>
                      <a:pt x="106520" y="2705"/>
                    </a:lnTo>
                    <a:lnTo>
                      <a:pt x="106520" y="0"/>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73" name="Google Shape;573;p11"/>
              <p:cNvSpPr/>
              <p:nvPr/>
            </p:nvSpPr>
            <p:spPr>
              <a:xfrm>
                <a:off x="4306153" y="4266675"/>
                <a:ext cx="932050" cy="40353"/>
              </a:xfrm>
              <a:custGeom>
                <a:rect b="b" l="l" r="r" t="t"/>
                <a:pathLst>
                  <a:path extrusionOk="0" h="2706" w="106520">
                    <a:moveTo>
                      <a:pt x="0" y="0"/>
                    </a:moveTo>
                    <a:lnTo>
                      <a:pt x="0" y="2705"/>
                    </a:lnTo>
                    <a:lnTo>
                      <a:pt x="106520" y="2705"/>
                    </a:lnTo>
                    <a:lnTo>
                      <a:pt x="106520" y="0"/>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74" name="Google Shape;574;p11"/>
              <p:cNvSpPr/>
              <p:nvPr/>
            </p:nvSpPr>
            <p:spPr>
              <a:xfrm>
                <a:off x="2691784" y="3762285"/>
                <a:ext cx="1916675" cy="544757"/>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75" name="Google Shape;575;p11"/>
              <p:cNvSpPr/>
              <p:nvPr/>
            </p:nvSpPr>
            <p:spPr>
              <a:xfrm>
                <a:off x="2695021" y="3035999"/>
                <a:ext cx="754960" cy="529407"/>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76" name="Google Shape;576;p11"/>
              <p:cNvSpPr/>
              <p:nvPr/>
            </p:nvSpPr>
            <p:spPr>
              <a:xfrm>
                <a:off x="3661791" y="2531620"/>
                <a:ext cx="2791064" cy="544757"/>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77" name="Google Shape;577;p11"/>
              <p:cNvSpPr/>
              <p:nvPr/>
            </p:nvSpPr>
            <p:spPr>
              <a:xfrm>
                <a:off x="5161319" y="1805335"/>
                <a:ext cx="1291536" cy="508723"/>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78" name="Google Shape;578;p11"/>
              <p:cNvSpPr/>
              <p:nvPr/>
            </p:nvSpPr>
            <p:spPr>
              <a:xfrm>
                <a:off x="2785807" y="1805334"/>
                <a:ext cx="2143839" cy="40367"/>
              </a:xfrm>
              <a:custGeom>
                <a:rect b="b" l="l" r="r" t="t"/>
                <a:pathLst>
                  <a:path extrusionOk="0" h="2706" w="143713">
                    <a:moveTo>
                      <a:pt x="0" y="0"/>
                    </a:moveTo>
                    <a:lnTo>
                      <a:pt x="0" y="2705"/>
                    </a:lnTo>
                    <a:lnTo>
                      <a:pt x="143712" y="2705"/>
                    </a:lnTo>
                    <a:lnTo>
                      <a:pt x="143712" y="0"/>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sp>
        <p:nvSpPr>
          <p:cNvPr id="579" name="Google Shape;579;p11"/>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Beginning of E-Track Program</a:t>
            </a:r>
            <a:endParaRPr/>
          </a:p>
        </p:txBody>
      </p:sp>
      <p:sp>
        <p:nvSpPr>
          <p:cNvPr id="580" name="Google Shape;580;p11"/>
          <p:cNvSpPr/>
          <p:nvPr/>
        </p:nvSpPr>
        <p:spPr>
          <a:xfrm>
            <a:off x="399160" y="2362913"/>
            <a:ext cx="2062085" cy="1807719"/>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81" name="Google Shape;581;p11"/>
          <p:cNvSpPr txBox="1"/>
          <p:nvPr/>
        </p:nvSpPr>
        <p:spPr>
          <a:xfrm>
            <a:off x="5067424" y="1278241"/>
            <a:ext cx="2066625" cy="483391"/>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1800"/>
              <a:buFont typeface="Roboto"/>
              <a:buNone/>
            </a:pPr>
            <a:r>
              <a:rPr b="1" lang="en-GB" sz="1800">
                <a:solidFill>
                  <a:schemeClr val="lt1"/>
                </a:solidFill>
                <a:latin typeface="Roboto"/>
                <a:ea typeface="Roboto"/>
                <a:cs typeface="Roboto"/>
                <a:sym typeface="Roboto"/>
              </a:rPr>
              <a:t>Business Plan</a:t>
            </a:r>
            <a:endParaRPr b="1" sz="1800">
              <a:solidFill>
                <a:schemeClr val="dk1"/>
              </a:solidFill>
              <a:latin typeface="Roboto"/>
              <a:ea typeface="Roboto"/>
              <a:cs typeface="Roboto"/>
              <a:sym typeface="Roboto"/>
            </a:endParaRPr>
          </a:p>
        </p:txBody>
      </p:sp>
      <p:sp>
        <p:nvSpPr>
          <p:cNvPr id="582" name="Google Shape;582;p11"/>
          <p:cNvSpPr txBox="1"/>
          <p:nvPr/>
        </p:nvSpPr>
        <p:spPr>
          <a:xfrm>
            <a:off x="5030766" y="1556350"/>
            <a:ext cx="2247678" cy="35089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100"/>
              <a:buFont typeface="Arial"/>
              <a:buNone/>
            </a:pPr>
            <a:r>
              <a:rPr lang="en-GB" sz="1200">
                <a:solidFill>
                  <a:schemeClr val="dk1"/>
                </a:solidFill>
                <a:latin typeface="Roboto"/>
                <a:ea typeface="Roboto"/>
                <a:cs typeface="Roboto"/>
                <a:sym typeface="Roboto"/>
              </a:rPr>
              <a:t>Research based business plan</a:t>
            </a:r>
            <a:endParaRPr/>
          </a:p>
        </p:txBody>
      </p:sp>
      <p:sp>
        <p:nvSpPr>
          <p:cNvPr id="583" name="Google Shape;583;p11"/>
          <p:cNvSpPr txBox="1"/>
          <p:nvPr/>
        </p:nvSpPr>
        <p:spPr>
          <a:xfrm>
            <a:off x="5642783" y="2913672"/>
            <a:ext cx="1989129" cy="483391"/>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1800"/>
              <a:buFont typeface="Roboto"/>
              <a:buNone/>
            </a:pPr>
            <a:r>
              <a:rPr b="1" lang="en-GB" sz="1800">
                <a:solidFill>
                  <a:schemeClr val="lt1"/>
                </a:solidFill>
                <a:latin typeface="Roboto"/>
                <a:ea typeface="Roboto"/>
                <a:cs typeface="Roboto"/>
                <a:sym typeface="Roboto"/>
              </a:rPr>
              <a:t>Proof of Concept</a:t>
            </a:r>
            <a:endParaRPr b="1" sz="1800">
              <a:solidFill>
                <a:schemeClr val="dk1"/>
              </a:solidFill>
              <a:latin typeface="Roboto"/>
              <a:ea typeface="Roboto"/>
              <a:cs typeface="Roboto"/>
              <a:sym typeface="Roboto"/>
            </a:endParaRPr>
          </a:p>
        </p:txBody>
      </p:sp>
      <p:sp>
        <p:nvSpPr>
          <p:cNvPr id="584" name="Google Shape;584;p11"/>
          <p:cNvSpPr txBox="1"/>
          <p:nvPr/>
        </p:nvSpPr>
        <p:spPr>
          <a:xfrm>
            <a:off x="5720881" y="3153637"/>
            <a:ext cx="1832932" cy="514702"/>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Proof of concept of application and device</a:t>
            </a:r>
            <a:endParaRPr/>
          </a:p>
        </p:txBody>
      </p:sp>
      <p:sp>
        <p:nvSpPr>
          <p:cNvPr id="585" name="Google Shape;585;p11"/>
          <p:cNvSpPr txBox="1"/>
          <p:nvPr/>
        </p:nvSpPr>
        <p:spPr>
          <a:xfrm>
            <a:off x="3621268" y="2885061"/>
            <a:ext cx="1041009" cy="40214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1800"/>
              <a:buFont typeface="Roboto"/>
              <a:buNone/>
            </a:pPr>
            <a:r>
              <a:rPr b="1" lang="en-GB" sz="1800">
                <a:solidFill>
                  <a:schemeClr val="lt1"/>
                </a:solidFill>
                <a:latin typeface="Roboto"/>
                <a:ea typeface="Roboto"/>
                <a:cs typeface="Roboto"/>
                <a:sym typeface="Roboto"/>
              </a:rPr>
              <a:t>Team</a:t>
            </a:r>
            <a:endParaRPr b="1" sz="1800">
              <a:solidFill>
                <a:schemeClr val="dk1"/>
              </a:solidFill>
              <a:latin typeface="Roboto"/>
              <a:ea typeface="Roboto"/>
              <a:cs typeface="Roboto"/>
              <a:sym typeface="Roboto"/>
            </a:endParaRPr>
          </a:p>
        </p:txBody>
      </p:sp>
      <p:sp>
        <p:nvSpPr>
          <p:cNvPr id="586" name="Google Shape;586;p11"/>
          <p:cNvSpPr txBox="1"/>
          <p:nvPr/>
        </p:nvSpPr>
        <p:spPr>
          <a:xfrm>
            <a:off x="3296214" y="3191474"/>
            <a:ext cx="1747842" cy="47392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100"/>
              <a:buFont typeface="Arial"/>
              <a:buNone/>
            </a:pPr>
            <a:r>
              <a:rPr lang="en-GB" sz="1200">
                <a:solidFill>
                  <a:schemeClr val="dk1"/>
                </a:solidFill>
                <a:latin typeface="Roboto"/>
                <a:ea typeface="Roboto"/>
                <a:cs typeface="Roboto"/>
                <a:sym typeface="Roboto"/>
              </a:rPr>
              <a:t>Established business core team</a:t>
            </a:r>
            <a:endParaRPr/>
          </a:p>
        </p:txBody>
      </p:sp>
      <p:sp>
        <p:nvSpPr>
          <p:cNvPr id="587" name="Google Shape;587;p11"/>
          <p:cNvSpPr txBox="1"/>
          <p:nvPr/>
        </p:nvSpPr>
        <p:spPr>
          <a:xfrm>
            <a:off x="3447456" y="5106923"/>
            <a:ext cx="2224321" cy="35235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1800"/>
              <a:buFont typeface="Roboto"/>
              <a:buNone/>
            </a:pPr>
            <a:r>
              <a:rPr b="1" lang="en-GB" sz="1800">
                <a:solidFill>
                  <a:schemeClr val="lt1"/>
                </a:solidFill>
                <a:latin typeface="Roboto"/>
                <a:ea typeface="Roboto"/>
                <a:cs typeface="Roboto"/>
                <a:sym typeface="Roboto"/>
              </a:rPr>
              <a:t>Development Stage</a:t>
            </a:r>
            <a:endParaRPr b="1" sz="1800">
              <a:solidFill>
                <a:schemeClr val="dk1"/>
              </a:solidFill>
              <a:latin typeface="Roboto"/>
              <a:ea typeface="Roboto"/>
              <a:cs typeface="Roboto"/>
              <a:sym typeface="Roboto"/>
            </a:endParaRPr>
          </a:p>
        </p:txBody>
      </p:sp>
      <p:sp>
        <p:nvSpPr>
          <p:cNvPr id="588" name="Google Shape;588;p11"/>
          <p:cNvSpPr txBox="1"/>
          <p:nvPr/>
        </p:nvSpPr>
        <p:spPr>
          <a:xfrm>
            <a:off x="3447456" y="5389276"/>
            <a:ext cx="1954353" cy="62128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Development of front and back end of application still needed to be done</a:t>
            </a:r>
            <a:endParaRPr/>
          </a:p>
        </p:txBody>
      </p:sp>
      <p:sp>
        <p:nvSpPr>
          <p:cNvPr id="589" name="Google Shape;589;p11"/>
          <p:cNvSpPr txBox="1"/>
          <p:nvPr/>
        </p:nvSpPr>
        <p:spPr>
          <a:xfrm>
            <a:off x="6321717" y="5106923"/>
            <a:ext cx="1905695" cy="35236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1800"/>
              <a:buFont typeface="Roboto"/>
              <a:buNone/>
            </a:pPr>
            <a:r>
              <a:rPr b="1" lang="en-GB" sz="1800">
                <a:solidFill>
                  <a:schemeClr val="lt1"/>
                </a:solidFill>
                <a:latin typeface="Roboto"/>
                <a:ea typeface="Roboto"/>
                <a:cs typeface="Roboto"/>
                <a:sym typeface="Roboto"/>
              </a:rPr>
              <a:t>Investor Interest</a:t>
            </a:r>
            <a:endParaRPr b="1" sz="1800">
              <a:solidFill>
                <a:schemeClr val="dk1"/>
              </a:solidFill>
              <a:latin typeface="Roboto"/>
              <a:ea typeface="Roboto"/>
              <a:cs typeface="Roboto"/>
              <a:sym typeface="Roboto"/>
            </a:endParaRPr>
          </a:p>
        </p:txBody>
      </p:sp>
      <p:sp>
        <p:nvSpPr>
          <p:cNvPr id="590" name="Google Shape;590;p11"/>
          <p:cNvSpPr txBox="1"/>
          <p:nvPr/>
        </p:nvSpPr>
        <p:spPr>
          <a:xfrm>
            <a:off x="6392363" y="5367578"/>
            <a:ext cx="1764401" cy="32736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100"/>
              <a:buFont typeface="Arial"/>
              <a:buNone/>
            </a:pPr>
            <a:r>
              <a:rPr lang="en-GB" sz="1000">
                <a:solidFill>
                  <a:schemeClr val="dk1"/>
                </a:solidFill>
                <a:latin typeface="Roboto"/>
                <a:ea typeface="Roboto"/>
                <a:cs typeface="Roboto"/>
                <a:sym typeface="Roboto"/>
              </a:rPr>
              <a:t>Expression of interest from several investors and users</a:t>
            </a:r>
            <a:endParaRPr/>
          </a:p>
        </p:txBody>
      </p:sp>
      <p:sp>
        <p:nvSpPr>
          <p:cNvPr id="591" name="Google Shape;591;p11"/>
          <p:cNvSpPr/>
          <p:nvPr/>
        </p:nvSpPr>
        <p:spPr>
          <a:xfrm>
            <a:off x="7433111" y="6312485"/>
            <a:ext cx="720000" cy="65282"/>
          </a:xfrm>
          <a:custGeom>
            <a:rect b="b" l="l" r="r" t="t"/>
            <a:pathLst>
              <a:path extrusionOk="0" h="2706" w="106520">
                <a:moveTo>
                  <a:pt x="0" y="0"/>
                </a:moveTo>
                <a:lnTo>
                  <a:pt x="0" y="2705"/>
                </a:lnTo>
                <a:lnTo>
                  <a:pt x="106520" y="2705"/>
                </a:lnTo>
                <a:lnTo>
                  <a:pt x="106520" y="0"/>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DBBAA"/>
        </a:solidFill>
      </p:bgPr>
    </p:bg>
    <p:spTree>
      <p:nvGrpSpPr>
        <p:cNvPr id="596" name="Shape 596"/>
        <p:cNvGrpSpPr/>
        <p:nvPr/>
      </p:nvGrpSpPr>
      <p:grpSpPr>
        <a:xfrm>
          <a:off x="0" y="0"/>
          <a:ext cx="0" cy="0"/>
          <a:chOff x="0" y="0"/>
          <a:chExt cx="0" cy="0"/>
        </a:xfrm>
      </p:grpSpPr>
      <p:grpSp>
        <p:nvGrpSpPr>
          <p:cNvPr id="597" name="Google Shape;597;p12"/>
          <p:cNvGrpSpPr/>
          <p:nvPr/>
        </p:nvGrpSpPr>
        <p:grpSpPr>
          <a:xfrm>
            <a:off x="802258" y="1909765"/>
            <a:ext cx="5293742" cy="4633377"/>
            <a:chOff x="2613858" y="1523425"/>
            <a:chExt cx="3920691" cy="2864043"/>
          </a:xfrm>
        </p:grpSpPr>
        <p:grpSp>
          <p:nvGrpSpPr>
            <p:cNvPr id="598" name="Google Shape;598;p12"/>
            <p:cNvGrpSpPr/>
            <p:nvPr/>
          </p:nvGrpSpPr>
          <p:grpSpPr>
            <a:xfrm>
              <a:off x="2613858" y="1523425"/>
              <a:ext cx="3920691" cy="2864043"/>
              <a:chOff x="2613858" y="1523425"/>
              <a:chExt cx="3920691" cy="2864043"/>
            </a:xfrm>
          </p:grpSpPr>
          <p:sp>
            <p:nvSpPr>
              <p:cNvPr id="599" name="Google Shape;599;p12"/>
              <p:cNvSpPr/>
              <p:nvPr/>
            </p:nvSpPr>
            <p:spPr>
              <a:xfrm rot="5400000">
                <a:off x="4924676" y="1720789"/>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600" name="Google Shape;600;p12"/>
              <p:cNvCxnSpPr/>
              <p:nvPr/>
            </p:nvCxnSpPr>
            <p:spPr>
              <a:xfrm>
                <a:off x="5045464" y="1523425"/>
                <a:ext cx="0" cy="181200"/>
              </a:xfrm>
              <a:prstGeom prst="straightConnector1">
                <a:avLst/>
              </a:prstGeom>
              <a:noFill/>
              <a:ln cap="flat" cmpd="sng" w="19050">
                <a:solidFill>
                  <a:srgbClr val="696A62"/>
                </a:solidFill>
                <a:prstDash val="solid"/>
                <a:round/>
                <a:headEnd len="med" w="med" type="diamond"/>
                <a:tailEnd len="sm" w="sm" type="none"/>
              </a:ln>
            </p:spPr>
          </p:cxnSp>
          <p:sp>
            <p:nvSpPr>
              <p:cNvPr id="601" name="Google Shape;601;p12"/>
              <p:cNvSpPr/>
              <p:nvPr/>
            </p:nvSpPr>
            <p:spPr>
              <a:xfrm rot="5400000">
                <a:off x="6309028" y="2311963"/>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02" name="Google Shape;602;p12"/>
              <p:cNvSpPr/>
              <p:nvPr/>
            </p:nvSpPr>
            <p:spPr>
              <a:xfrm rot="5400000">
                <a:off x="3433899" y="2945028"/>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603" name="Google Shape;603;p12"/>
              <p:cNvCxnSpPr/>
              <p:nvPr/>
            </p:nvCxnSpPr>
            <p:spPr>
              <a:xfrm rot="10800000">
                <a:off x="6107000" y="2426400"/>
                <a:ext cx="217200" cy="0"/>
              </a:xfrm>
              <a:prstGeom prst="straightConnector1">
                <a:avLst/>
              </a:prstGeom>
              <a:noFill/>
              <a:ln cap="flat" cmpd="sng" w="19050">
                <a:solidFill>
                  <a:srgbClr val="696A62"/>
                </a:solidFill>
                <a:prstDash val="solid"/>
                <a:round/>
                <a:headEnd len="sm" w="sm" type="none"/>
                <a:tailEnd len="med" w="med" type="diamond"/>
              </a:ln>
            </p:spPr>
          </p:cxnSp>
          <p:cxnSp>
            <p:nvCxnSpPr>
              <p:cNvPr id="604" name="Google Shape;604;p12"/>
              <p:cNvCxnSpPr/>
              <p:nvPr/>
            </p:nvCxnSpPr>
            <p:spPr>
              <a:xfrm>
                <a:off x="3554714" y="2752425"/>
                <a:ext cx="0" cy="181200"/>
              </a:xfrm>
              <a:prstGeom prst="straightConnector1">
                <a:avLst/>
              </a:prstGeom>
              <a:noFill/>
              <a:ln cap="flat" cmpd="sng" w="19050">
                <a:solidFill>
                  <a:srgbClr val="696A62"/>
                </a:solidFill>
                <a:prstDash val="solid"/>
                <a:round/>
                <a:headEnd len="med" w="med" type="diamond"/>
                <a:tailEnd len="sm" w="sm" type="none"/>
              </a:ln>
            </p:spPr>
          </p:cxnSp>
          <p:cxnSp>
            <p:nvCxnSpPr>
              <p:cNvPr id="605" name="Google Shape;605;p12"/>
              <p:cNvCxnSpPr/>
              <p:nvPr/>
            </p:nvCxnSpPr>
            <p:spPr>
              <a:xfrm rot="10800000">
                <a:off x="2823275" y="3659113"/>
                <a:ext cx="217200" cy="0"/>
              </a:xfrm>
              <a:prstGeom prst="straightConnector1">
                <a:avLst/>
              </a:prstGeom>
              <a:noFill/>
              <a:ln cap="flat" cmpd="sng" w="19050">
                <a:solidFill>
                  <a:srgbClr val="696A62"/>
                </a:solidFill>
                <a:prstDash val="solid"/>
                <a:round/>
                <a:headEnd len="med" w="med" type="diamond"/>
                <a:tailEnd len="sm" w="sm" type="none"/>
              </a:ln>
            </p:spPr>
          </p:cxnSp>
          <p:cxnSp>
            <p:nvCxnSpPr>
              <p:cNvPr id="606" name="Google Shape;606;p12"/>
              <p:cNvCxnSpPr/>
              <p:nvPr/>
            </p:nvCxnSpPr>
            <p:spPr>
              <a:xfrm>
                <a:off x="5877809" y="3964654"/>
                <a:ext cx="0" cy="181200"/>
              </a:xfrm>
              <a:prstGeom prst="straightConnector1">
                <a:avLst/>
              </a:prstGeom>
              <a:noFill/>
              <a:ln cap="flat" cmpd="sng" w="19050">
                <a:solidFill>
                  <a:srgbClr val="696A62"/>
                </a:solidFill>
                <a:prstDash val="solid"/>
                <a:round/>
                <a:headEnd len="med" w="med" type="diamond"/>
                <a:tailEnd len="sm" w="sm" type="none"/>
              </a:ln>
            </p:spPr>
          </p:cxnSp>
          <p:sp>
            <p:nvSpPr>
              <p:cNvPr id="607" name="Google Shape;607;p12"/>
              <p:cNvSpPr/>
              <p:nvPr/>
            </p:nvSpPr>
            <p:spPr>
              <a:xfrm rot="5400000">
                <a:off x="5754131" y="4161947"/>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rPr lang="en-GB"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608" name="Google Shape;608;p12"/>
              <p:cNvSpPr/>
              <p:nvPr/>
            </p:nvSpPr>
            <p:spPr>
              <a:xfrm rot="5400000">
                <a:off x="2597765" y="3554395"/>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609" name="Google Shape;609;p12"/>
            <p:cNvGrpSpPr/>
            <p:nvPr/>
          </p:nvGrpSpPr>
          <p:grpSpPr>
            <a:xfrm>
              <a:off x="2691784" y="1805334"/>
              <a:ext cx="3761071" cy="2501708"/>
              <a:chOff x="2691784" y="1805334"/>
              <a:chExt cx="3761071" cy="2501708"/>
            </a:xfrm>
          </p:grpSpPr>
          <p:sp>
            <p:nvSpPr>
              <p:cNvPr id="610" name="Google Shape;610;p12"/>
              <p:cNvSpPr/>
              <p:nvPr/>
            </p:nvSpPr>
            <p:spPr>
              <a:xfrm>
                <a:off x="5224265" y="4266661"/>
                <a:ext cx="533252" cy="40353"/>
              </a:xfrm>
              <a:custGeom>
                <a:rect b="b" l="l" r="r" t="t"/>
                <a:pathLst>
                  <a:path extrusionOk="0" h="2706" w="106520">
                    <a:moveTo>
                      <a:pt x="0" y="0"/>
                    </a:moveTo>
                    <a:lnTo>
                      <a:pt x="0" y="2705"/>
                    </a:lnTo>
                    <a:lnTo>
                      <a:pt x="106520" y="2705"/>
                    </a:lnTo>
                    <a:lnTo>
                      <a:pt x="106520"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1" name="Google Shape;611;p12"/>
              <p:cNvSpPr/>
              <p:nvPr/>
            </p:nvSpPr>
            <p:spPr>
              <a:xfrm>
                <a:off x="4306153" y="4266675"/>
                <a:ext cx="932050" cy="40353"/>
              </a:xfrm>
              <a:custGeom>
                <a:rect b="b" l="l" r="r" t="t"/>
                <a:pathLst>
                  <a:path extrusionOk="0" h="2706" w="106520">
                    <a:moveTo>
                      <a:pt x="0" y="0"/>
                    </a:moveTo>
                    <a:lnTo>
                      <a:pt x="0" y="2705"/>
                    </a:lnTo>
                    <a:lnTo>
                      <a:pt x="106520" y="2705"/>
                    </a:lnTo>
                    <a:lnTo>
                      <a:pt x="106520"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2" name="Google Shape;612;p12"/>
              <p:cNvSpPr/>
              <p:nvPr/>
            </p:nvSpPr>
            <p:spPr>
              <a:xfrm>
                <a:off x="2691784" y="3762285"/>
                <a:ext cx="1916675" cy="544757"/>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3" name="Google Shape;613;p12"/>
              <p:cNvSpPr/>
              <p:nvPr/>
            </p:nvSpPr>
            <p:spPr>
              <a:xfrm>
                <a:off x="2695021" y="3035999"/>
                <a:ext cx="754960" cy="529407"/>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4" name="Google Shape;614;p12"/>
              <p:cNvSpPr/>
              <p:nvPr/>
            </p:nvSpPr>
            <p:spPr>
              <a:xfrm>
                <a:off x="3661791" y="2531620"/>
                <a:ext cx="2791064" cy="544757"/>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5" name="Google Shape;615;p12"/>
              <p:cNvSpPr/>
              <p:nvPr/>
            </p:nvSpPr>
            <p:spPr>
              <a:xfrm>
                <a:off x="5161319" y="1805335"/>
                <a:ext cx="1291536" cy="508723"/>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6" name="Google Shape;616;p12"/>
              <p:cNvSpPr/>
              <p:nvPr/>
            </p:nvSpPr>
            <p:spPr>
              <a:xfrm>
                <a:off x="2785807" y="1805334"/>
                <a:ext cx="2143839" cy="40367"/>
              </a:xfrm>
              <a:custGeom>
                <a:rect b="b" l="l" r="r" t="t"/>
                <a:pathLst>
                  <a:path extrusionOk="0" h="2706" w="143713">
                    <a:moveTo>
                      <a:pt x="0" y="0"/>
                    </a:moveTo>
                    <a:lnTo>
                      <a:pt x="0" y="2705"/>
                    </a:lnTo>
                    <a:lnTo>
                      <a:pt x="143712" y="2705"/>
                    </a:lnTo>
                    <a:lnTo>
                      <a:pt x="143712"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sp>
        <p:nvSpPr>
          <p:cNvPr id="617" name="Google Shape;617;p12"/>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Current Position E-Track Program</a:t>
            </a:r>
            <a:endParaRPr/>
          </a:p>
        </p:txBody>
      </p:sp>
      <p:sp>
        <p:nvSpPr>
          <p:cNvPr id="618" name="Google Shape;618;p12"/>
          <p:cNvSpPr/>
          <p:nvPr/>
        </p:nvSpPr>
        <p:spPr>
          <a:xfrm>
            <a:off x="399160" y="2362913"/>
            <a:ext cx="2062085" cy="1807719"/>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19" name="Google Shape;619;p12"/>
          <p:cNvSpPr txBox="1"/>
          <p:nvPr/>
        </p:nvSpPr>
        <p:spPr>
          <a:xfrm>
            <a:off x="3068127" y="1056498"/>
            <a:ext cx="2066625" cy="483391"/>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Identity</a:t>
            </a:r>
            <a:endParaRPr/>
          </a:p>
        </p:txBody>
      </p:sp>
      <p:sp>
        <p:nvSpPr>
          <p:cNvPr id="620" name="Google Shape;620;p12"/>
          <p:cNvSpPr txBox="1"/>
          <p:nvPr/>
        </p:nvSpPr>
        <p:spPr>
          <a:xfrm>
            <a:off x="2948813" y="1372846"/>
            <a:ext cx="2415115" cy="53175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100"/>
              <a:buFont typeface="Arial"/>
              <a:buNone/>
            </a:pPr>
            <a:r>
              <a:rPr lang="en-GB" sz="1200">
                <a:solidFill>
                  <a:schemeClr val="dk1"/>
                </a:solidFill>
                <a:latin typeface="Roboto"/>
                <a:ea typeface="Roboto"/>
                <a:cs typeface="Roboto"/>
                <a:sym typeface="Roboto"/>
              </a:rPr>
              <a:t>Comprehensive and well thought out brand &amp; corporate identity</a:t>
            </a:r>
            <a:endParaRPr/>
          </a:p>
        </p:txBody>
      </p:sp>
      <p:sp>
        <p:nvSpPr>
          <p:cNvPr id="621" name="Google Shape;621;p12"/>
          <p:cNvSpPr txBox="1"/>
          <p:nvPr/>
        </p:nvSpPr>
        <p:spPr>
          <a:xfrm>
            <a:off x="3443526" y="2713155"/>
            <a:ext cx="2002138" cy="483391"/>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Improved Business Plan</a:t>
            </a:r>
            <a:endParaRPr/>
          </a:p>
        </p:txBody>
      </p:sp>
      <p:sp>
        <p:nvSpPr>
          <p:cNvPr id="622" name="Google Shape;622;p12"/>
          <p:cNvSpPr txBox="1"/>
          <p:nvPr/>
        </p:nvSpPr>
        <p:spPr>
          <a:xfrm>
            <a:off x="3612732" y="3266772"/>
            <a:ext cx="1832932" cy="514702"/>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Business plan is more accurate than before</a:t>
            </a:r>
            <a:endParaRPr/>
          </a:p>
        </p:txBody>
      </p:sp>
      <p:sp>
        <p:nvSpPr>
          <p:cNvPr id="623" name="Google Shape;623;p12"/>
          <p:cNvSpPr txBox="1"/>
          <p:nvPr/>
        </p:nvSpPr>
        <p:spPr>
          <a:xfrm>
            <a:off x="1556207" y="2713155"/>
            <a:ext cx="1617917" cy="55471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Registered </a:t>
            </a:r>
            <a:endParaRPr/>
          </a:p>
          <a:p>
            <a:pPr indent="0" lvl="0" marL="0" marR="0" rtl="0" algn="l">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Business</a:t>
            </a:r>
            <a:endParaRPr/>
          </a:p>
        </p:txBody>
      </p:sp>
      <p:sp>
        <p:nvSpPr>
          <p:cNvPr id="624" name="Google Shape;624;p12"/>
          <p:cNvSpPr txBox="1"/>
          <p:nvPr/>
        </p:nvSpPr>
        <p:spPr>
          <a:xfrm>
            <a:off x="1567802" y="3272329"/>
            <a:ext cx="1747842" cy="4739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100"/>
              <a:buFont typeface="Arial"/>
              <a:buNone/>
            </a:pPr>
            <a:r>
              <a:rPr lang="en-GB" sz="1200">
                <a:solidFill>
                  <a:schemeClr val="dk1"/>
                </a:solidFill>
                <a:latin typeface="Roboto"/>
                <a:ea typeface="Roboto"/>
                <a:cs typeface="Roboto"/>
                <a:sym typeface="Roboto"/>
              </a:rPr>
              <a:t>Business formally registered</a:t>
            </a:r>
            <a:endParaRPr/>
          </a:p>
        </p:txBody>
      </p:sp>
      <p:sp>
        <p:nvSpPr>
          <p:cNvPr id="625" name="Google Shape;625;p12"/>
          <p:cNvSpPr txBox="1"/>
          <p:nvPr/>
        </p:nvSpPr>
        <p:spPr>
          <a:xfrm>
            <a:off x="1468090" y="4823264"/>
            <a:ext cx="1570534" cy="401797"/>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IP Clearance</a:t>
            </a:r>
            <a:endParaRPr/>
          </a:p>
        </p:txBody>
      </p:sp>
      <p:sp>
        <p:nvSpPr>
          <p:cNvPr id="626" name="Google Shape;626;p12"/>
          <p:cNvSpPr txBox="1"/>
          <p:nvPr/>
        </p:nvSpPr>
        <p:spPr>
          <a:xfrm>
            <a:off x="1504559" y="5189143"/>
            <a:ext cx="1954353" cy="62128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IP issues clarified and options established</a:t>
            </a:r>
            <a:endParaRPr/>
          </a:p>
        </p:txBody>
      </p:sp>
      <p:sp>
        <p:nvSpPr>
          <p:cNvPr id="627" name="Google Shape;627;p12"/>
          <p:cNvSpPr txBox="1"/>
          <p:nvPr/>
        </p:nvSpPr>
        <p:spPr>
          <a:xfrm>
            <a:off x="8018539" y="915853"/>
            <a:ext cx="1193124" cy="35236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Traction</a:t>
            </a:r>
            <a:endParaRPr/>
          </a:p>
        </p:txBody>
      </p:sp>
      <p:sp>
        <p:nvSpPr>
          <p:cNvPr id="628" name="Google Shape;628;p12"/>
          <p:cNvSpPr txBox="1"/>
          <p:nvPr/>
        </p:nvSpPr>
        <p:spPr>
          <a:xfrm>
            <a:off x="7597993" y="1208214"/>
            <a:ext cx="2089900" cy="74944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100"/>
              <a:buFont typeface="Arial"/>
              <a:buNone/>
            </a:pPr>
            <a:r>
              <a:rPr lang="en-GB" sz="1200">
                <a:solidFill>
                  <a:schemeClr val="dk1"/>
                </a:solidFill>
                <a:latin typeface="Roboto"/>
                <a:ea typeface="Roboto"/>
                <a:cs typeface="Roboto"/>
                <a:sym typeface="Roboto"/>
              </a:rPr>
              <a:t>Interest to purchase and use device from individuals and organisations</a:t>
            </a:r>
            <a:endParaRPr/>
          </a:p>
        </p:txBody>
      </p:sp>
      <p:sp>
        <p:nvSpPr>
          <p:cNvPr id="629" name="Google Shape;629;p12"/>
          <p:cNvSpPr/>
          <p:nvPr/>
        </p:nvSpPr>
        <p:spPr>
          <a:xfrm>
            <a:off x="5363934" y="6347703"/>
            <a:ext cx="720000" cy="65282"/>
          </a:xfrm>
          <a:custGeom>
            <a:rect b="b" l="l" r="r" t="t"/>
            <a:pathLst>
              <a:path extrusionOk="0" h="2706" w="106520">
                <a:moveTo>
                  <a:pt x="0" y="0"/>
                </a:moveTo>
                <a:lnTo>
                  <a:pt x="0" y="2705"/>
                </a:lnTo>
                <a:lnTo>
                  <a:pt x="106520" y="2705"/>
                </a:lnTo>
                <a:lnTo>
                  <a:pt x="106520"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nvGrpSpPr>
          <p:cNvPr id="630" name="Google Shape;630;p12"/>
          <p:cNvGrpSpPr/>
          <p:nvPr/>
        </p:nvGrpSpPr>
        <p:grpSpPr>
          <a:xfrm flipH="1">
            <a:off x="6704034" y="1904601"/>
            <a:ext cx="5031751" cy="4633377"/>
            <a:chOff x="2613858" y="1523425"/>
            <a:chExt cx="3920691" cy="2864043"/>
          </a:xfrm>
        </p:grpSpPr>
        <p:grpSp>
          <p:nvGrpSpPr>
            <p:cNvPr id="631" name="Google Shape;631;p12"/>
            <p:cNvGrpSpPr/>
            <p:nvPr/>
          </p:nvGrpSpPr>
          <p:grpSpPr>
            <a:xfrm>
              <a:off x="2613858" y="1523425"/>
              <a:ext cx="3920691" cy="2864043"/>
              <a:chOff x="2613858" y="1523425"/>
              <a:chExt cx="3920691" cy="2864043"/>
            </a:xfrm>
          </p:grpSpPr>
          <p:sp>
            <p:nvSpPr>
              <p:cNvPr id="632" name="Google Shape;632;p12"/>
              <p:cNvSpPr/>
              <p:nvPr/>
            </p:nvSpPr>
            <p:spPr>
              <a:xfrm rot="5400000">
                <a:off x="4924676" y="1720789"/>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633" name="Google Shape;633;p12"/>
              <p:cNvCxnSpPr/>
              <p:nvPr/>
            </p:nvCxnSpPr>
            <p:spPr>
              <a:xfrm>
                <a:off x="5045464" y="1523425"/>
                <a:ext cx="0" cy="181200"/>
              </a:xfrm>
              <a:prstGeom prst="straightConnector1">
                <a:avLst/>
              </a:prstGeom>
              <a:noFill/>
              <a:ln cap="flat" cmpd="sng" w="19050">
                <a:solidFill>
                  <a:srgbClr val="696A62"/>
                </a:solidFill>
                <a:prstDash val="solid"/>
                <a:round/>
                <a:headEnd len="med" w="med" type="diamond"/>
                <a:tailEnd len="sm" w="sm" type="none"/>
              </a:ln>
            </p:spPr>
          </p:cxnSp>
          <p:sp>
            <p:nvSpPr>
              <p:cNvPr id="634" name="Google Shape;634;p12"/>
              <p:cNvSpPr/>
              <p:nvPr/>
            </p:nvSpPr>
            <p:spPr>
              <a:xfrm rot="5400000">
                <a:off x="6309028" y="2311963"/>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35" name="Google Shape;635;p12"/>
              <p:cNvSpPr/>
              <p:nvPr/>
            </p:nvSpPr>
            <p:spPr>
              <a:xfrm rot="5400000">
                <a:off x="3433899" y="2945028"/>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636" name="Google Shape;636;p12"/>
              <p:cNvCxnSpPr/>
              <p:nvPr/>
            </p:nvCxnSpPr>
            <p:spPr>
              <a:xfrm rot="10800000">
                <a:off x="6107000" y="2426400"/>
                <a:ext cx="217200" cy="0"/>
              </a:xfrm>
              <a:prstGeom prst="straightConnector1">
                <a:avLst/>
              </a:prstGeom>
              <a:noFill/>
              <a:ln cap="flat" cmpd="sng" w="19050">
                <a:solidFill>
                  <a:srgbClr val="696A62"/>
                </a:solidFill>
                <a:prstDash val="solid"/>
                <a:round/>
                <a:headEnd len="sm" w="sm" type="none"/>
                <a:tailEnd len="med" w="med" type="diamond"/>
              </a:ln>
            </p:spPr>
          </p:cxnSp>
          <p:cxnSp>
            <p:nvCxnSpPr>
              <p:cNvPr id="637" name="Google Shape;637;p12"/>
              <p:cNvCxnSpPr/>
              <p:nvPr/>
            </p:nvCxnSpPr>
            <p:spPr>
              <a:xfrm>
                <a:off x="3554714" y="2752425"/>
                <a:ext cx="0" cy="181200"/>
              </a:xfrm>
              <a:prstGeom prst="straightConnector1">
                <a:avLst/>
              </a:prstGeom>
              <a:noFill/>
              <a:ln cap="flat" cmpd="sng" w="19050">
                <a:solidFill>
                  <a:srgbClr val="696A62"/>
                </a:solidFill>
                <a:prstDash val="solid"/>
                <a:round/>
                <a:headEnd len="med" w="med" type="diamond"/>
                <a:tailEnd len="sm" w="sm" type="none"/>
              </a:ln>
            </p:spPr>
          </p:cxnSp>
          <p:cxnSp>
            <p:nvCxnSpPr>
              <p:cNvPr id="638" name="Google Shape;638;p12"/>
              <p:cNvCxnSpPr/>
              <p:nvPr/>
            </p:nvCxnSpPr>
            <p:spPr>
              <a:xfrm rot="10800000">
                <a:off x="2823275" y="3659113"/>
                <a:ext cx="217200" cy="0"/>
              </a:xfrm>
              <a:prstGeom prst="straightConnector1">
                <a:avLst/>
              </a:prstGeom>
              <a:noFill/>
              <a:ln cap="flat" cmpd="sng" w="19050">
                <a:solidFill>
                  <a:srgbClr val="696A62"/>
                </a:solidFill>
                <a:prstDash val="solid"/>
                <a:round/>
                <a:headEnd len="med" w="med" type="diamond"/>
                <a:tailEnd len="sm" w="sm" type="none"/>
              </a:ln>
            </p:spPr>
          </p:cxnSp>
          <p:cxnSp>
            <p:nvCxnSpPr>
              <p:cNvPr id="639" name="Google Shape;639;p12"/>
              <p:cNvCxnSpPr/>
              <p:nvPr/>
            </p:nvCxnSpPr>
            <p:spPr>
              <a:xfrm>
                <a:off x="5877809" y="3964654"/>
                <a:ext cx="0" cy="181200"/>
              </a:xfrm>
              <a:prstGeom prst="straightConnector1">
                <a:avLst/>
              </a:prstGeom>
              <a:noFill/>
              <a:ln cap="flat" cmpd="sng" w="19050">
                <a:solidFill>
                  <a:srgbClr val="696A62"/>
                </a:solidFill>
                <a:prstDash val="solid"/>
                <a:round/>
                <a:headEnd len="med" w="med" type="diamond"/>
                <a:tailEnd len="sm" w="sm" type="none"/>
              </a:ln>
            </p:spPr>
          </p:cxnSp>
          <p:sp>
            <p:nvSpPr>
              <p:cNvPr id="640" name="Google Shape;640;p12"/>
              <p:cNvSpPr/>
              <p:nvPr/>
            </p:nvSpPr>
            <p:spPr>
              <a:xfrm rot="5400000">
                <a:off x="5754131" y="4161947"/>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rPr lang="en-GB"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641" name="Google Shape;641;p12"/>
              <p:cNvSpPr/>
              <p:nvPr/>
            </p:nvSpPr>
            <p:spPr>
              <a:xfrm rot="5400000">
                <a:off x="2597765" y="3554395"/>
                <a:ext cx="241614" cy="209428"/>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FFFFFF"/>
              </a:solidFill>
              <a:ln cap="flat" cmpd="sng" w="38100">
                <a:solidFill>
                  <a:srgbClr val="696A6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642" name="Google Shape;642;p12"/>
            <p:cNvGrpSpPr/>
            <p:nvPr/>
          </p:nvGrpSpPr>
          <p:grpSpPr>
            <a:xfrm>
              <a:off x="2691784" y="1805334"/>
              <a:ext cx="3761071" cy="2501708"/>
              <a:chOff x="2691784" y="1805334"/>
              <a:chExt cx="3761071" cy="2501708"/>
            </a:xfrm>
          </p:grpSpPr>
          <p:sp>
            <p:nvSpPr>
              <p:cNvPr id="643" name="Google Shape;643;p12"/>
              <p:cNvSpPr/>
              <p:nvPr/>
            </p:nvSpPr>
            <p:spPr>
              <a:xfrm>
                <a:off x="5224265" y="4266661"/>
                <a:ext cx="533252" cy="40353"/>
              </a:xfrm>
              <a:custGeom>
                <a:rect b="b" l="l" r="r" t="t"/>
                <a:pathLst>
                  <a:path extrusionOk="0" h="2706" w="106520">
                    <a:moveTo>
                      <a:pt x="0" y="0"/>
                    </a:moveTo>
                    <a:lnTo>
                      <a:pt x="0" y="2705"/>
                    </a:lnTo>
                    <a:lnTo>
                      <a:pt x="106520" y="2705"/>
                    </a:lnTo>
                    <a:lnTo>
                      <a:pt x="106520"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44" name="Google Shape;644;p12"/>
              <p:cNvSpPr/>
              <p:nvPr/>
            </p:nvSpPr>
            <p:spPr>
              <a:xfrm>
                <a:off x="4306153" y="4266675"/>
                <a:ext cx="932050" cy="40353"/>
              </a:xfrm>
              <a:custGeom>
                <a:rect b="b" l="l" r="r" t="t"/>
                <a:pathLst>
                  <a:path extrusionOk="0" h="2706" w="106520">
                    <a:moveTo>
                      <a:pt x="0" y="0"/>
                    </a:moveTo>
                    <a:lnTo>
                      <a:pt x="0" y="2705"/>
                    </a:lnTo>
                    <a:lnTo>
                      <a:pt x="106520" y="2705"/>
                    </a:lnTo>
                    <a:lnTo>
                      <a:pt x="106520"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45" name="Google Shape;645;p12"/>
              <p:cNvSpPr/>
              <p:nvPr/>
            </p:nvSpPr>
            <p:spPr>
              <a:xfrm>
                <a:off x="2691784" y="3762285"/>
                <a:ext cx="1916675" cy="544757"/>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46" name="Google Shape;646;p12"/>
              <p:cNvSpPr/>
              <p:nvPr/>
            </p:nvSpPr>
            <p:spPr>
              <a:xfrm>
                <a:off x="2695021" y="3035999"/>
                <a:ext cx="754960" cy="529407"/>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47" name="Google Shape;647;p12"/>
              <p:cNvSpPr/>
              <p:nvPr/>
            </p:nvSpPr>
            <p:spPr>
              <a:xfrm>
                <a:off x="3661791" y="2531620"/>
                <a:ext cx="2791064" cy="544757"/>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48" name="Google Shape;648;p12"/>
              <p:cNvSpPr/>
              <p:nvPr/>
            </p:nvSpPr>
            <p:spPr>
              <a:xfrm>
                <a:off x="5161319" y="1805335"/>
                <a:ext cx="1291536" cy="508723"/>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49" name="Google Shape;649;p12"/>
              <p:cNvSpPr/>
              <p:nvPr/>
            </p:nvSpPr>
            <p:spPr>
              <a:xfrm>
                <a:off x="2785807" y="1805334"/>
                <a:ext cx="2143839" cy="40367"/>
              </a:xfrm>
              <a:custGeom>
                <a:rect b="b" l="l" r="r" t="t"/>
                <a:pathLst>
                  <a:path extrusionOk="0" h="2706" w="143713">
                    <a:moveTo>
                      <a:pt x="0" y="0"/>
                    </a:moveTo>
                    <a:lnTo>
                      <a:pt x="0" y="2705"/>
                    </a:lnTo>
                    <a:lnTo>
                      <a:pt x="143712" y="2705"/>
                    </a:lnTo>
                    <a:lnTo>
                      <a:pt x="143712"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sp>
        <p:nvSpPr>
          <p:cNvPr id="650" name="Google Shape;650;p12"/>
          <p:cNvSpPr/>
          <p:nvPr/>
        </p:nvSpPr>
        <p:spPr>
          <a:xfrm>
            <a:off x="6085391" y="6351823"/>
            <a:ext cx="1332000" cy="64800"/>
          </a:xfrm>
          <a:custGeom>
            <a:rect b="b" l="l" r="r" t="t"/>
            <a:pathLst>
              <a:path extrusionOk="0" h="2706" w="106520">
                <a:moveTo>
                  <a:pt x="0" y="0"/>
                </a:moveTo>
                <a:lnTo>
                  <a:pt x="0" y="2705"/>
                </a:lnTo>
                <a:lnTo>
                  <a:pt x="106520" y="2705"/>
                </a:lnTo>
                <a:lnTo>
                  <a:pt x="106520" y="0"/>
                </a:lnTo>
                <a:close/>
              </a:path>
            </a:pathLst>
          </a:custGeom>
          <a:solidFill>
            <a:srgbClr val="696A6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51" name="Google Shape;651;p12"/>
          <p:cNvSpPr txBox="1"/>
          <p:nvPr/>
        </p:nvSpPr>
        <p:spPr>
          <a:xfrm>
            <a:off x="7226398" y="2777331"/>
            <a:ext cx="1905696" cy="35235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Testing Phase</a:t>
            </a:r>
            <a:endParaRPr/>
          </a:p>
        </p:txBody>
      </p:sp>
      <p:sp>
        <p:nvSpPr>
          <p:cNvPr id="652" name="Google Shape;652;p12"/>
          <p:cNvSpPr txBox="1"/>
          <p:nvPr/>
        </p:nvSpPr>
        <p:spPr>
          <a:xfrm>
            <a:off x="7383327" y="3229353"/>
            <a:ext cx="1954353" cy="62128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Device is ready for field testing and almost ready for market</a:t>
            </a:r>
            <a:endParaRPr/>
          </a:p>
        </p:txBody>
      </p:sp>
      <p:sp>
        <p:nvSpPr>
          <p:cNvPr id="653" name="Google Shape;653;p12"/>
          <p:cNvSpPr txBox="1"/>
          <p:nvPr/>
        </p:nvSpPr>
        <p:spPr>
          <a:xfrm>
            <a:off x="4222258" y="4841061"/>
            <a:ext cx="1867239" cy="417708"/>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Administration</a:t>
            </a:r>
            <a:endParaRPr/>
          </a:p>
        </p:txBody>
      </p:sp>
      <p:sp>
        <p:nvSpPr>
          <p:cNvPr id="654" name="Google Shape;654;p12"/>
          <p:cNvSpPr txBox="1"/>
          <p:nvPr/>
        </p:nvSpPr>
        <p:spPr>
          <a:xfrm>
            <a:off x="4194723" y="5225061"/>
            <a:ext cx="1954353" cy="62128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Legalities of company addressed</a:t>
            </a:r>
            <a:endParaRPr/>
          </a:p>
        </p:txBody>
      </p:sp>
      <p:sp>
        <p:nvSpPr>
          <p:cNvPr id="655" name="Google Shape;655;p12"/>
          <p:cNvSpPr txBox="1"/>
          <p:nvPr/>
        </p:nvSpPr>
        <p:spPr>
          <a:xfrm>
            <a:off x="6772919" y="4835077"/>
            <a:ext cx="1570534" cy="401797"/>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UI/UX</a:t>
            </a:r>
            <a:endParaRPr/>
          </a:p>
        </p:txBody>
      </p:sp>
      <p:sp>
        <p:nvSpPr>
          <p:cNvPr id="656" name="Google Shape;656;p12"/>
          <p:cNvSpPr txBox="1"/>
          <p:nvPr/>
        </p:nvSpPr>
        <p:spPr>
          <a:xfrm>
            <a:off x="6586698" y="5181622"/>
            <a:ext cx="1975972" cy="51995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User experience finalised and website created</a:t>
            </a:r>
            <a:endParaRPr/>
          </a:p>
        </p:txBody>
      </p:sp>
      <p:sp>
        <p:nvSpPr>
          <p:cNvPr id="657" name="Google Shape;657;p12"/>
          <p:cNvSpPr txBox="1"/>
          <p:nvPr/>
        </p:nvSpPr>
        <p:spPr>
          <a:xfrm>
            <a:off x="9494329" y="4844798"/>
            <a:ext cx="1570534" cy="401797"/>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Certification</a:t>
            </a:r>
            <a:endParaRPr/>
          </a:p>
        </p:txBody>
      </p:sp>
      <p:sp>
        <p:nvSpPr>
          <p:cNvPr id="658" name="Google Shape;658;p12"/>
          <p:cNvSpPr txBox="1"/>
          <p:nvPr/>
        </p:nvSpPr>
        <p:spPr>
          <a:xfrm>
            <a:off x="8763742" y="5193101"/>
            <a:ext cx="2325768" cy="660859"/>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Local manufacturing &amp; distribution licence applied for</a:t>
            </a:r>
            <a:endParaRPr/>
          </a:p>
        </p:txBody>
      </p:sp>
      <p:sp>
        <p:nvSpPr>
          <p:cNvPr id="659" name="Google Shape;659;p12"/>
          <p:cNvSpPr txBox="1"/>
          <p:nvPr/>
        </p:nvSpPr>
        <p:spPr>
          <a:xfrm>
            <a:off x="9549613" y="2751945"/>
            <a:ext cx="1905696" cy="35235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ECE5D0"/>
              </a:buClr>
              <a:buSzPts val="1800"/>
              <a:buFont typeface="Roboto"/>
              <a:buNone/>
            </a:pPr>
            <a:r>
              <a:rPr b="1" lang="en-GB" sz="1800">
                <a:solidFill>
                  <a:srgbClr val="ECE5D0"/>
                </a:solidFill>
                <a:latin typeface="Roboto"/>
                <a:ea typeface="Roboto"/>
                <a:cs typeface="Roboto"/>
                <a:sym typeface="Roboto"/>
              </a:rPr>
              <a:t>Device Ready</a:t>
            </a:r>
            <a:endParaRPr/>
          </a:p>
        </p:txBody>
      </p:sp>
      <p:sp>
        <p:nvSpPr>
          <p:cNvPr id="660" name="Google Shape;660;p12"/>
          <p:cNvSpPr txBox="1"/>
          <p:nvPr/>
        </p:nvSpPr>
        <p:spPr>
          <a:xfrm>
            <a:off x="9468264" y="3224358"/>
            <a:ext cx="2026201" cy="62128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All components of device ready for calibration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83C1B0"/>
        </a:solidFill>
      </p:bgPr>
    </p:bg>
    <p:spTree>
      <p:nvGrpSpPr>
        <p:cNvPr id="665" name="Shape 665"/>
        <p:cNvGrpSpPr/>
        <p:nvPr/>
      </p:nvGrpSpPr>
      <p:grpSpPr>
        <a:xfrm>
          <a:off x="0" y="0"/>
          <a:ext cx="0" cy="0"/>
          <a:chOff x="0" y="0"/>
          <a:chExt cx="0" cy="0"/>
        </a:xfrm>
      </p:grpSpPr>
      <p:sp>
        <p:nvSpPr>
          <p:cNvPr id="666" name="Google Shape;666;p13"/>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Next Steps</a:t>
            </a:r>
            <a:endParaRPr/>
          </a:p>
        </p:txBody>
      </p:sp>
      <p:sp>
        <p:nvSpPr>
          <p:cNvPr id="667" name="Google Shape;667;p13"/>
          <p:cNvSpPr/>
          <p:nvPr/>
        </p:nvSpPr>
        <p:spPr>
          <a:xfrm>
            <a:off x="9191972" y="1819309"/>
            <a:ext cx="1080000" cy="5038691"/>
          </a:xfrm>
          <a:custGeom>
            <a:rect b="b" l="l" r="r" t="t"/>
            <a:pathLst>
              <a:path extrusionOk="0" h="6814820" w="1178559">
                <a:moveTo>
                  <a:pt x="589000" y="0"/>
                </a:moveTo>
                <a:lnTo>
                  <a:pt x="0" y="408266"/>
                </a:lnTo>
                <a:lnTo>
                  <a:pt x="0" y="6814413"/>
                </a:lnTo>
                <a:lnTo>
                  <a:pt x="1178001" y="6814413"/>
                </a:lnTo>
                <a:lnTo>
                  <a:pt x="1178001" y="408266"/>
                </a:lnTo>
                <a:lnTo>
                  <a:pt x="589000" y="0"/>
                </a:lnTo>
                <a:close/>
              </a:path>
            </a:pathLst>
          </a:custGeom>
          <a:gradFill>
            <a:gsLst>
              <a:gs pos="0">
                <a:srgbClr val="FFFFFF">
                  <a:alpha val="20784"/>
                </a:srgbClr>
              </a:gs>
              <a:gs pos="100000">
                <a:srgbClr val="ECE5D0"/>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900"/>
              <a:buFont typeface="Roboto"/>
              <a:buNone/>
            </a:pPr>
            <a:r>
              <a:t/>
            </a:r>
            <a:endParaRPr sz="900">
              <a:solidFill>
                <a:schemeClr val="dk1"/>
              </a:solidFill>
              <a:latin typeface="Roboto"/>
              <a:ea typeface="Roboto"/>
              <a:cs typeface="Roboto"/>
              <a:sym typeface="Roboto"/>
            </a:endParaRPr>
          </a:p>
        </p:txBody>
      </p:sp>
      <p:sp>
        <p:nvSpPr>
          <p:cNvPr id="668" name="Google Shape;668;p13"/>
          <p:cNvSpPr/>
          <p:nvPr/>
        </p:nvSpPr>
        <p:spPr>
          <a:xfrm>
            <a:off x="8673727" y="3043217"/>
            <a:ext cx="1080000" cy="3814783"/>
          </a:xfrm>
          <a:custGeom>
            <a:rect b="b" l="l" r="r" t="t"/>
            <a:pathLst>
              <a:path extrusionOk="0" h="5280025" w="1178559">
                <a:moveTo>
                  <a:pt x="589000" y="0"/>
                </a:moveTo>
                <a:lnTo>
                  <a:pt x="0" y="408266"/>
                </a:lnTo>
                <a:lnTo>
                  <a:pt x="0" y="5279859"/>
                </a:lnTo>
                <a:lnTo>
                  <a:pt x="1178001" y="5279859"/>
                </a:lnTo>
                <a:lnTo>
                  <a:pt x="1178001" y="408266"/>
                </a:lnTo>
                <a:lnTo>
                  <a:pt x="589000" y="0"/>
                </a:lnTo>
                <a:close/>
              </a:path>
            </a:pathLst>
          </a:custGeom>
          <a:gradFill>
            <a:gsLst>
              <a:gs pos="0">
                <a:srgbClr val="FFFFFF">
                  <a:alpha val="20784"/>
                </a:srgbClr>
              </a:gs>
              <a:gs pos="100000">
                <a:srgbClr val="ECE5D0"/>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900"/>
              <a:buFont typeface="Roboto"/>
              <a:buNone/>
            </a:pPr>
            <a:r>
              <a:t/>
            </a:r>
            <a:endParaRPr sz="900">
              <a:solidFill>
                <a:schemeClr val="dk1"/>
              </a:solidFill>
              <a:latin typeface="Roboto"/>
              <a:ea typeface="Roboto"/>
              <a:cs typeface="Roboto"/>
              <a:sym typeface="Roboto"/>
            </a:endParaRPr>
          </a:p>
        </p:txBody>
      </p:sp>
      <p:sp>
        <p:nvSpPr>
          <p:cNvPr id="669" name="Google Shape;669;p13"/>
          <p:cNvSpPr/>
          <p:nvPr/>
        </p:nvSpPr>
        <p:spPr>
          <a:xfrm>
            <a:off x="8152519" y="4257884"/>
            <a:ext cx="1080000" cy="2586795"/>
          </a:xfrm>
          <a:custGeom>
            <a:rect b="b" l="l" r="r" t="t"/>
            <a:pathLst>
              <a:path extrusionOk="0" h="3884929" w="1178559">
                <a:moveTo>
                  <a:pt x="589000" y="0"/>
                </a:moveTo>
                <a:lnTo>
                  <a:pt x="0" y="408266"/>
                </a:lnTo>
                <a:lnTo>
                  <a:pt x="0" y="3884307"/>
                </a:lnTo>
                <a:lnTo>
                  <a:pt x="1178001" y="3884307"/>
                </a:lnTo>
                <a:lnTo>
                  <a:pt x="1178001" y="408266"/>
                </a:lnTo>
                <a:lnTo>
                  <a:pt x="589000" y="0"/>
                </a:lnTo>
                <a:close/>
              </a:path>
            </a:pathLst>
          </a:custGeom>
          <a:gradFill>
            <a:gsLst>
              <a:gs pos="0">
                <a:srgbClr val="FFFFFF">
                  <a:alpha val="20784"/>
                </a:srgbClr>
              </a:gs>
              <a:gs pos="100000">
                <a:srgbClr val="ECE5D0"/>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900"/>
              <a:buFont typeface="Roboto"/>
              <a:buNone/>
            </a:pPr>
            <a:r>
              <a:t/>
            </a:r>
            <a:endParaRPr sz="900">
              <a:solidFill>
                <a:schemeClr val="dk1"/>
              </a:solidFill>
              <a:latin typeface="Roboto"/>
              <a:ea typeface="Roboto"/>
              <a:cs typeface="Roboto"/>
              <a:sym typeface="Roboto"/>
            </a:endParaRPr>
          </a:p>
        </p:txBody>
      </p:sp>
      <p:cxnSp>
        <p:nvCxnSpPr>
          <p:cNvPr id="670" name="Google Shape;670;p13"/>
          <p:cNvCxnSpPr/>
          <p:nvPr/>
        </p:nvCxnSpPr>
        <p:spPr>
          <a:xfrm rot="10800000">
            <a:off x="5940681" y="5711199"/>
            <a:ext cx="1656000" cy="0"/>
          </a:xfrm>
          <a:prstGeom prst="straightConnector1">
            <a:avLst/>
          </a:prstGeom>
          <a:noFill/>
          <a:ln cap="flat" cmpd="sng" w="38100">
            <a:solidFill>
              <a:srgbClr val="ECE5D0"/>
            </a:solidFill>
            <a:prstDash val="solid"/>
            <a:round/>
            <a:headEnd len="sm" w="sm" type="none"/>
            <a:tailEnd len="sm" w="sm" type="diamond"/>
          </a:ln>
        </p:spPr>
      </p:cxnSp>
      <p:sp>
        <p:nvSpPr>
          <p:cNvPr id="671" name="Google Shape;671;p13"/>
          <p:cNvSpPr/>
          <p:nvPr/>
        </p:nvSpPr>
        <p:spPr>
          <a:xfrm>
            <a:off x="7595790" y="5479629"/>
            <a:ext cx="1080000" cy="1378371"/>
          </a:xfrm>
          <a:custGeom>
            <a:rect b="b" l="l" r="r" t="t"/>
            <a:pathLst>
              <a:path extrusionOk="0" h="2613025" w="1178559">
                <a:moveTo>
                  <a:pt x="589000" y="0"/>
                </a:moveTo>
                <a:lnTo>
                  <a:pt x="0" y="408254"/>
                </a:lnTo>
                <a:lnTo>
                  <a:pt x="0" y="2612885"/>
                </a:lnTo>
                <a:lnTo>
                  <a:pt x="1178001" y="2612885"/>
                </a:lnTo>
                <a:lnTo>
                  <a:pt x="1178001" y="408254"/>
                </a:lnTo>
                <a:lnTo>
                  <a:pt x="589000" y="0"/>
                </a:lnTo>
                <a:close/>
              </a:path>
            </a:pathLst>
          </a:custGeom>
          <a:gradFill>
            <a:gsLst>
              <a:gs pos="0">
                <a:srgbClr val="FFFFFF">
                  <a:alpha val="20784"/>
                </a:srgbClr>
              </a:gs>
              <a:gs pos="100000">
                <a:srgbClr val="ECE5D0"/>
              </a:gs>
            </a:gsLst>
            <a:path path="circle">
              <a:fillToRect b="50%" l="50%" r="50%" t="50%"/>
            </a:path>
            <a:tileRect/>
          </a:gra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900"/>
              <a:buFont typeface="Roboto"/>
              <a:buNone/>
            </a:pPr>
            <a:r>
              <a:t/>
            </a:r>
            <a:endParaRPr sz="900">
              <a:solidFill>
                <a:schemeClr val="dk1"/>
              </a:solidFill>
              <a:latin typeface="Roboto"/>
              <a:ea typeface="Roboto"/>
              <a:cs typeface="Roboto"/>
              <a:sym typeface="Roboto"/>
            </a:endParaRPr>
          </a:p>
        </p:txBody>
      </p:sp>
      <p:cxnSp>
        <p:nvCxnSpPr>
          <p:cNvPr id="672" name="Google Shape;672;p13"/>
          <p:cNvCxnSpPr/>
          <p:nvPr/>
        </p:nvCxnSpPr>
        <p:spPr>
          <a:xfrm rot="10800000">
            <a:off x="5957487" y="4542881"/>
            <a:ext cx="2196000" cy="0"/>
          </a:xfrm>
          <a:prstGeom prst="straightConnector1">
            <a:avLst/>
          </a:prstGeom>
          <a:noFill/>
          <a:ln cap="flat" cmpd="sng" w="38100">
            <a:solidFill>
              <a:srgbClr val="ECE5D0"/>
            </a:solidFill>
            <a:prstDash val="solid"/>
            <a:round/>
            <a:headEnd len="sm" w="sm" type="none"/>
            <a:tailEnd len="sm" w="sm" type="diamond"/>
          </a:ln>
        </p:spPr>
      </p:cxnSp>
      <p:cxnSp>
        <p:nvCxnSpPr>
          <p:cNvPr id="673" name="Google Shape;673;p13"/>
          <p:cNvCxnSpPr/>
          <p:nvPr/>
        </p:nvCxnSpPr>
        <p:spPr>
          <a:xfrm rot="10800000">
            <a:off x="5939772" y="3354234"/>
            <a:ext cx="2736000" cy="0"/>
          </a:xfrm>
          <a:prstGeom prst="straightConnector1">
            <a:avLst/>
          </a:prstGeom>
          <a:noFill/>
          <a:ln cap="flat" cmpd="sng" w="38100">
            <a:solidFill>
              <a:srgbClr val="ECE5D0"/>
            </a:solidFill>
            <a:prstDash val="solid"/>
            <a:round/>
            <a:headEnd len="sm" w="sm" type="none"/>
            <a:tailEnd len="sm" w="sm" type="diamond"/>
          </a:ln>
        </p:spPr>
      </p:cxnSp>
      <p:cxnSp>
        <p:nvCxnSpPr>
          <p:cNvPr id="674" name="Google Shape;674;p13"/>
          <p:cNvCxnSpPr/>
          <p:nvPr/>
        </p:nvCxnSpPr>
        <p:spPr>
          <a:xfrm rot="10800000">
            <a:off x="5928672" y="2128129"/>
            <a:ext cx="3276000" cy="0"/>
          </a:xfrm>
          <a:prstGeom prst="straightConnector1">
            <a:avLst/>
          </a:prstGeom>
          <a:noFill/>
          <a:ln cap="flat" cmpd="sng" w="38100">
            <a:solidFill>
              <a:srgbClr val="ECE5D0"/>
            </a:solidFill>
            <a:prstDash val="solid"/>
            <a:round/>
            <a:headEnd len="sm" w="sm" type="none"/>
            <a:tailEnd len="sm" w="sm" type="diamond"/>
          </a:ln>
        </p:spPr>
      </p:cxnSp>
      <p:sp>
        <p:nvSpPr>
          <p:cNvPr id="675" name="Google Shape;675;p13"/>
          <p:cNvSpPr txBox="1"/>
          <p:nvPr/>
        </p:nvSpPr>
        <p:spPr>
          <a:xfrm>
            <a:off x="3437612" y="1907682"/>
            <a:ext cx="2352300" cy="51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2000">
                <a:solidFill>
                  <a:schemeClr val="dk1"/>
                </a:solidFill>
                <a:latin typeface="Roboto"/>
                <a:ea typeface="Roboto"/>
                <a:cs typeface="Roboto"/>
                <a:sym typeface="Roboto"/>
              </a:rPr>
              <a:t>Sales &amp; Marketing</a:t>
            </a:r>
            <a:endParaRPr/>
          </a:p>
        </p:txBody>
      </p:sp>
      <p:sp>
        <p:nvSpPr>
          <p:cNvPr id="676" name="Google Shape;676;p13"/>
          <p:cNvSpPr txBox="1"/>
          <p:nvPr/>
        </p:nvSpPr>
        <p:spPr>
          <a:xfrm>
            <a:off x="1177578" y="3122902"/>
            <a:ext cx="4612334" cy="51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2000">
                <a:solidFill>
                  <a:schemeClr val="dk1"/>
                </a:solidFill>
                <a:latin typeface="Roboto"/>
                <a:ea typeface="Roboto"/>
                <a:cs typeface="Roboto"/>
                <a:sym typeface="Roboto"/>
              </a:rPr>
              <a:t>Partnership and sales contract negotiation</a:t>
            </a:r>
            <a:endParaRPr/>
          </a:p>
        </p:txBody>
      </p:sp>
      <p:sp>
        <p:nvSpPr>
          <p:cNvPr id="677" name="Google Shape;677;p13"/>
          <p:cNvSpPr txBox="1"/>
          <p:nvPr/>
        </p:nvSpPr>
        <p:spPr>
          <a:xfrm>
            <a:off x="914400" y="4380002"/>
            <a:ext cx="4911122" cy="51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2000">
                <a:solidFill>
                  <a:schemeClr val="dk1"/>
                </a:solidFill>
                <a:latin typeface="Roboto"/>
                <a:ea typeface="Roboto"/>
                <a:cs typeface="Roboto"/>
                <a:sym typeface="Roboto"/>
              </a:rPr>
              <a:t>Research &amp; calibration to validate device against competitors</a:t>
            </a:r>
            <a:endParaRPr/>
          </a:p>
        </p:txBody>
      </p:sp>
      <p:sp>
        <p:nvSpPr>
          <p:cNvPr id="678" name="Google Shape;678;p13"/>
          <p:cNvSpPr txBox="1"/>
          <p:nvPr/>
        </p:nvSpPr>
        <p:spPr>
          <a:xfrm>
            <a:off x="358776" y="5496072"/>
            <a:ext cx="5503868" cy="51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2000">
                <a:solidFill>
                  <a:schemeClr val="dk1"/>
                </a:solidFill>
                <a:latin typeface="Roboto"/>
                <a:ea typeface="Roboto"/>
                <a:cs typeface="Roboto"/>
                <a:sym typeface="Roboto"/>
              </a:rPr>
              <a:t>Investment/funding</a:t>
            </a:r>
            <a:endParaRPr/>
          </a:p>
        </p:txBody>
      </p:sp>
      <p:grpSp>
        <p:nvGrpSpPr>
          <p:cNvPr id="679" name="Google Shape;679;p13"/>
          <p:cNvGrpSpPr/>
          <p:nvPr/>
        </p:nvGrpSpPr>
        <p:grpSpPr>
          <a:xfrm>
            <a:off x="8499160" y="4556873"/>
            <a:ext cx="327823" cy="328695"/>
            <a:chOff x="-1333200" y="2770450"/>
            <a:chExt cx="291450" cy="292225"/>
          </a:xfrm>
        </p:grpSpPr>
        <p:sp>
          <p:nvSpPr>
            <p:cNvPr id="680" name="Google Shape;680;p13"/>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81" name="Google Shape;681;p13"/>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682" name="Google Shape;682;p13"/>
          <p:cNvGrpSpPr/>
          <p:nvPr/>
        </p:nvGrpSpPr>
        <p:grpSpPr>
          <a:xfrm>
            <a:off x="9032527" y="3203894"/>
            <a:ext cx="351155" cy="350715"/>
            <a:chOff x="-60620800" y="2304600"/>
            <a:chExt cx="319000" cy="318600"/>
          </a:xfrm>
        </p:grpSpPr>
        <p:sp>
          <p:nvSpPr>
            <p:cNvPr id="683" name="Google Shape;683;p13"/>
            <p:cNvSpPr/>
            <p:nvPr/>
          </p:nvSpPr>
          <p:spPr>
            <a:xfrm>
              <a:off x="-60620800" y="2304600"/>
              <a:ext cx="319000" cy="318600"/>
            </a:xfrm>
            <a:custGeom>
              <a:rect b="b" l="l" r="r" t="t"/>
              <a:pathLst>
                <a:path extrusionOk="0" h="12744" w="1276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84" name="Google Shape;684;p13"/>
            <p:cNvSpPr/>
            <p:nvPr/>
          </p:nvSpPr>
          <p:spPr>
            <a:xfrm>
              <a:off x="-60491625" y="2560150"/>
              <a:ext cx="144925" cy="20525"/>
            </a:xfrm>
            <a:custGeom>
              <a:rect b="b" l="l" r="r" t="t"/>
              <a:pathLst>
                <a:path extrusionOk="0" h="821" w="5797">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85" name="Google Shape;685;p13"/>
            <p:cNvSpPr/>
            <p:nvPr/>
          </p:nvSpPr>
          <p:spPr>
            <a:xfrm>
              <a:off x="-60573550" y="2445950"/>
              <a:ext cx="62250" cy="146525"/>
            </a:xfrm>
            <a:custGeom>
              <a:rect b="b" l="l" r="r" t="t"/>
              <a:pathLst>
                <a:path extrusionOk="0" h="5861" w="249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686" name="Google Shape;686;p13"/>
          <p:cNvGrpSpPr/>
          <p:nvPr/>
        </p:nvGrpSpPr>
        <p:grpSpPr>
          <a:xfrm>
            <a:off x="7992352" y="5749759"/>
            <a:ext cx="332587" cy="329962"/>
            <a:chOff x="2508825" y="2318350"/>
            <a:chExt cx="297750" cy="295400"/>
          </a:xfrm>
        </p:grpSpPr>
        <p:sp>
          <p:nvSpPr>
            <p:cNvPr id="687" name="Google Shape;687;p13"/>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88" name="Google Shape;688;p13"/>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689" name="Google Shape;689;p13"/>
          <p:cNvGrpSpPr/>
          <p:nvPr/>
        </p:nvGrpSpPr>
        <p:grpSpPr>
          <a:xfrm>
            <a:off x="9617954" y="2164032"/>
            <a:ext cx="228031" cy="347853"/>
            <a:chOff x="-64343900" y="2282125"/>
            <a:chExt cx="207150" cy="316000"/>
          </a:xfrm>
        </p:grpSpPr>
        <p:sp>
          <p:nvSpPr>
            <p:cNvPr id="690" name="Google Shape;690;p13"/>
            <p:cNvSpPr/>
            <p:nvPr/>
          </p:nvSpPr>
          <p:spPr>
            <a:xfrm>
              <a:off x="-64270650" y="2310475"/>
              <a:ext cx="61450" cy="147325"/>
            </a:xfrm>
            <a:custGeom>
              <a:rect b="b" l="l" r="r" t="t"/>
              <a:pathLst>
                <a:path extrusionOk="0" h="5893" w="2458">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691" name="Google Shape;691;p13"/>
            <p:cNvSpPr/>
            <p:nvPr/>
          </p:nvSpPr>
          <p:spPr>
            <a:xfrm>
              <a:off x="-64343900" y="2282125"/>
              <a:ext cx="207150" cy="316000"/>
            </a:xfrm>
            <a:custGeom>
              <a:rect b="b" l="l" r="r" t="t"/>
              <a:pathLst>
                <a:path extrusionOk="0" h="12640" w="8286">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DBBAA"/>
        </a:solidFill>
      </p:bgPr>
    </p:bg>
    <p:spTree>
      <p:nvGrpSpPr>
        <p:cNvPr id="695" name="Shape 695"/>
        <p:cNvGrpSpPr/>
        <p:nvPr/>
      </p:nvGrpSpPr>
      <p:grpSpPr>
        <a:xfrm>
          <a:off x="0" y="0"/>
          <a:ext cx="0" cy="0"/>
          <a:chOff x="0" y="0"/>
          <a:chExt cx="0" cy="0"/>
        </a:xfrm>
      </p:grpSpPr>
      <p:cxnSp>
        <p:nvCxnSpPr>
          <p:cNvPr id="696" name="Google Shape;696;p14"/>
          <p:cNvCxnSpPr/>
          <p:nvPr/>
        </p:nvCxnSpPr>
        <p:spPr>
          <a:xfrm flipH="1" rot="10800000">
            <a:off x="543312" y="5593919"/>
            <a:ext cx="11455855" cy="1"/>
          </a:xfrm>
          <a:prstGeom prst="straightConnector1">
            <a:avLst/>
          </a:prstGeom>
          <a:noFill/>
          <a:ln cap="flat" cmpd="sng" w="76200">
            <a:solidFill>
              <a:srgbClr val="ECE5D0"/>
            </a:solidFill>
            <a:prstDash val="solid"/>
            <a:round/>
            <a:headEnd len="med" w="med" type="triangle"/>
            <a:tailEnd len="med" w="med" type="triangle"/>
          </a:ln>
        </p:spPr>
      </p:cxnSp>
      <p:cxnSp>
        <p:nvCxnSpPr>
          <p:cNvPr id="697" name="Google Shape;697;p14"/>
          <p:cNvCxnSpPr/>
          <p:nvPr/>
        </p:nvCxnSpPr>
        <p:spPr>
          <a:xfrm>
            <a:off x="6175088" y="3995319"/>
            <a:ext cx="2253000" cy="0"/>
          </a:xfrm>
          <a:prstGeom prst="straightConnector1">
            <a:avLst/>
          </a:prstGeom>
          <a:noFill/>
          <a:ln cap="flat" cmpd="sng" w="28575">
            <a:solidFill>
              <a:srgbClr val="191919"/>
            </a:solidFill>
            <a:prstDash val="solid"/>
            <a:miter lim="800000"/>
            <a:headEnd len="sm" w="sm" type="none"/>
            <a:tailEnd len="sm" w="sm" type="none"/>
          </a:ln>
        </p:spPr>
      </p:cxnSp>
      <p:cxnSp>
        <p:nvCxnSpPr>
          <p:cNvPr id="698" name="Google Shape;698;p14"/>
          <p:cNvCxnSpPr/>
          <p:nvPr/>
        </p:nvCxnSpPr>
        <p:spPr>
          <a:xfrm>
            <a:off x="8413015" y="3995319"/>
            <a:ext cx="2253000" cy="0"/>
          </a:xfrm>
          <a:prstGeom prst="straightConnector1">
            <a:avLst/>
          </a:prstGeom>
          <a:noFill/>
          <a:ln cap="flat" cmpd="sng" w="28575">
            <a:solidFill>
              <a:srgbClr val="191919"/>
            </a:solidFill>
            <a:prstDash val="solid"/>
            <a:miter lim="800000"/>
            <a:headEnd len="sm" w="sm" type="none"/>
            <a:tailEnd len="sm" w="sm" type="none"/>
          </a:ln>
        </p:spPr>
      </p:cxnSp>
      <p:cxnSp>
        <p:nvCxnSpPr>
          <p:cNvPr id="699" name="Google Shape;699;p14"/>
          <p:cNvCxnSpPr/>
          <p:nvPr/>
        </p:nvCxnSpPr>
        <p:spPr>
          <a:xfrm>
            <a:off x="10665885" y="3995319"/>
            <a:ext cx="1538400" cy="0"/>
          </a:xfrm>
          <a:prstGeom prst="straightConnector1">
            <a:avLst/>
          </a:prstGeom>
          <a:noFill/>
          <a:ln cap="flat" cmpd="sng" w="28575">
            <a:solidFill>
              <a:srgbClr val="191919"/>
            </a:solidFill>
            <a:prstDash val="solid"/>
            <a:miter lim="800000"/>
            <a:headEnd len="sm" w="sm" type="none"/>
            <a:tailEnd len="sm" w="sm" type="none"/>
          </a:ln>
        </p:spPr>
      </p:cxnSp>
      <p:cxnSp>
        <p:nvCxnSpPr>
          <p:cNvPr id="700" name="Google Shape;700;p14"/>
          <p:cNvCxnSpPr/>
          <p:nvPr/>
        </p:nvCxnSpPr>
        <p:spPr>
          <a:xfrm>
            <a:off x="3911339" y="3995319"/>
            <a:ext cx="2253000" cy="0"/>
          </a:xfrm>
          <a:prstGeom prst="straightConnector1">
            <a:avLst/>
          </a:prstGeom>
          <a:noFill/>
          <a:ln cap="flat" cmpd="sng" w="28575">
            <a:solidFill>
              <a:srgbClr val="191919"/>
            </a:solidFill>
            <a:prstDash val="solid"/>
            <a:miter lim="800000"/>
            <a:headEnd len="sm" w="sm" type="none"/>
            <a:tailEnd len="sm" w="sm" type="none"/>
          </a:ln>
        </p:spPr>
      </p:cxnSp>
      <p:cxnSp>
        <p:nvCxnSpPr>
          <p:cNvPr id="701" name="Google Shape;701;p14"/>
          <p:cNvCxnSpPr/>
          <p:nvPr/>
        </p:nvCxnSpPr>
        <p:spPr>
          <a:xfrm>
            <a:off x="1657906" y="3995319"/>
            <a:ext cx="2253000" cy="0"/>
          </a:xfrm>
          <a:prstGeom prst="straightConnector1">
            <a:avLst/>
          </a:prstGeom>
          <a:noFill/>
          <a:ln cap="flat" cmpd="sng" w="28575">
            <a:solidFill>
              <a:srgbClr val="191919"/>
            </a:solidFill>
            <a:prstDash val="solid"/>
            <a:miter lim="800000"/>
            <a:headEnd len="sm" w="sm" type="none"/>
            <a:tailEnd len="sm" w="sm" type="none"/>
          </a:ln>
        </p:spPr>
      </p:cxnSp>
      <p:sp>
        <p:nvSpPr>
          <p:cNvPr id="702" name="Google Shape;702;p14"/>
          <p:cNvSpPr/>
          <p:nvPr/>
        </p:nvSpPr>
        <p:spPr>
          <a:xfrm>
            <a:off x="1149558" y="3511932"/>
            <a:ext cx="919200" cy="919200"/>
          </a:xfrm>
          <a:prstGeom prst="arc">
            <a:avLst>
              <a:gd fmla="val 5420354" name="adj1"/>
              <a:gd fmla="val 10853341" name="adj2"/>
            </a:avLst>
          </a:prstGeom>
          <a:noFill/>
          <a:ln cap="flat" cmpd="sng" w="1905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cxnSp>
        <p:nvCxnSpPr>
          <p:cNvPr id="703" name="Google Shape;703;p14"/>
          <p:cNvCxnSpPr/>
          <p:nvPr/>
        </p:nvCxnSpPr>
        <p:spPr>
          <a:xfrm>
            <a:off x="0" y="3995319"/>
            <a:ext cx="1538400" cy="0"/>
          </a:xfrm>
          <a:prstGeom prst="straightConnector1">
            <a:avLst/>
          </a:prstGeom>
          <a:noFill/>
          <a:ln cap="flat" cmpd="sng" w="28575">
            <a:solidFill>
              <a:srgbClr val="191919"/>
            </a:solidFill>
            <a:prstDash val="solid"/>
            <a:miter lim="800000"/>
            <a:headEnd len="sm" w="sm" type="none"/>
            <a:tailEnd len="sm" w="sm" type="none"/>
          </a:ln>
        </p:spPr>
      </p:cxnSp>
      <p:sp>
        <p:nvSpPr>
          <p:cNvPr id="704" name="Google Shape;704;p14"/>
          <p:cNvSpPr/>
          <p:nvPr/>
        </p:nvSpPr>
        <p:spPr>
          <a:xfrm>
            <a:off x="1513889" y="3876263"/>
            <a:ext cx="190500" cy="190500"/>
          </a:xfrm>
          <a:prstGeom prst="ellipse">
            <a:avLst/>
          </a:prstGeom>
          <a:solidFill>
            <a:srgbClr val="9F4A53"/>
          </a:solidFill>
          <a:ln cap="flat" cmpd="sng" w="12700">
            <a:solidFill>
              <a:srgbClr val="9F4A5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705" name="Google Shape;705;p14"/>
          <p:cNvSpPr/>
          <p:nvPr/>
        </p:nvSpPr>
        <p:spPr>
          <a:xfrm>
            <a:off x="1394826" y="3757200"/>
            <a:ext cx="428700" cy="428700"/>
          </a:xfrm>
          <a:prstGeom prst="donut">
            <a:avLst>
              <a:gd fmla="val 5281" name="adj"/>
            </a:avLst>
          </a:prstGeom>
          <a:solidFill>
            <a:srgbClr val="9F4A53"/>
          </a:solidFill>
          <a:ln cap="flat" cmpd="sng" w="12700">
            <a:solidFill>
              <a:srgbClr val="9F4A5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6" name="Google Shape;706;p14"/>
          <p:cNvSpPr/>
          <p:nvPr/>
        </p:nvSpPr>
        <p:spPr>
          <a:xfrm>
            <a:off x="1261954" y="3624328"/>
            <a:ext cx="694500" cy="694500"/>
          </a:xfrm>
          <a:prstGeom prst="donut">
            <a:avLst>
              <a:gd fmla="val 2879" name="adj"/>
            </a:avLst>
          </a:prstGeom>
          <a:solidFill>
            <a:srgbClr val="05295C"/>
          </a:solidFill>
          <a:ln cap="flat" cmpd="sng" w="127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cxnSp>
        <p:nvCxnSpPr>
          <p:cNvPr id="707" name="Google Shape;707;p14"/>
          <p:cNvCxnSpPr/>
          <p:nvPr/>
        </p:nvCxnSpPr>
        <p:spPr>
          <a:xfrm rot="10800000">
            <a:off x="1609140" y="2605528"/>
            <a:ext cx="0" cy="1033500"/>
          </a:xfrm>
          <a:prstGeom prst="straightConnector1">
            <a:avLst/>
          </a:prstGeom>
          <a:noFill/>
          <a:ln cap="flat" cmpd="sng" w="19050">
            <a:solidFill>
              <a:srgbClr val="9F4A53"/>
            </a:solidFill>
            <a:prstDash val="solid"/>
            <a:miter lim="800000"/>
            <a:headEnd len="sm" w="sm" type="none"/>
            <a:tailEnd len="sm" w="sm" type="none"/>
          </a:ln>
        </p:spPr>
      </p:cxnSp>
      <p:sp>
        <p:nvSpPr>
          <p:cNvPr id="708" name="Google Shape;708;p14"/>
          <p:cNvSpPr/>
          <p:nvPr/>
        </p:nvSpPr>
        <p:spPr>
          <a:xfrm>
            <a:off x="1551320" y="2584875"/>
            <a:ext cx="124200" cy="124200"/>
          </a:xfrm>
          <a:prstGeom prst="ellipse">
            <a:avLst/>
          </a:prstGeom>
          <a:solidFill>
            <a:srgbClr val="9F4A53"/>
          </a:solidFill>
          <a:ln cap="flat" cmpd="sng" w="12700">
            <a:solidFill>
              <a:srgbClr val="9F4A5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709" name="Google Shape;709;p14"/>
          <p:cNvSpPr txBox="1"/>
          <p:nvPr/>
        </p:nvSpPr>
        <p:spPr>
          <a:xfrm>
            <a:off x="188901" y="1899797"/>
            <a:ext cx="2840475"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GB" sz="1600" u="none" cap="none" strike="noStrike">
                <a:solidFill>
                  <a:srgbClr val="9F4A53"/>
                </a:solidFill>
                <a:latin typeface="Roboto"/>
                <a:ea typeface="Roboto"/>
                <a:cs typeface="Roboto"/>
                <a:sym typeface="Roboto"/>
              </a:rPr>
              <a:t>Phase 1: </a:t>
            </a:r>
            <a:endParaRPr b="1" sz="1600">
              <a:solidFill>
                <a:srgbClr val="9F4A5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rPr b="0" i="0" lang="en-GB" sz="1600" u="none" cap="none" strike="noStrike">
                <a:solidFill>
                  <a:schemeClr val="lt2"/>
                </a:solidFill>
                <a:latin typeface="Roboto"/>
                <a:ea typeface="Roboto"/>
                <a:cs typeface="Roboto"/>
                <a:sym typeface="Roboto"/>
              </a:rPr>
              <a:t>Market Entry and Penetration</a:t>
            </a:r>
            <a:endParaRPr b="0" i="0" sz="800" u="none" cap="none" strike="noStrike">
              <a:solidFill>
                <a:schemeClr val="lt2"/>
              </a:solidFill>
              <a:latin typeface="Roboto"/>
              <a:ea typeface="Roboto"/>
              <a:cs typeface="Roboto"/>
              <a:sym typeface="Roboto"/>
            </a:endParaRPr>
          </a:p>
        </p:txBody>
      </p:sp>
      <p:sp>
        <p:nvSpPr>
          <p:cNvPr id="710" name="Google Shape;710;p14"/>
          <p:cNvSpPr txBox="1"/>
          <p:nvPr/>
        </p:nvSpPr>
        <p:spPr>
          <a:xfrm>
            <a:off x="418284" y="4577153"/>
            <a:ext cx="2102400" cy="266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GB" sz="1400" u="none" cap="none" strike="noStrike">
                <a:solidFill>
                  <a:schemeClr val="dk1"/>
                </a:solidFill>
                <a:latin typeface="Roboto"/>
                <a:ea typeface="Roboto"/>
                <a:cs typeface="Roboto"/>
                <a:sym typeface="Roboto"/>
              </a:rPr>
              <a:t>Clinicians | OHS</a:t>
            </a:r>
            <a:endParaRPr b="1" i="0" sz="1400" u="none" cap="none" strike="noStrike">
              <a:solidFill>
                <a:schemeClr val="dk1"/>
              </a:solidFill>
              <a:latin typeface="Roboto"/>
              <a:ea typeface="Roboto"/>
              <a:cs typeface="Roboto"/>
              <a:sym typeface="Roboto"/>
            </a:endParaRPr>
          </a:p>
        </p:txBody>
      </p:sp>
      <p:sp>
        <p:nvSpPr>
          <p:cNvPr id="711" name="Google Shape;711;p14"/>
          <p:cNvSpPr txBox="1"/>
          <p:nvPr/>
        </p:nvSpPr>
        <p:spPr>
          <a:xfrm>
            <a:off x="443684" y="4789976"/>
            <a:ext cx="2759683" cy="305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Roboto"/>
                <a:ea typeface="Roboto"/>
                <a:cs typeface="Roboto"/>
                <a:sym typeface="Roboto"/>
              </a:rPr>
              <a:t>Universities | Wellness Clinic</a:t>
            </a:r>
            <a:endParaRPr b="1" i="0" sz="1400" u="none" cap="none" strike="noStrike">
              <a:solidFill>
                <a:schemeClr val="dk1"/>
              </a:solidFill>
              <a:latin typeface="Roboto"/>
              <a:ea typeface="Roboto"/>
              <a:cs typeface="Roboto"/>
              <a:sym typeface="Roboto"/>
            </a:endParaRPr>
          </a:p>
        </p:txBody>
      </p:sp>
      <p:sp>
        <p:nvSpPr>
          <p:cNvPr id="712" name="Google Shape;712;p14"/>
          <p:cNvSpPr/>
          <p:nvPr/>
        </p:nvSpPr>
        <p:spPr>
          <a:xfrm>
            <a:off x="5642508" y="3535738"/>
            <a:ext cx="919200" cy="919200"/>
          </a:xfrm>
          <a:prstGeom prst="arc">
            <a:avLst>
              <a:gd fmla="val 5420354" name="adj1"/>
              <a:gd fmla="val 10853341" name="adj2"/>
            </a:avLst>
          </a:prstGeom>
          <a:noFill/>
          <a:ln cap="flat" cmpd="sng" w="1905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3" name="Google Shape;713;p14"/>
          <p:cNvSpPr/>
          <p:nvPr/>
        </p:nvSpPr>
        <p:spPr>
          <a:xfrm>
            <a:off x="6006839" y="3900069"/>
            <a:ext cx="190500" cy="190500"/>
          </a:xfrm>
          <a:prstGeom prst="ellipse">
            <a:avLst/>
          </a:prstGeom>
          <a:solidFill>
            <a:srgbClr val="E9B061"/>
          </a:solidFill>
          <a:ln cap="flat" cmpd="sng" w="9525">
            <a:solidFill>
              <a:srgbClr val="E9B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highlight>
                <a:srgbClr val="E9B061"/>
              </a:highlight>
              <a:latin typeface="Roboto"/>
              <a:ea typeface="Roboto"/>
              <a:cs typeface="Roboto"/>
              <a:sym typeface="Roboto"/>
            </a:endParaRPr>
          </a:p>
        </p:txBody>
      </p:sp>
      <p:sp>
        <p:nvSpPr>
          <p:cNvPr id="714" name="Google Shape;714;p14"/>
          <p:cNvSpPr/>
          <p:nvPr/>
        </p:nvSpPr>
        <p:spPr>
          <a:xfrm>
            <a:off x="5887776" y="3781006"/>
            <a:ext cx="428700" cy="428700"/>
          </a:xfrm>
          <a:prstGeom prst="donut">
            <a:avLst>
              <a:gd fmla="val 5281" name="adj"/>
            </a:avLst>
          </a:prstGeom>
          <a:solidFill>
            <a:srgbClr val="E9B061"/>
          </a:solidFill>
          <a:ln cap="flat" cmpd="sng" w="9525">
            <a:solidFill>
              <a:srgbClr val="E9B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E9B061"/>
              </a:highlight>
              <a:latin typeface="Roboto"/>
              <a:ea typeface="Roboto"/>
              <a:cs typeface="Roboto"/>
              <a:sym typeface="Roboto"/>
            </a:endParaRPr>
          </a:p>
        </p:txBody>
      </p:sp>
      <p:sp>
        <p:nvSpPr>
          <p:cNvPr id="715" name="Google Shape;715;p14"/>
          <p:cNvSpPr/>
          <p:nvPr/>
        </p:nvSpPr>
        <p:spPr>
          <a:xfrm>
            <a:off x="5754904" y="3648134"/>
            <a:ext cx="694500" cy="694500"/>
          </a:xfrm>
          <a:prstGeom prst="donut">
            <a:avLst>
              <a:gd fmla="val 2879" name="adj"/>
            </a:avLst>
          </a:prstGeom>
          <a:solidFill>
            <a:srgbClr val="05295C"/>
          </a:solidFill>
          <a:ln cap="flat" cmpd="sng" w="127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cxnSp>
        <p:nvCxnSpPr>
          <p:cNvPr id="716" name="Google Shape;716;p14"/>
          <p:cNvCxnSpPr/>
          <p:nvPr/>
        </p:nvCxnSpPr>
        <p:spPr>
          <a:xfrm rot="10800000">
            <a:off x="6102090" y="2629334"/>
            <a:ext cx="0" cy="1033500"/>
          </a:xfrm>
          <a:prstGeom prst="straightConnector1">
            <a:avLst/>
          </a:prstGeom>
          <a:noFill/>
          <a:ln cap="flat" cmpd="sng" w="19050">
            <a:solidFill>
              <a:srgbClr val="E9B061"/>
            </a:solidFill>
            <a:prstDash val="solid"/>
            <a:miter lim="800000"/>
            <a:headEnd len="sm" w="sm" type="none"/>
            <a:tailEnd len="sm" w="sm" type="none"/>
          </a:ln>
        </p:spPr>
      </p:cxnSp>
      <p:sp>
        <p:nvSpPr>
          <p:cNvPr id="717" name="Google Shape;717;p14"/>
          <p:cNvSpPr/>
          <p:nvPr/>
        </p:nvSpPr>
        <p:spPr>
          <a:xfrm>
            <a:off x="6027269" y="2527659"/>
            <a:ext cx="124200" cy="124200"/>
          </a:xfrm>
          <a:prstGeom prst="ellipse">
            <a:avLst/>
          </a:prstGeom>
          <a:solidFill>
            <a:srgbClr val="E9B061"/>
          </a:solidFill>
          <a:ln cap="flat" cmpd="sng" w="9525">
            <a:solidFill>
              <a:srgbClr val="E9B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highlight>
                <a:srgbClr val="E9B061"/>
              </a:highlight>
              <a:latin typeface="Roboto"/>
              <a:ea typeface="Roboto"/>
              <a:cs typeface="Roboto"/>
              <a:sym typeface="Roboto"/>
            </a:endParaRPr>
          </a:p>
        </p:txBody>
      </p:sp>
      <p:sp>
        <p:nvSpPr>
          <p:cNvPr id="718" name="Google Shape;718;p14"/>
          <p:cNvSpPr txBox="1"/>
          <p:nvPr/>
        </p:nvSpPr>
        <p:spPr>
          <a:xfrm>
            <a:off x="4520212" y="1867278"/>
            <a:ext cx="3151576" cy="5695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lang="en-GB" sz="1600">
                <a:solidFill>
                  <a:srgbClr val="E9B061"/>
                </a:solidFill>
                <a:latin typeface="Roboto"/>
                <a:ea typeface="Roboto"/>
                <a:cs typeface="Roboto"/>
                <a:sym typeface="Roboto"/>
              </a:rPr>
              <a:t>Phase 2:</a:t>
            </a:r>
            <a:r>
              <a:rPr lang="en-GB" sz="1600">
                <a:solidFill>
                  <a:srgbClr val="E9B061"/>
                </a:solidFill>
                <a:latin typeface="Roboto"/>
                <a:ea typeface="Roboto"/>
                <a:cs typeface="Roboto"/>
                <a:sym typeface="Roboto"/>
              </a:rPr>
              <a:t> </a:t>
            </a:r>
            <a:endParaRPr/>
          </a:p>
          <a:p>
            <a:pPr indent="0" lvl="0" marL="0" marR="0" rtl="0" algn="ctr">
              <a:spcBef>
                <a:spcPts val="0"/>
              </a:spcBef>
              <a:spcAft>
                <a:spcPts val="0"/>
              </a:spcAft>
              <a:buNone/>
            </a:pPr>
            <a:r>
              <a:rPr lang="en-GB" sz="1600">
                <a:solidFill>
                  <a:schemeClr val="lt2"/>
                </a:solidFill>
                <a:latin typeface="Roboto"/>
                <a:ea typeface="Roboto"/>
                <a:cs typeface="Roboto"/>
                <a:sym typeface="Roboto"/>
              </a:rPr>
              <a:t>International &amp; Local Expansion</a:t>
            </a:r>
            <a:endParaRPr sz="1600">
              <a:solidFill>
                <a:schemeClr val="lt2"/>
              </a:solidFill>
              <a:latin typeface="Roboto"/>
              <a:ea typeface="Roboto"/>
              <a:cs typeface="Roboto"/>
              <a:sym typeface="Roboto"/>
            </a:endParaRPr>
          </a:p>
        </p:txBody>
      </p:sp>
      <p:sp>
        <p:nvSpPr>
          <p:cNvPr id="719" name="Google Shape;719;p14"/>
          <p:cNvSpPr txBox="1"/>
          <p:nvPr/>
        </p:nvSpPr>
        <p:spPr>
          <a:xfrm>
            <a:off x="4969500" y="4811979"/>
            <a:ext cx="2253000" cy="28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Roboto"/>
                <a:ea typeface="Roboto"/>
                <a:cs typeface="Roboto"/>
                <a:sym typeface="Roboto"/>
              </a:rPr>
              <a:t>SA DoH and DoEd</a:t>
            </a:r>
            <a:endParaRPr b="1" i="0" sz="1400" u="none" cap="none" strike="noStrike">
              <a:solidFill>
                <a:schemeClr val="dk1"/>
              </a:solidFill>
              <a:latin typeface="Roboto"/>
              <a:ea typeface="Roboto"/>
              <a:cs typeface="Roboto"/>
              <a:sym typeface="Roboto"/>
            </a:endParaRPr>
          </a:p>
        </p:txBody>
      </p:sp>
      <p:sp>
        <p:nvSpPr>
          <p:cNvPr id="720" name="Google Shape;720;p14"/>
          <p:cNvSpPr txBox="1"/>
          <p:nvPr/>
        </p:nvSpPr>
        <p:spPr>
          <a:xfrm>
            <a:off x="5198260" y="4587810"/>
            <a:ext cx="18864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Roboto"/>
                <a:ea typeface="Roboto"/>
                <a:cs typeface="Roboto"/>
                <a:sym typeface="Roboto"/>
              </a:rPr>
              <a:t>Expand into Africa</a:t>
            </a:r>
            <a:endParaRPr b="1" i="0" sz="1400" u="none" cap="none" strike="noStrike">
              <a:solidFill>
                <a:schemeClr val="dk1"/>
              </a:solidFill>
              <a:latin typeface="Roboto"/>
              <a:ea typeface="Roboto"/>
              <a:cs typeface="Roboto"/>
              <a:sym typeface="Roboto"/>
            </a:endParaRPr>
          </a:p>
        </p:txBody>
      </p:sp>
      <p:cxnSp>
        <p:nvCxnSpPr>
          <p:cNvPr id="721" name="Google Shape;721;p14"/>
          <p:cNvCxnSpPr/>
          <p:nvPr/>
        </p:nvCxnSpPr>
        <p:spPr>
          <a:xfrm>
            <a:off x="543312" y="5132898"/>
            <a:ext cx="2513409" cy="0"/>
          </a:xfrm>
          <a:prstGeom prst="straightConnector1">
            <a:avLst/>
          </a:prstGeom>
          <a:noFill/>
          <a:ln cap="flat" cmpd="sng" w="28575">
            <a:solidFill>
              <a:srgbClr val="9F4A53"/>
            </a:solidFill>
            <a:prstDash val="solid"/>
            <a:miter lim="800000"/>
            <a:headEnd len="sm" w="sm" type="none"/>
            <a:tailEnd len="sm" w="sm" type="none"/>
          </a:ln>
        </p:spPr>
      </p:cxnSp>
      <p:cxnSp>
        <p:nvCxnSpPr>
          <p:cNvPr id="722" name="Google Shape;722;p14"/>
          <p:cNvCxnSpPr/>
          <p:nvPr/>
        </p:nvCxnSpPr>
        <p:spPr>
          <a:xfrm flipH="1" rot="10800000">
            <a:off x="5265821" y="5113240"/>
            <a:ext cx="1818839" cy="997"/>
          </a:xfrm>
          <a:prstGeom prst="straightConnector1">
            <a:avLst/>
          </a:prstGeom>
          <a:noFill/>
          <a:ln cap="flat" cmpd="sng" w="28575">
            <a:solidFill>
              <a:srgbClr val="E9B061"/>
            </a:solidFill>
            <a:prstDash val="solid"/>
            <a:miter lim="800000"/>
            <a:headEnd len="sm" w="sm" type="none"/>
            <a:tailEnd len="sm" w="sm" type="none"/>
          </a:ln>
        </p:spPr>
      </p:cxnSp>
      <p:sp>
        <p:nvSpPr>
          <p:cNvPr id="723" name="Google Shape;723;p14"/>
          <p:cNvSpPr txBox="1"/>
          <p:nvPr/>
        </p:nvSpPr>
        <p:spPr>
          <a:xfrm>
            <a:off x="543312" y="323521"/>
            <a:ext cx="10515600" cy="62049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GB" sz="4400" u="none" cap="none" strike="noStrike">
                <a:solidFill>
                  <a:schemeClr val="lt1"/>
                </a:solidFill>
                <a:latin typeface="Roboto"/>
                <a:ea typeface="Roboto"/>
                <a:cs typeface="Roboto"/>
                <a:sym typeface="Roboto"/>
              </a:rPr>
              <a:t>Go To Market</a:t>
            </a:r>
            <a:endParaRPr b="1" i="0" sz="4400" u="none" cap="none" strike="noStrike">
              <a:solidFill>
                <a:schemeClr val="lt1"/>
              </a:solidFill>
              <a:latin typeface="Roboto"/>
              <a:ea typeface="Roboto"/>
              <a:cs typeface="Roboto"/>
              <a:sym typeface="Roboto"/>
            </a:endParaRPr>
          </a:p>
        </p:txBody>
      </p:sp>
      <p:sp>
        <p:nvSpPr>
          <p:cNvPr id="724" name="Google Shape;724;p14"/>
          <p:cNvSpPr txBox="1"/>
          <p:nvPr/>
        </p:nvSpPr>
        <p:spPr>
          <a:xfrm>
            <a:off x="5490419" y="5418906"/>
            <a:ext cx="1197900" cy="369300"/>
          </a:xfrm>
          <a:prstGeom prst="rect">
            <a:avLst/>
          </a:prstGeom>
          <a:solidFill>
            <a:srgbClr val="CBC5B5"/>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Roboto"/>
              <a:buNone/>
            </a:pPr>
            <a:r>
              <a:rPr b="0" i="0" lang="en-GB" sz="1800" u="none" cap="none" strike="noStrike">
                <a:solidFill>
                  <a:schemeClr val="dk1"/>
                </a:solidFill>
                <a:latin typeface="Roboto"/>
                <a:ea typeface="Roboto"/>
                <a:cs typeface="Roboto"/>
                <a:sym typeface="Roboto"/>
              </a:rPr>
              <a:t>Year 1 - 3</a:t>
            </a:r>
            <a:endParaRPr sz="1800">
              <a:solidFill>
                <a:schemeClr val="dk1"/>
              </a:solidFill>
              <a:latin typeface="Roboto"/>
              <a:ea typeface="Roboto"/>
              <a:cs typeface="Roboto"/>
              <a:sym typeface="Roboto"/>
            </a:endParaRPr>
          </a:p>
        </p:txBody>
      </p:sp>
      <p:sp>
        <p:nvSpPr>
          <p:cNvPr id="725" name="Google Shape;72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DBBAA"/>
        </a:solidFill>
      </p:bgPr>
    </p:bg>
    <p:spTree>
      <p:nvGrpSpPr>
        <p:cNvPr id="730" name="Shape 730"/>
        <p:cNvGrpSpPr/>
        <p:nvPr/>
      </p:nvGrpSpPr>
      <p:grpSpPr>
        <a:xfrm>
          <a:off x="0" y="0"/>
          <a:ext cx="0" cy="0"/>
          <a:chOff x="0" y="0"/>
          <a:chExt cx="0" cy="0"/>
        </a:xfrm>
      </p:grpSpPr>
      <p:sp>
        <p:nvSpPr>
          <p:cNvPr id="731" name="Google Shape;731;p15"/>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3 Year Position</a:t>
            </a:r>
            <a:endParaRPr/>
          </a:p>
        </p:txBody>
      </p:sp>
      <p:graphicFrame>
        <p:nvGraphicFramePr>
          <p:cNvPr id="732" name="Google Shape;732;p15"/>
          <p:cNvGraphicFramePr/>
          <p:nvPr/>
        </p:nvGraphicFramePr>
        <p:xfrm>
          <a:off x="311277" y="1845322"/>
          <a:ext cx="4609257" cy="3174546"/>
        </p:xfrm>
        <a:graphic>
          <a:graphicData uri="http://schemas.openxmlformats.org/drawingml/2006/chart">
            <c:chart r:id="rId3"/>
          </a:graphicData>
        </a:graphic>
      </p:graphicFrame>
      <p:sp>
        <p:nvSpPr>
          <p:cNvPr id="733" name="Google Shape;733;p15"/>
          <p:cNvSpPr/>
          <p:nvPr/>
        </p:nvSpPr>
        <p:spPr>
          <a:xfrm>
            <a:off x="5393158" y="1845323"/>
            <a:ext cx="2855167" cy="1271101"/>
          </a:xfrm>
          <a:prstGeom prst="rect">
            <a:avLst/>
          </a:prstGeom>
          <a:noFill/>
          <a:ln cap="flat" cmpd="sng" w="28575">
            <a:solidFill>
              <a:srgbClr val="ECE5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734" name="Google Shape;734;p15"/>
          <p:cNvSpPr/>
          <p:nvPr/>
        </p:nvSpPr>
        <p:spPr>
          <a:xfrm>
            <a:off x="8720947" y="1845322"/>
            <a:ext cx="2855167" cy="1271101"/>
          </a:xfrm>
          <a:prstGeom prst="rect">
            <a:avLst/>
          </a:prstGeom>
          <a:noFill/>
          <a:ln cap="flat" cmpd="sng" w="28575">
            <a:solidFill>
              <a:srgbClr val="ECE5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735" name="Google Shape;735;p15"/>
          <p:cNvSpPr/>
          <p:nvPr/>
        </p:nvSpPr>
        <p:spPr>
          <a:xfrm>
            <a:off x="5393157" y="3499108"/>
            <a:ext cx="2855167" cy="1271101"/>
          </a:xfrm>
          <a:prstGeom prst="rect">
            <a:avLst/>
          </a:prstGeom>
          <a:noFill/>
          <a:ln cap="flat" cmpd="sng" w="28575">
            <a:solidFill>
              <a:srgbClr val="ECE5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736" name="Google Shape;736;p15"/>
          <p:cNvSpPr/>
          <p:nvPr/>
        </p:nvSpPr>
        <p:spPr>
          <a:xfrm>
            <a:off x="8720947" y="3499108"/>
            <a:ext cx="2855167" cy="1271101"/>
          </a:xfrm>
          <a:prstGeom prst="rect">
            <a:avLst/>
          </a:prstGeom>
          <a:noFill/>
          <a:ln cap="flat" cmpd="sng" w="28575">
            <a:solidFill>
              <a:srgbClr val="ECE5D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737" name="Google Shape;737;p15"/>
          <p:cNvSpPr txBox="1"/>
          <p:nvPr/>
        </p:nvSpPr>
        <p:spPr>
          <a:xfrm>
            <a:off x="6220219" y="2037950"/>
            <a:ext cx="11224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600">
                <a:solidFill>
                  <a:schemeClr val="lt2"/>
                </a:solidFill>
                <a:latin typeface="Roboto"/>
                <a:ea typeface="Roboto"/>
                <a:cs typeface="Roboto"/>
                <a:sym typeface="Roboto"/>
              </a:rPr>
              <a:t>6 / 9</a:t>
            </a:r>
            <a:endParaRPr/>
          </a:p>
        </p:txBody>
      </p:sp>
      <p:sp>
        <p:nvSpPr>
          <p:cNvPr id="738" name="Google Shape;738;p15"/>
          <p:cNvSpPr txBox="1"/>
          <p:nvPr/>
        </p:nvSpPr>
        <p:spPr>
          <a:xfrm>
            <a:off x="5417150" y="2684281"/>
            <a:ext cx="2778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2"/>
                </a:solidFill>
                <a:latin typeface="Roboto"/>
                <a:ea typeface="Roboto"/>
                <a:cs typeface="Roboto"/>
                <a:sym typeface="Roboto"/>
              </a:rPr>
              <a:t>Presence in SA provinces</a:t>
            </a:r>
            <a:endParaRPr/>
          </a:p>
        </p:txBody>
      </p:sp>
      <p:sp>
        <p:nvSpPr>
          <p:cNvPr id="739" name="Google Shape;739;p15"/>
          <p:cNvSpPr txBox="1"/>
          <p:nvPr/>
        </p:nvSpPr>
        <p:spPr>
          <a:xfrm>
            <a:off x="6047094" y="3632216"/>
            <a:ext cx="17091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600">
                <a:solidFill>
                  <a:schemeClr val="lt2"/>
                </a:solidFill>
                <a:latin typeface="Roboto"/>
                <a:ea typeface="Roboto"/>
                <a:cs typeface="Roboto"/>
                <a:sym typeface="Roboto"/>
              </a:rPr>
              <a:t>&gt;R1 Mil</a:t>
            </a:r>
            <a:endParaRPr/>
          </a:p>
        </p:txBody>
      </p:sp>
      <p:sp>
        <p:nvSpPr>
          <p:cNvPr id="740" name="Google Shape;740;p15"/>
          <p:cNvSpPr txBox="1"/>
          <p:nvPr/>
        </p:nvSpPr>
        <p:spPr>
          <a:xfrm>
            <a:off x="5623137" y="4302207"/>
            <a:ext cx="2395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2"/>
                </a:solidFill>
                <a:latin typeface="Roboto"/>
                <a:ea typeface="Roboto"/>
                <a:cs typeface="Roboto"/>
                <a:sym typeface="Roboto"/>
              </a:rPr>
              <a:t>Profit at end of year 3</a:t>
            </a:r>
            <a:endParaRPr/>
          </a:p>
        </p:txBody>
      </p:sp>
      <p:sp>
        <p:nvSpPr>
          <p:cNvPr id="741" name="Google Shape;741;p15"/>
          <p:cNvSpPr txBox="1"/>
          <p:nvPr/>
        </p:nvSpPr>
        <p:spPr>
          <a:xfrm>
            <a:off x="9327630" y="2016351"/>
            <a:ext cx="16417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600">
                <a:solidFill>
                  <a:schemeClr val="lt2"/>
                </a:solidFill>
                <a:latin typeface="Roboto"/>
                <a:ea typeface="Roboto"/>
                <a:cs typeface="Roboto"/>
                <a:sym typeface="Roboto"/>
              </a:rPr>
              <a:t>14 / 16</a:t>
            </a:r>
            <a:endParaRPr/>
          </a:p>
        </p:txBody>
      </p:sp>
      <p:sp>
        <p:nvSpPr>
          <p:cNvPr id="742" name="Google Shape;742;p15"/>
          <p:cNvSpPr txBox="1"/>
          <p:nvPr/>
        </p:nvSpPr>
        <p:spPr>
          <a:xfrm>
            <a:off x="9106416" y="2684280"/>
            <a:ext cx="20842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2"/>
                </a:solidFill>
                <a:latin typeface="Roboto"/>
                <a:ea typeface="Roboto"/>
                <a:cs typeface="Roboto"/>
                <a:sym typeface="Roboto"/>
              </a:rPr>
              <a:t>Presence in SADC</a:t>
            </a:r>
            <a:endParaRPr/>
          </a:p>
        </p:txBody>
      </p:sp>
      <p:sp>
        <p:nvSpPr>
          <p:cNvPr id="743" name="Google Shape;743;p15"/>
          <p:cNvSpPr txBox="1"/>
          <p:nvPr/>
        </p:nvSpPr>
        <p:spPr>
          <a:xfrm>
            <a:off x="9784486" y="3632215"/>
            <a:ext cx="7280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600">
                <a:solidFill>
                  <a:schemeClr val="lt2"/>
                </a:solidFill>
                <a:latin typeface="Roboto"/>
                <a:ea typeface="Roboto"/>
                <a:cs typeface="Roboto"/>
                <a:sym typeface="Roboto"/>
              </a:rPr>
              <a:t>#1</a:t>
            </a:r>
            <a:endParaRPr/>
          </a:p>
        </p:txBody>
      </p:sp>
      <p:sp>
        <p:nvSpPr>
          <p:cNvPr id="744" name="Google Shape;744;p15"/>
          <p:cNvSpPr txBox="1"/>
          <p:nvPr/>
        </p:nvSpPr>
        <p:spPr>
          <a:xfrm>
            <a:off x="8720947" y="4339711"/>
            <a:ext cx="2831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2"/>
                </a:solidFill>
                <a:latin typeface="Roboto"/>
                <a:ea typeface="Roboto"/>
                <a:cs typeface="Roboto"/>
                <a:sym typeface="Roboto"/>
              </a:rPr>
              <a:t>Mobile audiology provider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83C1B0"/>
        </a:solidFill>
      </p:bgPr>
    </p:bg>
    <p:spTree>
      <p:nvGrpSpPr>
        <p:cNvPr id="749" name="Shape 749"/>
        <p:cNvGrpSpPr/>
        <p:nvPr/>
      </p:nvGrpSpPr>
      <p:grpSpPr>
        <a:xfrm>
          <a:off x="0" y="0"/>
          <a:ext cx="0" cy="0"/>
          <a:chOff x="0" y="0"/>
          <a:chExt cx="0" cy="0"/>
        </a:xfrm>
      </p:grpSpPr>
      <p:grpSp>
        <p:nvGrpSpPr>
          <p:cNvPr id="750" name="Google Shape;750;p16"/>
          <p:cNvGrpSpPr/>
          <p:nvPr/>
        </p:nvGrpSpPr>
        <p:grpSpPr>
          <a:xfrm>
            <a:off x="3519906" y="2717643"/>
            <a:ext cx="5152188" cy="1422714"/>
            <a:chOff x="2029845" y="1909763"/>
            <a:chExt cx="5152188" cy="1753748"/>
          </a:xfrm>
        </p:grpSpPr>
        <p:sp>
          <p:nvSpPr>
            <p:cNvPr id="751" name="Google Shape;751;p16"/>
            <p:cNvSpPr/>
            <p:nvPr/>
          </p:nvSpPr>
          <p:spPr>
            <a:xfrm rot="10800000">
              <a:off x="3115877" y="2253331"/>
              <a:ext cx="4066156" cy="1410180"/>
            </a:xfrm>
            <a:prstGeom prst="halfFrame">
              <a:avLst>
                <a:gd fmla="val 1697" name="adj1"/>
                <a:gd fmla="val 2060" name="adj2"/>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752" name="Google Shape;752;p16"/>
            <p:cNvSpPr/>
            <p:nvPr/>
          </p:nvSpPr>
          <p:spPr>
            <a:xfrm>
              <a:off x="2029845" y="1909763"/>
              <a:ext cx="4066155" cy="1347787"/>
            </a:xfrm>
            <a:prstGeom prst="halfFrame">
              <a:avLst>
                <a:gd fmla="val 1697" name="adj1"/>
                <a:gd fmla="val 2060" name="adj2"/>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753" name="Google Shape;753;p16"/>
            <p:cNvSpPr txBox="1"/>
            <p:nvPr/>
          </p:nvSpPr>
          <p:spPr>
            <a:xfrm>
              <a:off x="2362178" y="2426217"/>
              <a:ext cx="4487521" cy="7208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lt1"/>
                  </a:solidFill>
                  <a:latin typeface="Roboto"/>
                  <a:ea typeface="Roboto"/>
                  <a:cs typeface="Roboto"/>
                  <a:sym typeface="Roboto"/>
                </a:rPr>
                <a:t>Thank You for Listening</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89" name="Shape 89"/>
        <p:cNvGrpSpPr/>
        <p:nvPr/>
      </p:nvGrpSpPr>
      <p:grpSpPr>
        <a:xfrm>
          <a:off x="0" y="0"/>
          <a:ext cx="0" cy="0"/>
          <a:chOff x="0" y="0"/>
          <a:chExt cx="0" cy="0"/>
        </a:xfrm>
      </p:grpSpPr>
      <p:sp>
        <p:nvSpPr>
          <p:cNvPr id="90" name="Google Shape;90;p2"/>
          <p:cNvSpPr/>
          <p:nvPr/>
        </p:nvSpPr>
        <p:spPr>
          <a:xfrm rot="5400000">
            <a:off x="6338836" y="4376886"/>
            <a:ext cx="1437585" cy="1369551"/>
          </a:xfrm>
          <a:prstGeom prst="flowChartPreparation">
            <a:avLst/>
          </a:prstGeom>
          <a:solidFill>
            <a:srgbClr val="EBE4D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91" name="Google Shape;91;p2"/>
          <p:cNvSpPr/>
          <p:nvPr/>
        </p:nvSpPr>
        <p:spPr>
          <a:xfrm rot="5400000">
            <a:off x="6338836" y="2709249"/>
            <a:ext cx="1437585" cy="1369551"/>
          </a:xfrm>
          <a:prstGeom prst="flowChartPreparation">
            <a:avLst/>
          </a:prstGeom>
          <a:solidFill>
            <a:srgbClr val="EBE4D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92" name="Google Shape;92;p2"/>
          <p:cNvSpPr/>
          <p:nvPr/>
        </p:nvSpPr>
        <p:spPr>
          <a:xfrm rot="5400000">
            <a:off x="6338835" y="1083634"/>
            <a:ext cx="1437585" cy="1369551"/>
          </a:xfrm>
          <a:prstGeom prst="flowChartPreparation">
            <a:avLst/>
          </a:prstGeom>
          <a:solidFill>
            <a:srgbClr val="EBE4D0"/>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b="0" i="0" sz="1800" u="none" cap="none" strike="noStrike">
              <a:solidFill>
                <a:schemeClr val="dk1"/>
              </a:solidFill>
              <a:latin typeface="Roboto"/>
              <a:ea typeface="Roboto"/>
              <a:cs typeface="Roboto"/>
              <a:sym typeface="Roboto"/>
            </a:endParaRPr>
          </a:p>
        </p:txBody>
      </p:sp>
      <p:sp>
        <p:nvSpPr>
          <p:cNvPr id="93" name="Google Shape;93;p2"/>
          <p:cNvSpPr/>
          <p:nvPr/>
        </p:nvSpPr>
        <p:spPr>
          <a:xfrm>
            <a:off x="9786257" y="6389914"/>
            <a:ext cx="2079172" cy="391886"/>
          </a:xfrm>
          <a:prstGeom prst="rect">
            <a:avLst/>
          </a:prstGeom>
          <a:solidFill>
            <a:schemeClr val="l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a:ea typeface="Roboto"/>
              <a:cs typeface="Roboto"/>
              <a:sym typeface="Roboto"/>
            </a:endParaRPr>
          </a:p>
        </p:txBody>
      </p:sp>
      <p:sp>
        <p:nvSpPr>
          <p:cNvPr id="94" name="Google Shape;94;p2"/>
          <p:cNvSpPr/>
          <p:nvPr/>
        </p:nvSpPr>
        <p:spPr>
          <a:xfrm>
            <a:off x="7925699" y="1391472"/>
            <a:ext cx="3590626" cy="3819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chemeClr val="lt1"/>
                </a:solidFill>
                <a:latin typeface="Roboto"/>
                <a:ea typeface="Roboto"/>
                <a:cs typeface="Roboto"/>
                <a:sym typeface="Roboto"/>
              </a:rPr>
              <a:t>80 million</a:t>
            </a:r>
            <a:endParaRPr/>
          </a:p>
        </p:txBody>
      </p:sp>
      <p:sp>
        <p:nvSpPr>
          <p:cNvPr id="95" name="Google Shape;95;p2"/>
          <p:cNvSpPr/>
          <p:nvPr/>
        </p:nvSpPr>
        <p:spPr>
          <a:xfrm>
            <a:off x="7925699" y="1697869"/>
            <a:ext cx="4033690" cy="551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2000" u="none" cap="none" strike="noStrike">
                <a:solidFill>
                  <a:srgbClr val="191919"/>
                </a:solidFill>
                <a:latin typeface="Roboto"/>
                <a:ea typeface="Roboto"/>
                <a:cs typeface="Roboto"/>
                <a:sym typeface="Roboto"/>
              </a:rPr>
              <a:t>People with hearing loss in Africa</a:t>
            </a:r>
            <a:endParaRPr/>
          </a:p>
        </p:txBody>
      </p:sp>
      <p:sp>
        <p:nvSpPr>
          <p:cNvPr id="96" name="Google Shape;96;p2"/>
          <p:cNvSpPr/>
          <p:nvPr/>
        </p:nvSpPr>
        <p:spPr>
          <a:xfrm>
            <a:off x="7871082" y="2961564"/>
            <a:ext cx="4207290" cy="3819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chemeClr val="lt1"/>
                </a:solidFill>
                <a:latin typeface="Roboto"/>
                <a:ea typeface="Roboto"/>
                <a:cs typeface="Roboto"/>
                <a:sym typeface="Roboto"/>
              </a:rPr>
              <a:t>57m adults and 7m children</a:t>
            </a:r>
            <a:endParaRPr/>
          </a:p>
        </p:txBody>
      </p:sp>
      <p:sp>
        <p:nvSpPr>
          <p:cNvPr id="97" name="Google Shape;97;p2"/>
          <p:cNvSpPr/>
          <p:nvPr/>
        </p:nvSpPr>
        <p:spPr>
          <a:xfrm>
            <a:off x="7925699" y="3394025"/>
            <a:ext cx="3917198" cy="551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2000" u="none" cap="none" strike="noStrike">
                <a:solidFill>
                  <a:srgbClr val="191919"/>
                </a:solidFill>
                <a:latin typeface="Roboto"/>
                <a:ea typeface="Roboto"/>
                <a:cs typeface="Roboto"/>
                <a:sym typeface="Roboto"/>
              </a:rPr>
              <a:t>With hearing loss in sub-Saharan Africa</a:t>
            </a:r>
            <a:endParaRPr/>
          </a:p>
        </p:txBody>
      </p:sp>
      <p:sp>
        <p:nvSpPr>
          <p:cNvPr id="98" name="Google Shape;98;p2"/>
          <p:cNvSpPr/>
          <p:nvPr/>
        </p:nvSpPr>
        <p:spPr>
          <a:xfrm>
            <a:off x="0" y="6010507"/>
            <a:ext cx="12192000" cy="847493"/>
          </a:xfrm>
          <a:prstGeom prst="rect">
            <a:avLst/>
          </a:prstGeom>
          <a:solidFill>
            <a:srgbClr val="EBE4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91919"/>
              </a:buClr>
              <a:buSzPts val="2000"/>
              <a:buFont typeface="Roboto"/>
              <a:buNone/>
            </a:pPr>
            <a:r>
              <a:rPr b="0" i="0" lang="en-GB" sz="2000" u="none" cap="none" strike="noStrike">
                <a:solidFill>
                  <a:srgbClr val="191919"/>
                </a:solidFill>
                <a:latin typeface="Roboto"/>
                <a:ea typeface="Roboto"/>
                <a:cs typeface="Roboto"/>
                <a:sym typeface="Roboto"/>
              </a:rPr>
              <a:t>There is no cost effective solution available</a:t>
            </a:r>
            <a:endParaRPr b="0" i="0" sz="1800" u="none" cap="none" strike="noStrike">
              <a:solidFill>
                <a:srgbClr val="191919"/>
              </a:solidFill>
              <a:latin typeface="Roboto"/>
              <a:ea typeface="Roboto"/>
              <a:cs typeface="Roboto"/>
              <a:sym typeface="Roboto"/>
            </a:endParaRPr>
          </a:p>
        </p:txBody>
      </p:sp>
      <p:sp>
        <p:nvSpPr>
          <p:cNvPr id="99" name="Google Shape;99;p2"/>
          <p:cNvSpPr txBox="1"/>
          <p:nvPr/>
        </p:nvSpPr>
        <p:spPr>
          <a:xfrm>
            <a:off x="763587" y="165313"/>
            <a:ext cx="10664825" cy="50958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Arial"/>
              <a:buNone/>
            </a:pPr>
            <a:r>
              <a:rPr b="1" i="0" lang="en-GB" sz="4000" u="none" cap="none" strike="noStrike">
                <a:solidFill>
                  <a:schemeClr val="lt1"/>
                </a:solidFill>
                <a:latin typeface="Roboto"/>
                <a:ea typeface="Roboto"/>
                <a:cs typeface="Roboto"/>
                <a:sym typeface="Roboto"/>
              </a:rPr>
              <a:t>The Problem</a:t>
            </a:r>
            <a:endParaRPr/>
          </a:p>
        </p:txBody>
      </p:sp>
      <p:sp>
        <p:nvSpPr>
          <p:cNvPr id="100" name="Google Shape;100;p2"/>
          <p:cNvSpPr/>
          <p:nvPr/>
        </p:nvSpPr>
        <p:spPr>
          <a:xfrm>
            <a:off x="7977836" y="4829441"/>
            <a:ext cx="3299786" cy="551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2000" u="none" cap="none" strike="noStrike">
                <a:solidFill>
                  <a:srgbClr val="191919"/>
                </a:solidFill>
                <a:latin typeface="Roboto"/>
                <a:ea typeface="Roboto"/>
                <a:cs typeface="Roboto"/>
                <a:sym typeface="Roboto"/>
              </a:rPr>
              <a:t>In 87% of African countries</a:t>
            </a:r>
            <a:endParaRPr/>
          </a:p>
        </p:txBody>
      </p:sp>
      <p:sp>
        <p:nvSpPr>
          <p:cNvPr id="101" name="Google Shape;101;p2"/>
          <p:cNvSpPr/>
          <p:nvPr/>
        </p:nvSpPr>
        <p:spPr>
          <a:xfrm>
            <a:off x="7975356" y="4531656"/>
            <a:ext cx="4103016" cy="3819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chemeClr val="lt1"/>
                </a:solidFill>
                <a:latin typeface="Roboto"/>
                <a:ea typeface="Roboto"/>
                <a:cs typeface="Roboto"/>
                <a:sym typeface="Roboto"/>
              </a:rPr>
              <a:t>No audiologists</a:t>
            </a:r>
            <a:endParaRPr/>
          </a:p>
        </p:txBody>
      </p:sp>
      <p:graphicFrame>
        <p:nvGraphicFramePr>
          <p:cNvPr id="102" name="Google Shape;102;p2"/>
          <p:cNvGraphicFramePr/>
          <p:nvPr/>
        </p:nvGraphicFramePr>
        <p:xfrm>
          <a:off x="6393152" y="4465688"/>
          <a:ext cx="1334554" cy="1278618"/>
        </p:xfrm>
        <a:graphic>
          <a:graphicData uri="http://schemas.openxmlformats.org/drawingml/2006/chart">
            <c:chart r:id="rId3"/>
          </a:graphicData>
        </a:graphic>
      </p:graphicFrame>
      <p:grpSp>
        <p:nvGrpSpPr>
          <p:cNvPr id="103" name="Google Shape;103;p2"/>
          <p:cNvGrpSpPr/>
          <p:nvPr/>
        </p:nvGrpSpPr>
        <p:grpSpPr>
          <a:xfrm>
            <a:off x="541608" y="903613"/>
            <a:ext cx="4662860" cy="4987725"/>
            <a:chOff x="4555437" y="2522482"/>
            <a:chExt cx="3081127" cy="3295791"/>
          </a:xfrm>
        </p:grpSpPr>
        <p:sp>
          <p:nvSpPr>
            <p:cNvPr id="104" name="Google Shape;104;p2"/>
            <p:cNvSpPr/>
            <p:nvPr/>
          </p:nvSpPr>
          <p:spPr>
            <a:xfrm>
              <a:off x="7222376" y="4796705"/>
              <a:ext cx="352309" cy="635165"/>
            </a:xfrm>
            <a:custGeom>
              <a:rect b="b" l="l" r="r" t="t"/>
              <a:pathLst>
                <a:path extrusionOk="0" h="366" w="203">
                  <a:moveTo>
                    <a:pt x="4" y="265"/>
                  </a:moveTo>
                  <a:cubicBezTo>
                    <a:pt x="4" y="268"/>
                    <a:pt x="5" y="262"/>
                    <a:pt x="9" y="260"/>
                  </a:cubicBezTo>
                  <a:cubicBezTo>
                    <a:pt x="9" y="260"/>
                    <a:pt x="8" y="260"/>
                    <a:pt x="8" y="259"/>
                  </a:cubicBezTo>
                  <a:cubicBezTo>
                    <a:pt x="8" y="259"/>
                    <a:pt x="8" y="258"/>
                    <a:pt x="9" y="258"/>
                  </a:cubicBezTo>
                  <a:cubicBezTo>
                    <a:pt x="9" y="255"/>
                    <a:pt x="9" y="253"/>
                    <a:pt x="10" y="250"/>
                  </a:cubicBezTo>
                  <a:cubicBezTo>
                    <a:pt x="11" y="249"/>
                    <a:pt x="16" y="251"/>
                    <a:pt x="18" y="248"/>
                  </a:cubicBezTo>
                  <a:cubicBezTo>
                    <a:pt x="20" y="245"/>
                    <a:pt x="20" y="241"/>
                    <a:pt x="22" y="238"/>
                  </a:cubicBezTo>
                  <a:cubicBezTo>
                    <a:pt x="26" y="230"/>
                    <a:pt x="36" y="224"/>
                    <a:pt x="39" y="215"/>
                  </a:cubicBezTo>
                  <a:cubicBezTo>
                    <a:pt x="40" y="212"/>
                    <a:pt x="37" y="211"/>
                    <a:pt x="37" y="210"/>
                  </a:cubicBezTo>
                  <a:cubicBezTo>
                    <a:pt x="38" y="208"/>
                    <a:pt x="39" y="205"/>
                    <a:pt x="40" y="204"/>
                  </a:cubicBezTo>
                  <a:cubicBezTo>
                    <a:pt x="42" y="201"/>
                    <a:pt x="36" y="194"/>
                    <a:pt x="35" y="191"/>
                  </a:cubicBezTo>
                  <a:cubicBezTo>
                    <a:pt x="35" y="187"/>
                    <a:pt x="37" y="185"/>
                    <a:pt x="36" y="181"/>
                  </a:cubicBezTo>
                  <a:cubicBezTo>
                    <a:pt x="36" y="178"/>
                    <a:pt x="33" y="175"/>
                    <a:pt x="33" y="172"/>
                  </a:cubicBezTo>
                  <a:cubicBezTo>
                    <a:pt x="33" y="170"/>
                    <a:pt x="33" y="168"/>
                    <a:pt x="33" y="166"/>
                  </a:cubicBezTo>
                  <a:cubicBezTo>
                    <a:pt x="33" y="164"/>
                    <a:pt x="32" y="162"/>
                    <a:pt x="32" y="161"/>
                  </a:cubicBezTo>
                  <a:cubicBezTo>
                    <a:pt x="33" y="159"/>
                    <a:pt x="35" y="157"/>
                    <a:pt x="34" y="155"/>
                  </a:cubicBezTo>
                  <a:cubicBezTo>
                    <a:pt x="33" y="153"/>
                    <a:pt x="31" y="151"/>
                    <a:pt x="32" y="148"/>
                  </a:cubicBezTo>
                  <a:cubicBezTo>
                    <a:pt x="35" y="141"/>
                    <a:pt x="43" y="135"/>
                    <a:pt x="47" y="127"/>
                  </a:cubicBezTo>
                  <a:cubicBezTo>
                    <a:pt x="48" y="123"/>
                    <a:pt x="45" y="117"/>
                    <a:pt x="48" y="113"/>
                  </a:cubicBezTo>
                  <a:cubicBezTo>
                    <a:pt x="49" y="113"/>
                    <a:pt x="58" y="115"/>
                    <a:pt x="61" y="114"/>
                  </a:cubicBezTo>
                  <a:cubicBezTo>
                    <a:pt x="63" y="113"/>
                    <a:pt x="68" y="106"/>
                    <a:pt x="69" y="107"/>
                  </a:cubicBezTo>
                  <a:cubicBezTo>
                    <a:pt x="70" y="108"/>
                    <a:pt x="69" y="112"/>
                    <a:pt x="70" y="112"/>
                  </a:cubicBezTo>
                  <a:cubicBezTo>
                    <a:pt x="72" y="112"/>
                    <a:pt x="72" y="109"/>
                    <a:pt x="74" y="108"/>
                  </a:cubicBezTo>
                  <a:cubicBezTo>
                    <a:pt x="77" y="108"/>
                    <a:pt x="77" y="108"/>
                    <a:pt x="77" y="108"/>
                  </a:cubicBezTo>
                  <a:cubicBezTo>
                    <a:pt x="77" y="108"/>
                    <a:pt x="77" y="111"/>
                    <a:pt x="78" y="111"/>
                  </a:cubicBezTo>
                  <a:cubicBezTo>
                    <a:pt x="79" y="109"/>
                    <a:pt x="77" y="104"/>
                    <a:pt x="80" y="103"/>
                  </a:cubicBezTo>
                  <a:cubicBezTo>
                    <a:pt x="85" y="103"/>
                    <a:pt x="80" y="104"/>
                    <a:pt x="83" y="105"/>
                  </a:cubicBezTo>
                  <a:cubicBezTo>
                    <a:pt x="85" y="104"/>
                    <a:pt x="85" y="104"/>
                    <a:pt x="85" y="104"/>
                  </a:cubicBezTo>
                  <a:cubicBezTo>
                    <a:pt x="87" y="103"/>
                    <a:pt x="87" y="105"/>
                    <a:pt x="89" y="106"/>
                  </a:cubicBezTo>
                  <a:cubicBezTo>
                    <a:pt x="90" y="106"/>
                    <a:pt x="92" y="106"/>
                    <a:pt x="90" y="104"/>
                  </a:cubicBezTo>
                  <a:cubicBezTo>
                    <a:pt x="90" y="104"/>
                    <a:pt x="89" y="105"/>
                    <a:pt x="88" y="105"/>
                  </a:cubicBezTo>
                  <a:cubicBezTo>
                    <a:pt x="88" y="104"/>
                    <a:pt x="89" y="104"/>
                    <a:pt x="89" y="104"/>
                  </a:cubicBezTo>
                  <a:cubicBezTo>
                    <a:pt x="91" y="103"/>
                    <a:pt x="93" y="101"/>
                    <a:pt x="95" y="102"/>
                  </a:cubicBezTo>
                  <a:cubicBezTo>
                    <a:pt x="96" y="103"/>
                    <a:pt x="94" y="104"/>
                    <a:pt x="94" y="105"/>
                  </a:cubicBezTo>
                  <a:cubicBezTo>
                    <a:pt x="94" y="106"/>
                    <a:pt x="95" y="107"/>
                    <a:pt x="96" y="108"/>
                  </a:cubicBezTo>
                  <a:cubicBezTo>
                    <a:pt x="96" y="109"/>
                    <a:pt x="97" y="111"/>
                    <a:pt x="98" y="109"/>
                  </a:cubicBezTo>
                  <a:cubicBezTo>
                    <a:pt x="99" y="106"/>
                    <a:pt x="97" y="108"/>
                    <a:pt x="100" y="109"/>
                  </a:cubicBezTo>
                  <a:cubicBezTo>
                    <a:pt x="101" y="109"/>
                    <a:pt x="99" y="106"/>
                    <a:pt x="98" y="106"/>
                  </a:cubicBezTo>
                  <a:cubicBezTo>
                    <a:pt x="96" y="104"/>
                    <a:pt x="97" y="105"/>
                    <a:pt x="97" y="101"/>
                  </a:cubicBezTo>
                  <a:cubicBezTo>
                    <a:pt x="97" y="101"/>
                    <a:pt x="111" y="89"/>
                    <a:pt x="114" y="89"/>
                  </a:cubicBezTo>
                  <a:cubicBezTo>
                    <a:pt x="114" y="89"/>
                    <a:pt x="114" y="90"/>
                    <a:pt x="114" y="91"/>
                  </a:cubicBezTo>
                  <a:cubicBezTo>
                    <a:pt x="118" y="98"/>
                    <a:pt x="117" y="88"/>
                    <a:pt x="114" y="95"/>
                  </a:cubicBezTo>
                  <a:cubicBezTo>
                    <a:pt x="113" y="96"/>
                    <a:pt x="112" y="98"/>
                    <a:pt x="113" y="98"/>
                  </a:cubicBezTo>
                  <a:cubicBezTo>
                    <a:pt x="113" y="98"/>
                    <a:pt x="117" y="96"/>
                    <a:pt x="118" y="96"/>
                  </a:cubicBezTo>
                  <a:cubicBezTo>
                    <a:pt x="119" y="95"/>
                    <a:pt x="119" y="97"/>
                    <a:pt x="120" y="96"/>
                  </a:cubicBezTo>
                  <a:cubicBezTo>
                    <a:pt x="122" y="94"/>
                    <a:pt x="115" y="91"/>
                    <a:pt x="117" y="88"/>
                  </a:cubicBezTo>
                  <a:cubicBezTo>
                    <a:pt x="117" y="87"/>
                    <a:pt x="121" y="82"/>
                    <a:pt x="122" y="82"/>
                  </a:cubicBezTo>
                  <a:cubicBezTo>
                    <a:pt x="123" y="81"/>
                    <a:pt x="126" y="80"/>
                    <a:pt x="125" y="79"/>
                  </a:cubicBezTo>
                  <a:cubicBezTo>
                    <a:pt x="125" y="79"/>
                    <a:pt x="124" y="80"/>
                    <a:pt x="124" y="80"/>
                  </a:cubicBezTo>
                  <a:cubicBezTo>
                    <a:pt x="121" y="80"/>
                    <a:pt x="126" y="76"/>
                    <a:pt x="126" y="76"/>
                  </a:cubicBezTo>
                  <a:cubicBezTo>
                    <a:pt x="127" y="75"/>
                    <a:pt x="127" y="74"/>
                    <a:pt x="128" y="75"/>
                  </a:cubicBezTo>
                  <a:cubicBezTo>
                    <a:pt x="131" y="78"/>
                    <a:pt x="126" y="80"/>
                    <a:pt x="126" y="84"/>
                  </a:cubicBezTo>
                  <a:cubicBezTo>
                    <a:pt x="126" y="85"/>
                    <a:pt x="126" y="85"/>
                    <a:pt x="126" y="86"/>
                  </a:cubicBezTo>
                  <a:cubicBezTo>
                    <a:pt x="126" y="86"/>
                    <a:pt x="125" y="87"/>
                    <a:pt x="126" y="87"/>
                  </a:cubicBezTo>
                  <a:cubicBezTo>
                    <a:pt x="129" y="87"/>
                    <a:pt x="135" y="72"/>
                    <a:pt x="137" y="72"/>
                  </a:cubicBezTo>
                  <a:cubicBezTo>
                    <a:pt x="138" y="72"/>
                    <a:pt x="139" y="74"/>
                    <a:pt x="139" y="75"/>
                  </a:cubicBezTo>
                  <a:cubicBezTo>
                    <a:pt x="140" y="75"/>
                    <a:pt x="139" y="76"/>
                    <a:pt x="139" y="76"/>
                  </a:cubicBezTo>
                  <a:cubicBezTo>
                    <a:pt x="141" y="76"/>
                    <a:pt x="138" y="72"/>
                    <a:pt x="141" y="74"/>
                  </a:cubicBezTo>
                  <a:cubicBezTo>
                    <a:pt x="142" y="75"/>
                    <a:pt x="141" y="78"/>
                    <a:pt x="141" y="78"/>
                  </a:cubicBezTo>
                  <a:cubicBezTo>
                    <a:pt x="142" y="76"/>
                    <a:pt x="142" y="73"/>
                    <a:pt x="140" y="72"/>
                  </a:cubicBezTo>
                  <a:cubicBezTo>
                    <a:pt x="139" y="72"/>
                    <a:pt x="138" y="74"/>
                    <a:pt x="137" y="73"/>
                  </a:cubicBezTo>
                  <a:cubicBezTo>
                    <a:pt x="137" y="73"/>
                    <a:pt x="137" y="72"/>
                    <a:pt x="137" y="72"/>
                  </a:cubicBezTo>
                  <a:cubicBezTo>
                    <a:pt x="136" y="72"/>
                    <a:pt x="136" y="73"/>
                    <a:pt x="135" y="73"/>
                  </a:cubicBezTo>
                  <a:cubicBezTo>
                    <a:pt x="133" y="73"/>
                    <a:pt x="136" y="65"/>
                    <a:pt x="137" y="63"/>
                  </a:cubicBezTo>
                  <a:cubicBezTo>
                    <a:pt x="137" y="62"/>
                    <a:pt x="141" y="64"/>
                    <a:pt x="141" y="64"/>
                  </a:cubicBezTo>
                  <a:cubicBezTo>
                    <a:pt x="142" y="62"/>
                    <a:pt x="140" y="59"/>
                    <a:pt x="141" y="59"/>
                  </a:cubicBezTo>
                  <a:cubicBezTo>
                    <a:pt x="144" y="59"/>
                    <a:pt x="142" y="62"/>
                    <a:pt x="142" y="64"/>
                  </a:cubicBezTo>
                  <a:cubicBezTo>
                    <a:pt x="142" y="64"/>
                    <a:pt x="142" y="66"/>
                    <a:pt x="142" y="65"/>
                  </a:cubicBezTo>
                  <a:cubicBezTo>
                    <a:pt x="147" y="58"/>
                    <a:pt x="142" y="60"/>
                    <a:pt x="141" y="57"/>
                  </a:cubicBezTo>
                  <a:cubicBezTo>
                    <a:pt x="141" y="56"/>
                    <a:pt x="144" y="57"/>
                    <a:pt x="144" y="56"/>
                  </a:cubicBezTo>
                  <a:cubicBezTo>
                    <a:pt x="143" y="54"/>
                    <a:pt x="140" y="54"/>
                    <a:pt x="140" y="51"/>
                  </a:cubicBezTo>
                  <a:cubicBezTo>
                    <a:pt x="140" y="46"/>
                    <a:pt x="142" y="52"/>
                    <a:pt x="141" y="48"/>
                  </a:cubicBezTo>
                  <a:cubicBezTo>
                    <a:pt x="140" y="46"/>
                    <a:pt x="143" y="46"/>
                    <a:pt x="143" y="45"/>
                  </a:cubicBezTo>
                  <a:cubicBezTo>
                    <a:pt x="144" y="45"/>
                    <a:pt x="143" y="43"/>
                    <a:pt x="144" y="43"/>
                  </a:cubicBezTo>
                  <a:cubicBezTo>
                    <a:pt x="145" y="44"/>
                    <a:pt x="143" y="45"/>
                    <a:pt x="144" y="45"/>
                  </a:cubicBezTo>
                  <a:cubicBezTo>
                    <a:pt x="147" y="46"/>
                    <a:pt x="144" y="41"/>
                    <a:pt x="148" y="46"/>
                  </a:cubicBezTo>
                  <a:cubicBezTo>
                    <a:pt x="148" y="47"/>
                    <a:pt x="148" y="53"/>
                    <a:pt x="151" y="52"/>
                  </a:cubicBezTo>
                  <a:cubicBezTo>
                    <a:pt x="154" y="51"/>
                    <a:pt x="151" y="45"/>
                    <a:pt x="153" y="44"/>
                  </a:cubicBezTo>
                  <a:cubicBezTo>
                    <a:pt x="154" y="44"/>
                    <a:pt x="157" y="45"/>
                    <a:pt x="158" y="45"/>
                  </a:cubicBezTo>
                  <a:cubicBezTo>
                    <a:pt x="159" y="44"/>
                    <a:pt x="156" y="40"/>
                    <a:pt x="157" y="40"/>
                  </a:cubicBezTo>
                  <a:cubicBezTo>
                    <a:pt x="157" y="40"/>
                    <a:pt x="157" y="41"/>
                    <a:pt x="158" y="41"/>
                  </a:cubicBezTo>
                  <a:cubicBezTo>
                    <a:pt x="159" y="43"/>
                    <a:pt x="162" y="42"/>
                    <a:pt x="164" y="41"/>
                  </a:cubicBezTo>
                  <a:cubicBezTo>
                    <a:pt x="167" y="39"/>
                    <a:pt x="165" y="36"/>
                    <a:pt x="166" y="33"/>
                  </a:cubicBezTo>
                  <a:cubicBezTo>
                    <a:pt x="166" y="32"/>
                    <a:pt x="171" y="27"/>
                    <a:pt x="170" y="25"/>
                  </a:cubicBezTo>
                  <a:cubicBezTo>
                    <a:pt x="169" y="22"/>
                    <a:pt x="170" y="19"/>
                    <a:pt x="169" y="18"/>
                  </a:cubicBezTo>
                  <a:cubicBezTo>
                    <a:pt x="168" y="17"/>
                    <a:pt x="165" y="15"/>
                    <a:pt x="165" y="15"/>
                  </a:cubicBezTo>
                  <a:cubicBezTo>
                    <a:pt x="166" y="11"/>
                    <a:pt x="169" y="16"/>
                    <a:pt x="170" y="17"/>
                  </a:cubicBezTo>
                  <a:cubicBezTo>
                    <a:pt x="171" y="17"/>
                    <a:pt x="172" y="12"/>
                    <a:pt x="172" y="12"/>
                  </a:cubicBezTo>
                  <a:cubicBezTo>
                    <a:pt x="174" y="11"/>
                    <a:pt x="175" y="11"/>
                    <a:pt x="177" y="9"/>
                  </a:cubicBezTo>
                  <a:cubicBezTo>
                    <a:pt x="177" y="9"/>
                    <a:pt x="176" y="8"/>
                    <a:pt x="176" y="8"/>
                  </a:cubicBezTo>
                  <a:cubicBezTo>
                    <a:pt x="177" y="8"/>
                    <a:pt x="178" y="8"/>
                    <a:pt x="178" y="7"/>
                  </a:cubicBezTo>
                  <a:cubicBezTo>
                    <a:pt x="178" y="6"/>
                    <a:pt x="173" y="3"/>
                    <a:pt x="178" y="6"/>
                  </a:cubicBezTo>
                  <a:cubicBezTo>
                    <a:pt x="178" y="6"/>
                    <a:pt x="179" y="6"/>
                    <a:pt x="179" y="6"/>
                  </a:cubicBezTo>
                  <a:cubicBezTo>
                    <a:pt x="179" y="4"/>
                    <a:pt x="178" y="0"/>
                    <a:pt x="180" y="2"/>
                  </a:cubicBezTo>
                  <a:cubicBezTo>
                    <a:pt x="182" y="3"/>
                    <a:pt x="183" y="8"/>
                    <a:pt x="183" y="9"/>
                  </a:cubicBezTo>
                  <a:cubicBezTo>
                    <a:pt x="183" y="12"/>
                    <a:pt x="180" y="5"/>
                    <a:pt x="179" y="8"/>
                  </a:cubicBezTo>
                  <a:cubicBezTo>
                    <a:pt x="178" y="9"/>
                    <a:pt x="180" y="11"/>
                    <a:pt x="180" y="11"/>
                  </a:cubicBezTo>
                  <a:cubicBezTo>
                    <a:pt x="182" y="13"/>
                    <a:pt x="181" y="9"/>
                    <a:pt x="182" y="10"/>
                  </a:cubicBezTo>
                  <a:cubicBezTo>
                    <a:pt x="183" y="10"/>
                    <a:pt x="183" y="13"/>
                    <a:pt x="184" y="13"/>
                  </a:cubicBezTo>
                  <a:cubicBezTo>
                    <a:pt x="189" y="13"/>
                    <a:pt x="186" y="19"/>
                    <a:pt x="186" y="21"/>
                  </a:cubicBezTo>
                  <a:cubicBezTo>
                    <a:pt x="186" y="23"/>
                    <a:pt x="189" y="22"/>
                    <a:pt x="189" y="24"/>
                  </a:cubicBezTo>
                  <a:cubicBezTo>
                    <a:pt x="189" y="25"/>
                    <a:pt x="188" y="25"/>
                    <a:pt x="188" y="25"/>
                  </a:cubicBezTo>
                  <a:cubicBezTo>
                    <a:pt x="188" y="26"/>
                    <a:pt x="189" y="24"/>
                    <a:pt x="190" y="24"/>
                  </a:cubicBezTo>
                  <a:cubicBezTo>
                    <a:pt x="190" y="23"/>
                    <a:pt x="190" y="24"/>
                    <a:pt x="190" y="25"/>
                  </a:cubicBezTo>
                  <a:cubicBezTo>
                    <a:pt x="191" y="26"/>
                    <a:pt x="192" y="27"/>
                    <a:pt x="193" y="28"/>
                  </a:cubicBezTo>
                  <a:cubicBezTo>
                    <a:pt x="194" y="32"/>
                    <a:pt x="197" y="45"/>
                    <a:pt x="197" y="50"/>
                  </a:cubicBezTo>
                  <a:cubicBezTo>
                    <a:pt x="197" y="56"/>
                    <a:pt x="198" y="62"/>
                    <a:pt x="198" y="67"/>
                  </a:cubicBezTo>
                  <a:cubicBezTo>
                    <a:pt x="198" y="71"/>
                    <a:pt x="196" y="75"/>
                    <a:pt x="198" y="79"/>
                  </a:cubicBezTo>
                  <a:cubicBezTo>
                    <a:pt x="199" y="84"/>
                    <a:pt x="203" y="90"/>
                    <a:pt x="203" y="95"/>
                  </a:cubicBezTo>
                  <a:cubicBezTo>
                    <a:pt x="202" y="101"/>
                    <a:pt x="198" y="109"/>
                    <a:pt x="194" y="113"/>
                  </a:cubicBezTo>
                  <a:cubicBezTo>
                    <a:pt x="192" y="114"/>
                    <a:pt x="192" y="112"/>
                    <a:pt x="192" y="112"/>
                  </a:cubicBezTo>
                  <a:cubicBezTo>
                    <a:pt x="189" y="108"/>
                    <a:pt x="193" y="116"/>
                    <a:pt x="189" y="110"/>
                  </a:cubicBezTo>
                  <a:cubicBezTo>
                    <a:pt x="188" y="108"/>
                    <a:pt x="189" y="105"/>
                    <a:pt x="189" y="103"/>
                  </a:cubicBezTo>
                  <a:cubicBezTo>
                    <a:pt x="189" y="101"/>
                    <a:pt x="187" y="103"/>
                    <a:pt x="187" y="101"/>
                  </a:cubicBezTo>
                  <a:cubicBezTo>
                    <a:pt x="186" y="98"/>
                    <a:pt x="189" y="96"/>
                    <a:pt x="183" y="98"/>
                  </a:cubicBezTo>
                  <a:cubicBezTo>
                    <a:pt x="179" y="99"/>
                    <a:pt x="181" y="116"/>
                    <a:pt x="181" y="116"/>
                  </a:cubicBezTo>
                  <a:cubicBezTo>
                    <a:pt x="182" y="117"/>
                    <a:pt x="184" y="117"/>
                    <a:pt x="184" y="119"/>
                  </a:cubicBezTo>
                  <a:cubicBezTo>
                    <a:pt x="184" y="126"/>
                    <a:pt x="177" y="133"/>
                    <a:pt x="182" y="136"/>
                  </a:cubicBezTo>
                  <a:cubicBezTo>
                    <a:pt x="182" y="136"/>
                    <a:pt x="177" y="136"/>
                    <a:pt x="175" y="138"/>
                  </a:cubicBezTo>
                  <a:cubicBezTo>
                    <a:pt x="174" y="139"/>
                    <a:pt x="169" y="148"/>
                    <a:pt x="169" y="150"/>
                  </a:cubicBezTo>
                  <a:cubicBezTo>
                    <a:pt x="170" y="153"/>
                    <a:pt x="171" y="155"/>
                    <a:pt x="171" y="159"/>
                  </a:cubicBezTo>
                  <a:cubicBezTo>
                    <a:pt x="172" y="162"/>
                    <a:pt x="161" y="185"/>
                    <a:pt x="159" y="190"/>
                  </a:cubicBezTo>
                  <a:cubicBezTo>
                    <a:pt x="143" y="223"/>
                    <a:pt x="132" y="252"/>
                    <a:pt x="115" y="286"/>
                  </a:cubicBezTo>
                  <a:cubicBezTo>
                    <a:pt x="112" y="291"/>
                    <a:pt x="112" y="296"/>
                    <a:pt x="110" y="301"/>
                  </a:cubicBezTo>
                  <a:cubicBezTo>
                    <a:pt x="107" y="308"/>
                    <a:pt x="104" y="315"/>
                    <a:pt x="101" y="323"/>
                  </a:cubicBezTo>
                  <a:cubicBezTo>
                    <a:pt x="99" y="327"/>
                    <a:pt x="96" y="330"/>
                    <a:pt x="93" y="334"/>
                  </a:cubicBezTo>
                  <a:cubicBezTo>
                    <a:pt x="90" y="339"/>
                    <a:pt x="89" y="347"/>
                    <a:pt x="85" y="352"/>
                  </a:cubicBezTo>
                  <a:cubicBezTo>
                    <a:pt x="85" y="352"/>
                    <a:pt x="73" y="357"/>
                    <a:pt x="73" y="357"/>
                  </a:cubicBezTo>
                  <a:cubicBezTo>
                    <a:pt x="69" y="357"/>
                    <a:pt x="66" y="356"/>
                    <a:pt x="62" y="358"/>
                  </a:cubicBezTo>
                  <a:cubicBezTo>
                    <a:pt x="54" y="360"/>
                    <a:pt x="48" y="365"/>
                    <a:pt x="39" y="366"/>
                  </a:cubicBezTo>
                  <a:cubicBezTo>
                    <a:pt x="39" y="366"/>
                    <a:pt x="36" y="366"/>
                    <a:pt x="36" y="366"/>
                  </a:cubicBezTo>
                  <a:cubicBezTo>
                    <a:pt x="35" y="363"/>
                    <a:pt x="34" y="364"/>
                    <a:pt x="32" y="362"/>
                  </a:cubicBezTo>
                  <a:cubicBezTo>
                    <a:pt x="26" y="357"/>
                    <a:pt x="21" y="359"/>
                    <a:pt x="18" y="356"/>
                  </a:cubicBezTo>
                  <a:cubicBezTo>
                    <a:pt x="17" y="356"/>
                    <a:pt x="16" y="351"/>
                    <a:pt x="18" y="356"/>
                  </a:cubicBezTo>
                  <a:cubicBezTo>
                    <a:pt x="19" y="356"/>
                    <a:pt x="19" y="355"/>
                    <a:pt x="19" y="355"/>
                  </a:cubicBezTo>
                  <a:cubicBezTo>
                    <a:pt x="19" y="352"/>
                    <a:pt x="14" y="352"/>
                    <a:pt x="13" y="351"/>
                  </a:cubicBezTo>
                  <a:cubicBezTo>
                    <a:pt x="12" y="350"/>
                    <a:pt x="9" y="343"/>
                    <a:pt x="9" y="342"/>
                  </a:cubicBezTo>
                  <a:cubicBezTo>
                    <a:pt x="10" y="340"/>
                    <a:pt x="11" y="341"/>
                    <a:pt x="10" y="339"/>
                  </a:cubicBezTo>
                  <a:cubicBezTo>
                    <a:pt x="9" y="336"/>
                    <a:pt x="5" y="334"/>
                    <a:pt x="5" y="331"/>
                  </a:cubicBezTo>
                  <a:cubicBezTo>
                    <a:pt x="4" y="329"/>
                    <a:pt x="6" y="315"/>
                    <a:pt x="6" y="313"/>
                  </a:cubicBezTo>
                  <a:cubicBezTo>
                    <a:pt x="7" y="311"/>
                    <a:pt x="6" y="312"/>
                    <a:pt x="8" y="311"/>
                  </a:cubicBezTo>
                  <a:cubicBezTo>
                    <a:pt x="9" y="311"/>
                    <a:pt x="10" y="311"/>
                    <a:pt x="10" y="311"/>
                  </a:cubicBezTo>
                  <a:cubicBezTo>
                    <a:pt x="8" y="308"/>
                    <a:pt x="10" y="311"/>
                    <a:pt x="9" y="308"/>
                  </a:cubicBezTo>
                  <a:cubicBezTo>
                    <a:pt x="9" y="306"/>
                    <a:pt x="7" y="306"/>
                    <a:pt x="7" y="305"/>
                  </a:cubicBezTo>
                  <a:cubicBezTo>
                    <a:pt x="6" y="305"/>
                    <a:pt x="8" y="299"/>
                    <a:pt x="7" y="298"/>
                  </a:cubicBezTo>
                  <a:cubicBezTo>
                    <a:pt x="6" y="296"/>
                    <a:pt x="4" y="294"/>
                    <a:pt x="2" y="292"/>
                  </a:cubicBezTo>
                  <a:cubicBezTo>
                    <a:pt x="2" y="291"/>
                    <a:pt x="0" y="277"/>
                    <a:pt x="0" y="276"/>
                  </a:cubicBezTo>
                  <a:cubicBezTo>
                    <a:pt x="0" y="274"/>
                    <a:pt x="3" y="274"/>
                    <a:pt x="3" y="273"/>
                  </a:cubicBezTo>
                  <a:cubicBezTo>
                    <a:pt x="3" y="272"/>
                    <a:pt x="1" y="273"/>
                    <a:pt x="1" y="272"/>
                  </a:cubicBezTo>
                  <a:cubicBezTo>
                    <a:pt x="0" y="271"/>
                    <a:pt x="3" y="266"/>
                    <a:pt x="4" y="26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5" name="Google Shape;105;p2"/>
            <p:cNvSpPr/>
            <p:nvPr/>
          </p:nvSpPr>
          <p:spPr>
            <a:xfrm>
              <a:off x="6886484" y="5222253"/>
              <a:ext cx="7576" cy="27781"/>
            </a:xfrm>
            <a:custGeom>
              <a:rect b="b" l="l" r="r" t="t"/>
              <a:pathLst>
                <a:path extrusionOk="0" h="16" w="4">
                  <a:moveTo>
                    <a:pt x="3" y="9"/>
                  </a:moveTo>
                  <a:cubicBezTo>
                    <a:pt x="0" y="16"/>
                    <a:pt x="3" y="0"/>
                    <a:pt x="4" y="6"/>
                  </a:cubicBezTo>
                  <a:cubicBezTo>
                    <a:pt x="4" y="6"/>
                    <a:pt x="3" y="9"/>
                    <a:pt x="3" y="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6" name="Google Shape;106;p2"/>
            <p:cNvSpPr/>
            <p:nvPr/>
          </p:nvSpPr>
          <p:spPr>
            <a:xfrm>
              <a:off x="7178180" y="4325697"/>
              <a:ext cx="16416" cy="8840"/>
            </a:xfrm>
            <a:custGeom>
              <a:rect b="b" l="l" r="r" t="t"/>
              <a:pathLst>
                <a:path extrusionOk="0" h="5" w="10">
                  <a:moveTo>
                    <a:pt x="5" y="5"/>
                  </a:moveTo>
                  <a:cubicBezTo>
                    <a:pt x="0" y="2"/>
                    <a:pt x="10" y="0"/>
                    <a:pt x="10" y="2"/>
                  </a:cubicBezTo>
                  <a:cubicBezTo>
                    <a:pt x="9" y="5"/>
                    <a:pt x="5" y="2"/>
                    <a:pt x="5" y="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7" name="Google Shape;107;p2"/>
            <p:cNvSpPr/>
            <p:nvPr/>
          </p:nvSpPr>
          <p:spPr>
            <a:xfrm>
              <a:off x="5694443" y="4254982"/>
              <a:ext cx="0" cy="3789"/>
            </a:xfrm>
            <a:custGeom>
              <a:rect b="b" l="l" r="r" t="t"/>
              <a:pathLst>
                <a:path extrusionOk="0" h="2" w="120000">
                  <a:moveTo>
                    <a:pt x="0" y="2"/>
                  </a:moveTo>
                  <a:cubicBezTo>
                    <a:pt x="0" y="2"/>
                    <a:pt x="0" y="2"/>
                    <a:pt x="0" y="2"/>
                  </a:cubicBezTo>
                  <a:cubicBezTo>
                    <a:pt x="0" y="2"/>
                    <a:pt x="0" y="1"/>
                    <a:pt x="0" y="1"/>
                  </a:cubicBezTo>
                  <a:cubicBezTo>
                    <a:pt x="0" y="0"/>
                    <a:pt x="0" y="2"/>
                    <a:pt x="0" y="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8" name="Google Shape;108;p2"/>
            <p:cNvSpPr/>
            <p:nvPr/>
          </p:nvSpPr>
          <p:spPr>
            <a:xfrm>
              <a:off x="5531548" y="3958236"/>
              <a:ext cx="0" cy="1263"/>
            </a:xfrm>
            <a:custGeom>
              <a:rect b="b" l="l" r="r" t="t"/>
              <a:pathLst>
                <a:path extrusionOk="0" h="1" w="120000">
                  <a:moveTo>
                    <a:pt x="0" y="0"/>
                  </a:moveTo>
                  <a:cubicBezTo>
                    <a:pt x="0" y="0"/>
                    <a:pt x="0" y="0"/>
                    <a:pt x="0" y="1"/>
                  </a:cubicBezTo>
                  <a:cubicBezTo>
                    <a:pt x="0" y="1"/>
                    <a:pt x="0" y="0"/>
                    <a:pt x="0" y="0"/>
                  </a:cubicBezTo>
                  <a:cubicBezTo>
                    <a:pt x="0"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09" name="Google Shape;109;p2"/>
            <p:cNvSpPr/>
            <p:nvPr/>
          </p:nvSpPr>
          <p:spPr>
            <a:xfrm>
              <a:off x="5550488" y="3972125"/>
              <a:ext cx="2525" cy="1263"/>
            </a:xfrm>
            <a:custGeom>
              <a:rect b="b" l="l" r="r" t="t"/>
              <a:pathLst>
                <a:path extrusionOk="0" h="1" w="2">
                  <a:moveTo>
                    <a:pt x="0" y="1"/>
                  </a:moveTo>
                  <a:cubicBezTo>
                    <a:pt x="1" y="1"/>
                    <a:pt x="2" y="0"/>
                    <a:pt x="2" y="0"/>
                  </a:cubicBezTo>
                  <a:cubicBezTo>
                    <a:pt x="2" y="0"/>
                    <a:pt x="1" y="0"/>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0" name="Google Shape;110;p2"/>
            <p:cNvSpPr/>
            <p:nvPr/>
          </p:nvSpPr>
          <p:spPr>
            <a:xfrm>
              <a:off x="5820718" y="2528796"/>
              <a:ext cx="1263" cy="1263"/>
            </a:xfrm>
            <a:custGeom>
              <a:rect b="b" l="l" r="r" t="t"/>
              <a:pathLst>
                <a:path extrusionOk="0" h="1" w="1">
                  <a:moveTo>
                    <a:pt x="0" y="1"/>
                  </a:moveTo>
                  <a:cubicBezTo>
                    <a:pt x="0" y="1"/>
                    <a:pt x="1" y="0"/>
                    <a:pt x="1" y="0"/>
                  </a:cubicBezTo>
                  <a:cubicBezTo>
                    <a:pt x="1" y="0"/>
                    <a:pt x="0" y="1"/>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1" name="Google Shape;111;p2"/>
            <p:cNvSpPr/>
            <p:nvPr/>
          </p:nvSpPr>
          <p:spPr>
            <a:xfrm>
              <a:off x="5741165" y="4344638"/>
              <a:ext cx="1263" cy="0"/>
            </a:xfrm>
            <a:custGeom>
              <a:rect b="b" l="l" r="r" t="t"/>
              <a:pathLst>
                <a:path extrusionOk="0" h="120000" w="1">
                  <a:moveTo>
                    <a:pt x="0" y="0"/>
                  </a:moveTo>
                  <a:cubicBezTo>
                    <a:pt x="1" y="0"/>
                    <a:pt x="1" y="0"/>
                    <a:pt x="1" y="0"/>
                  </a:cubicBezTo>
                  <a:cubicBezTo>
                    <a:pt x="1" y="0"/>
                    <a:pt x="1" y="0"/>
                    <a:pt x="1" y="0"/>
                  </a:cubicBezTo>
                  <a:cubicBezTo>
                    <a:pt x="1"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2" name="Google Shape;112;p2"/>
            <p:cNvSpPr/>
            <p:nvPr/>
          </p:nvSpPr>
          <p:spPr>
            <a:xfrm>
              <a:off x="5736115" y="4180480"/>
              <a:ext cx="1263" cy="1263"/>
            </a:xfrm>
            <a:custGeom>
              <a:rect b="b" l="l" r="r" t="t"/>
              <a:pathLst>
                <a:path extrusionOk="0" h="1" w="1">
                  <a:moveTo>
                    <a:pt x="1" y="0"/>
                  </a:moveTo>
                  <a:cubicBezTo>
                    <a:pt x="1" y="0"/>
                    <a:pt x="0" y="0"/>
                    <a:pt x="0" y="1"/>
                  </a:cubicBezTo>
                  <a:cubicBezTo>
                    <a:pt x="1" y="1"/>
                    <a:pt x="1"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3" name="Google Shape;113;p2"/>
            <p:cNvSpPr/>
            <p:nvPr/>
          </p:nvSpPr>
          <p:spPr>
            <a:xfrm>
              <a:off x="5743690" y="4343375"/>
              <a:ext cx="3789" cy="3789"/>
            </a:xfrm>
            <a:custGeom>
              <a:rect b="b" l="l" r="r" t="t"/>
              <a:pathLst>
                <a:path extrusionOk="0" h="2" w="2">
                  <a:moveTo>
                    <a:pt x="1" y="2"/>
                  </a:moveTo>
                  <a:cubicBezTo>
                    <a:pt x="2" y="1"/>
                    <a:pt x="0" y="0"/>
                    <a:pt x="1" y="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4" name="Google Shape;114;p2"/>
            <p:cNvSpPr/>
            <p:nvPr/>
          </p:nvSpPr>
          <p:spPr>
            <a:xfrm>
              <a:off x="7180706" y="4320646"/>
              <a:ext cx="2525" cy="3789"/>
            </a:xfrm>
            <a:custGeom>
              <a:rect b="b" l="l" r="r" t="t"/>
              <a:pathLst>
                <a:path extrusionOk="0" h="2" w="1">
                  <a:moveTo>
                    <a:pt x="1" y="0"/>
                  </a:moveTo>
                  <a:cubicBezTo>
                    <a:pt x="1" y="1"/>
                    <a:pt x="1" y="1"/>
                    <a:pt x="0" y="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5" name="Google Shape;115;p2"/>
            <p:cNvSpPr/>
            <p:nvPr/>
          </p:nvSpPr>
          <p:spPr>
            <a:xfrm>
              <a:off x="7219851" y="4041577"/>
              <a:ext cx="1263" cy="1263"/>
            </a:xfrm>
            <a:custGeom>
              <a:rect b="b" l="l" r="r" t="t"/>
              <a:pathLst>
                <a:path extrusionOk="0" h="1" w="1">
                  <a:moveTo>
                    <a:pt x="0" y="1"/>
                  </a:moveTo>
                  <a:cubicBezTo>
                    <a:pt x="0" y="1"/>
                    <a:pt x="1" y="1"/>
                    <a:pt x="1" y="0"/>
                  </a:cubicBezTo>
                  <a:cubicBezTo>
                    <a:pt x="1" y="0"/>
                    <a:pt x="1" y="0"/>
                    <a:pt x="1" y="0"/>
                  </a:cubicBezTo>
                  <a:cubicBezTo>
                    <a:pt x="0" y="1"/>
                    <a:pt x="0" y="1"/>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6" name="Google Shape;116;p2"/>
            <p:cNvSpPr/>
            <p:nvPr/>
          </p:nvSpPr>
          <p:spPr>
            <a:xfrm>
              <a:off x="5820718" y="2530058"/>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7" name="Google Shape;117;p2"/>
            <p:cNvSpPr/>
            <p:nvPr/>
          </p:nvSpPr>
          <p:spPr>
            <a:xfrm>
              <a:off x="7180706" y="3655174"/>
              <a:ext cx="455855" cy="652846"/>
            </a:xfrm>
            <a:custGeom>
              <a:rect b="b" l="l" r="r" t="t"/>
              <a:pathLst>
                <a:path extrusionOk="0" h="377" w="263">
                  <a:moveTo>
                    <a:pt x="262" y="42"/>
                  </a:moveTo>
                  <a:cubicBezTo>
                    <a:pt x="262" y="42"/>
                    <a:pt x="256" y="40"/>
                    <a:pt x="256" y="40"/>
                  </a:cubicBezTo>
                  <a:cubicBezTo>
                    <a:pt x="256" y="40"/>
                    <a:pt x="256" y="41"/>
                    <a:pt x="256" y="41"/>
                  </a:cubicBezTo>
                  <a:cubicBezTo>
                    <a:pt x="256" y="44"/>
                    <a:pt x="257" y="42"/>
                    <a:pt x="254" y="43"/>
                  </a:cubicBezTo>
                  <a:cubicBezTo>
                    <a:pt x="253" y="43"/>
                    <a:pt x="252" y="43"/>
                    <a:pt x="252" y="43"/>
                  </a:cubicBezTo>
                  <a:cubicBezTo>
                    <a:pt x="251" y="42"/>
                    <a:pt x="255" y="39"/>
                    <a:pt x="255" y="38"/>
                  </a:cubicBezTo>
                  <a:cubicBezTo>
                    <a:pt x="255" y="38"/>
                    <a:pt x="254" y="35"/>
                    <a:pt x="254" y="35"/>
                  </a:cubicBezTo>
                  <a:cubicBezTo>
                    <a:pt x="253" y="32"/>
                    <a:pt x="253" y="29"/>
                    <a:pt x="253" y="26"/>
                  </a:cubicBezTo>
                  <a:cubicBezTo>
                    <a:pt x="254" y="23"/>
                    <a:pt x="254" y="23"/>
                    <a:pt x="254" y="23"/>
                  </a:cubicBezTo>
                  <a:cubicBezTo>
                    <a:pt x="252" y="21"/>
                    <a:pt x="252" y="22"/>
                    <a:pt x="251" y="18"/>
                  </a:cubicBezTo>
                  <a:cubicBezTo>
                    <a:pt x="251" y="15"/>
                    <a:pt x="256" y="5"/>
                    <a:pt x="255" y="4"/>
                  </a:cubicBezTo>
                  <a:cubicBezTo>
                    <a:pt x="255" y="3"/>
                    <a:pt x="241" y="0"/>
                    <a:pt x="239" y="1"/>
                  </a:cubicBezTo>
                  <a:cubicBezTo>
                    <a:pt x="235" y="3"/>
                    <a:pt x="235" y="9"/>
                    <a:pt x="230" y="12"/>
                  </a:cubicBezTo>
                  <a:cubicBezTo>
                    <a:pt x="227" y="13"/>
                    <a:pt x="213" y="16"/>
                    <a:pt x="213" y="16"/>
                  </a:cubicBezTo>
                  <a:cubicBezTo>
                    <a:pt x="208" y="19"/>
                    <a:pt x="204" y="20"/>
                    <a:pt x="198" y="22"/>
                  </a:cubicBezTo>
                  <a:cubicBezTo>
                    <a:pt x="194" y="22"/>
                    <a:pt x="190" y="18"/>
                    <a:pt x="186" y="20"/>
                  </a:cubicBezTo>
                  <a:cubicBezTo>
                    <a:pt x="179" y="23"/>
                    <a:pt x="174" y="26"/>
                    <a:pt x="166" y="27"/>
                  </a:cubicBezTo>
                  <a:cubicBezTo>
                    <a:pt x="163" y="27"/>
                    <a:pt x="161" y="23"/>
                    <a:pt x="158" y="24"/>
                  </a:cubicBezTo>
                  <a:cubicBezTo>
                    <a:pt x="149" y="27"/>
                    <a:pt x="144" y="37"/>
                    <a:pt x="134" y="39"/>
                  </a:cubicBezTo>
                  <a:cubicBezTo>
                    <a:pt x="132" y="39"/>
                    <a:pt x="131" y="37"/>
                    <a:pt x="129" y="36"/>
                  </a:cubicBezTo>
                  <a:cubicBezTo>
                    <a:pt x="127" y="36"/>
                    <a:pt x="125" y="37"/>
                    <a:pt x="122" y="36"/>
                  </a:cubicBezTo>
                  <a:cubicBezTo>
                    <a:pt x="120" y="35"/>
                    <a:pt x="120" y="35"/>
                    <a:pt x="120" y="35"/>
                  </a:cubicBezTo>
                  <a:cubicBezTo>
                    <a:pt x="120" y="35"/>
                    <a:pt x="119" y="36"/>
                    <a:pt x="119" y="35"/>
                  </a:cubicBezTo>
                  <a:cubicBezTo>
                    <a:pt x="118" y="35"/>
                    <a:pt x="118" y="33"/>
                    <a:pt x="117" y="34"/>
                  </a:cubicBezTo>
                  <a:cubicBezTo>
                    <a:pt x="114" y="35"/>
                    <a:pt x="112" y="39"/>
                    <a:pt x="109" y="40"/>
                  </a:cubicBezTo>
                  <a:cubicBezTo>
                    <a:pt x="109" y="40"/>
                    <a:pt x="108" y="40"/>
                    <a:pt x="108" y="40"/>
                  </a:cubicBezTo>
                  <a:cubicBezTo>
                    <a:pt x="107" y="40"/>
                    <a:pt x="106" y="40"/>
                    <a:pt x="106" y="40"/>
                  </a:cubicBezTo>
                  <a:cubicBezTo>
                    <a:pt x="105" y="40"/>
                    <a:pt x="103" y="43"/>
                    <a:pt x="102" y="44"/>
                  </a:cubicBezTo>
                  <a:cubicBezTo>
                    <a:pt x="96" y="47"/>
                    <a:pt x="97" y="45"/>
                    <a:pt x="91" y="46"/>
                  </a:cubicBezTo>
                  <a:cubicBezTo>
                    <a:pt x="88" y="46"/>
                    <a:pt x="85" y="47"/>
                    <a:pt x="82" y="47"/>
                  </a:cubicBezTo>
                  <a:cubicBezTo>
                    <a:pt x="75" y="47"/>
                    <a:pt x="61" y="30"/>
                    <a:pt x="58" y="25"/>
                  </a:cubicBezTo>
                  <a:cubicBezTo>
                    <a:pt x="57" y="24"/>
                    <a:pt x="58" y="23"/>
                    <a:pt x="57" y="21"/>
                  </a:cubicBezTo>
                  <a:cubicBezTo>
                    <a:pt x="57" y="21"/>
                    <a:pt x="52" y="19"/>
                    <a:pt x="52" y="19"/>
                  </a:cubicBezTo>
                  <a:cubicBezTo>
                    <a:pt x="52" y="19"/>
                    <a:pt x="51" y="19"/>
                    <a:pt x="51" y="19"/>
                  </a:cubicBezTo>
                  <a:cubicBezTo>
                    <a:pt x="49" y="23"/>
                    <a:pt x="45" y="29"/>
                    <a:pt x="43" y="33"/>
                  </a:cubicBezTo>
                  <a:cubicBezTo>
                    <a:pt x="43" y="36"/>
                    <a:pt x="37" y="41"/>
                    <a:pt x="37" y="43"/>
                  </a:cubicBezTo>
                  <a:cubicBezTo>
                    <a:pt x="37" y="43"/>
                    <a:pt x="48" y="60"/>
                    <a:pt x="49" y="61"/>
                  </a:cubicBezTo>
                  <a:cubicBezTo>
                    <a:pt x="52" y="62"/>
                    <a:pt x="52" y="62"/>
                    <a:pt x="52" y="62"/>
                  </a:cubicBezTo>
                  <a:cubicBezTo>
                    <a:pt x="55" y="64"/>
                    <a:pt x="56" y="71"/>
                    <a:pt x="59" y="74"/>
                  </a:cubicBezTo>
                  <a:cubicBezTo>
                    <a:pt x="60" y="76"/>
                    <a:pt x="62" y="76"/>
                    <a:pt x="64" y="77"/>
                  </a:cubicBezTo>
                  <a:cubicBezTo>
                    <a:pt x="68" y="78"/>
                    <a:pt x="71" y="84"/>
                    <a:pt x="74" y="86"/>
                  </a:cubicBezTo>
                  <a:cubicBezTo>
                    <a:pt x="84" y="91"/>
                    <a:pt x="100" y="94"/>
                    <a:pt x="111" y="98"/>
                  </a:cubicBezTo>
                  <a:cubicBezTo>
                    <a:pt x="125" y="102"/>
                    <a:pt x="139" y="110"/>
                    <a:pt x="153" y="112"/>
                  </a:cubicBezTo>
                  <a:cubicBezTo>
                    <a:pt x="157" y="112"/>
                    <a:pt x="177" y="110"/>
                    <a:pt x="177" y="113"/>
                  </a:cubicBezTo>
                  <a:cubicBezTo>
                    <a:pt x="176" y="116"/>
                    <a:pt x="149" y="144"/>
                    <a:pt x="143" y="150"/>
                  </a:cubicBezTo>
                  <a:cubicBezTo>
                    <a:pt x="133" y="161"/>
                    <a:pt x="124" y="173"/>
                    <a:pt x="114" y="184"/>
                  </a:cubicBezTo>
                  <a:cubicBezTo>
                    <a:pt x="111" y="187"/>
                    <a:pt x="107" y="196"/>
                    <a:pt x="103" y="197"/>
                  </a:cubicBezTo>
                  <a:cubicBezTo>
                    <a:pt x="98" y="200"/>
                    <a:pt x="81" y="195"/>
                    <a:pt x="72" y="198"/>
                  </a:cubicBezTo>
                  <a:cubicBezTo>
                    <a:pt x="66" y="199"/>
                    <a:pt x="55" y="203"/>
                    <a:pt x="51" y="208"/>
                  </a:cubicBezTo>
                  <a:cubicBezTo>
                    <a:pt x="50" y="211"/>
                    <a:pt x="51" y="213"/>
                    <a:pt x="48" y="214"/>
                  </a:cubicBezTo>
                  <a:cubicBezTo>
                    <a:pt x="42" y="216"/>
                    <a:pt x="36" y="215"/>
                    <a:pt x="30" y="217"/>
                  </a:cubicBezTo>
                  <a:cubicBezTo>
                    <a:pt x="27" y="218"/>
                    <a:pt x="25" y="222"/>
                    <a:pt x="23" y="223"/>
                  </a:cubicBezTo>
                  <a:cubicBezTo>
                    <a:pt x="18" y="231"/>
                    <a:pt x="15" y="239"/>
                    <a:pt x="9" y="245"/>
                  </a:cubicBezTo>
                  <a:cubicBezTo>
                    <a:pt x="7" y="249"/>
                    <a:pt x="3" y="251"/>
                    <a:pt x="0" y="254"/>
                  </a:cubicBezTo>
                  <a:cubicBezTo>
                    <a:pt x="0" y="255"/>
                    <a:pt x="0" y="255"/>
                    <a:pt x="0" y="255"/>
                  </a:cubicBezTo>
                  <a:cubicBezTo>
                    <a:pt x="0" y="256"/>
                    <a:pt x="0" y="256"/>
                    <a:pt x="0" y="257"/>
                  </a:cubicBezTo>
                  <a:cubicBezTo>
                    <a:pt x="0" y="264"/>
                    <a:pt x="1" y="271"/>
                    <a:pt x="1" y="278"/>
                  </a:cubicBezTo>
                  <a:cubicBezTo>
                    <a:pt x="1" y="299"/>
                    <a:pt x="0" y="321"/>
                    <a:pt x="1" y="342"/>
                  </a:cubicBezTo>
                  <a:cubicBezTo>
                    <a:pt x="2" y="346"/>
                    <a:pt x="1" y="352"/>
                    <a:pt x="2" y="356"/>
                  </a:cubicBezTo>
                  <a:cubicBezTo>
                    <a:pt x="5" y="363"/>
                    <a:pt x="16" y="369"/>
                    <a:pt x="16" y="377"/>
                  </a:cubicBezTo>
                  <a:cubicBezTo>
                    <a:pt x="16" y="377"/>
                    <a:pt x="16" y="377"/>
                    <a:pt x="16" y="377"/>
                  </a:cubicBezTo>
                  <a:cubicBezTo>
                    <a:pt x="17" y="376"/>
                    <a:pt x="18" y="375"/>
                    <a:pt x="18" y="374"/>
                  </a:cubicBezTo>
                  <a:cubicBezTo>
                    <a:pt x="20" y="372"/>
                    <a:pt x="24" y="367"/>
                    <a:pt x="23" y="364"/>
                  </a:cubicBezTo>
                  <a:cubicBezTo>
                    <a:pt x="23" y="364"/>
                    <a:pt x="23" y="363"/>
                    <a:pt x="23" y="363"/>
                  </a:cubicBezTo>
                  <a:cubicBezTo>
                    <a:pt x="24" y="363"/>
                    <a:pt x="24" y="364"/>
                    <a:pt x="24" y="364"/>
                  </a:cubicBezTo>
                  <a:cubicBezTo>
                    <a:pt x="24" y="361"/>
                    <a:pt x="27" y="361"/>
                    <a:pt x="26" y="357"/>
                  </a:cubicBezTo>
                  <a:cubicBezTo>
                    <a:pt x="26" y="357"/>
                    <a:pt x="26" y="356"/>
                    <a:pt x="26" y="356"/>
                  </a:cubicBezTo>
                  <a:cubicBezTo>
                    <a:pt x="26" y="356"/>
                    <a:pt x="27" y="359"/>
                    <a:pt x="27" y="359"/>
                  </a:cubicBezTo>
                  <a:cubicBezTo>
                    <a:pt x="27" y="359"/>
                    <a:pt x="28" y="358"/>
                    <a:pt x="28" y="358"/>
                  </a:cubicBezTo>
                  <a:cubicBezTo>
                    <a:pt x="29" y="357"/>
                    <a:pt x="28" y="355"/>
                    <a:pt x="29" y="354"/>
                  </a:cubicBezTo>
                  <a:cubicBezTo>
                    <a:pt x="30" y="354"/>
                    <a:pt x="32" y="354"/>
                    <a:pt x="32" y="353"/>
                  </a:cubicBezTo>
                  <a:cubicBezTo>
                    <a:pt x="33" y="353"/>
                    <a:pt x="35" y="349"/>
                    <a:pt x="36" y="348"/>
                  </a:cubicBezTo>
                  <a:cubicBezTo>
                    <a:pt x="45" y="338"/>
                    <a:pt x="56" y="325"/>
                    <a:pt x="66" y="314"/>
                  </a:cubicBezTo>
                  <a:cubicBezTo>
                    <a:pt x="70" y="310"/>
                    <a:pt x="76" y="304"/>
                    <a:pt x="81" y="302"/>
                  </a:cubicBezTo>
                  <a:cubicBezTo>
                    <a:pt x="82" y="301"/>
                    <a:pt x="83" y="299"/>
                    <a:pt x="84" y="298"/>
                  </a:cubicBezTo>
                  <a:cubicBezTo>
                    <a:pt x="90" y="291"/>
                    <a:pt x="99" y="284"/>
                    <a:pt x="107" y="279"/>
                  </a:cubicBezTo>
                  <a:cubicBezTo>
                    <a:pt x="123" y="271"/>
                    <a:pt x="136" y="262"/>
                    <a:pt x="147" y="249"/>
                  </a:cubicBezTo>
                  <a:cubicBezTo>
                    <a:pt x="157" y="239"/>
                    <a:pt x="176" y="218"/>
                    <a:pt x="182" y="207"/>
                  </a:cubicBezTo>
                  <a:cubicBezTo>
                    <a:pt x="185" y="202"/>
                    <a:pt x="187" y="197"/>
                    <a:pt x="190" y="192"/>
                  </a:cubicBezTo>
                  <a:cubicBezTo>
                    <a:pt x="196" y="183"/>
                    <a:pt x="204" y="173"/>
                    <a:pt x="208" y="162"/>
                  </a:cubicBezTo>
                  <a:cubicBezTo>
                    <a:pt x="209" y="159"/>
                    <a:pt x="208" y="157"/>
                    <a:pt x="208" y="154"/>
                  </a:cubicBezTo>
                  <a:cubicBezTo>
                    <a:pt x="209" y="142"/>
                    <a:pt x="221" y="130"/>
                    <a:pt x="226" y="118"/>
                  </a:cubicBezTo>
                  <a:cubicBezTo>
                    <a:pt x="226" y="116"/>
                    <a:pt x="224" y="115"/>
                    <a:pt x="226" y="112"/>
                  </a:cubicBezTo>
                  <a:cubicBezTo>
                    <a:pt x="227" y="109"/>
                    <a:pt x="231" y="108"/>
                    <a:pt x="233" y="105"/>
                  </a:cubicBezTo>
                  <a:cubicBezTo>
                    <a:pt x="235" y="99"/>
                    <a:pt x="237" y="93"/>
                    <a:pt x="240" y="86"/>
                  </a:cubicBezTo>
                  <a:cubicBezTo>
                    <a:pt x="240" y="84"/>
                    <a:pt x="243" y="83"/>
                    <a:pt x="244" y="81"/>
                  </a:cubicBezTo>
                  <a:cubicBezTo>
                    <a:pt x="245" y="79"/>
                    <a:pt x="244" y="78"/>
                    <a:pt x="244" y="76"/>
                  </a:cubicBezTo>
                  <a:cubicBezTo>
                    <a:pt x="245" y="74"/>
                    <a:pt x="250" y="73"/>
                    <a:pt x="249" y="70"/>
                  </a:cubicBezTo>
                  <a:cubicBezTo>
                    <a:pt x="249" y="69"/>
                    <a:pt x="248" y="68"/>
                    <a:pt x="248" y="67"/>
                  </a:cubicBezTo>
                  <a:cubicBezTo>
                    <a:pt x="247" y="63"/>
                    <a:pt x="249" y="59"/>
                    <a:pt x="249" y="55"/>
                  </a:cubicBezTo>
                  <a:cubicBezTo>
                    <a:pt x="249" y="53"/>
                    <a:pt x="249" y="50"/>
                    <a:pt x="249" y="48"/>
                  </a:cubicBezTo>
                  <a:cubicBezTo>
                    <a:pt x="249" y="47"/>
                    <a:pt x="249" y="47"/>
                    <a:pt x="249" y="46"/>
                  </a:cubicBezTo>
                  <a:cubicBezTo>
                    <a:pt x="251" y="40"/>
                    <a:pt x="263" y="46"/>
                    <a:pt x="262" y="4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8" name="Google Shape;118;p2"/>
            <p:cNvSpPr/>
            <p:nvPr/>
          </p:nvSpPr>
          <p:spPr>
            <a:xfrm>
              <a:off x="7202172" y="3628655"/>
              <a:ext cx="78291" cy="85867"/>
            </a:xfrm>
            <a:custGeom>
              <a:rect b="b" l="l" r="r" t="t"/>
              <a:pathLst>
                <a:path extrusionOk="0" h="49" w="45">
                  <a:moveTo>
                    <a:pt x="23" y="10"/>
                  </a:moveTo>
                  <a:cubicBezTo>
                    <a:pt x="21" y="10"/>
                    <a:pt x="20" y="6"/>
                    <a:pt x="18" y="6"/>
                  </a:cubicBezTo>
                  <a:cubicBezTo>
                    <a:pt x="14" y="7"/>
                    <a:pt x="11" y="14"/>
                    <a:pt x="10" y="17"/>
                  </a:cubicBezTo>
                  <a:cubicBezTo>
                    <a:pt x="7" y="22"/>
                    <a:pt x="0" y="28"/>
                    <a:pt x="1" y="34"/>
                  </a:cubicBezTo>
                  <a:cubicBezTo>
                    <a:pt x="1" y="36"/>
                    <a:pt x="2" y="39"/>
                    <a:pt x="2" y="41"/>
                  </a:cubicBezTo>
                  <a:cubicBezTo>
                    <a:pt x="2" y="43"/>
                    <a:pt x="2" y="45"/>
                    <a:pt x="2" y="46"/>
                  </a:cubicBezTo>
                  <a:cubicBezTo>
                    <a:pt x="2" y="47"/>
                    <a:pt x="1" y="48"/>
                    <a:pt x="2" y="48"/>
                  </a:cubicBezTo>
                  <a:cubicBezTo>
                    <a:pt x="2" y="49"/>
                    <a:pt x="9" y="48"/>
                    <a:pt x="11" y="48"/>
                  </a:cubicBezTo>
                  <a:cubicBezTo>
                    <a:pt x="20" y="47"/>
                    <a:pt x="22" y="43"/>
                    <a:pt x="30" y="47"/>
                  </a:cubicBezTo>
                  <a:cubicBezTo>
                    <a:pt x="31" y="48"/>
                    <a:pt x="31" y="48"/>
                    <a:pt x="31" y="48"/>
                  </a:cubicBezTo>
                  <a:cubicBezTo>
                    <a:pt x="33" y="44"/>
                    <a:pt x="37" y="38"/>
                    <a:pt x="39" y="34"/>
                  </a:cubicBezTo>
                  <a:cubicBezTo>
                    <a:pt x="39" y="34"/>
                    <a:pt x="36" y="31"/>
                    <a:pt x="36" y="31"/>
                  </a:cubicBezTo>
                  <a:cubicBezTo>
                    <a:pt x="36" y="31"/>
                    <a:pt x="36" y="29"/>
                    <a:pt x="36" y="30"/>
                  </a:cubicBezTo>
                  <a:cubicBezTo>
                    <a:pt x="33" y="31"/>
                    <a:pt x="31" y="30"/>
                    <a:pt x="27" y="31"/>
                  </a:cubicBezTo>
                  <a:cubicBezTo>
                    <a:pt x="25" y="31"/>
                    <a:pt x="22" y="37"/>
                    <a:pt x="20" y="33"/>
                  </a:cubicBezTo>
                  <a:cubicBezTo>
                    <a:pt x="19" y="30"/>
                    <a:pt x="22" y="32"/>
                    <a:pt x="24" y="31"/>
                  </a:cubicBezTo>
                  <a:cubicBezTo>
                    <a:pt x="25" y="31"/>
                    <a:pt x="25" y="27"/>
                    <a:pt x="26" y="27"/>
                  </a:cubicBezTo>
                  <a:cubicBezTo>
                    <a:pt x="28" y="26"/>
                    <a:pt x="31" y="26"/>
                    <a:pt x="33" y="25"/>
                  </a:cubicBezTo>
                  <a:cubicBezTo>
                    <a:pt x="35" y="24"/>
                    <a:pt x="35" y="22"/>
                    <a:pt x="36" y="21"/>
                  </a:cubicBezTo>
                  <a:cubicBezTo>
                    <a:pt x="39" y="19"/>
                    <a:pt x="45" y="20"/>
                    <a:pt x="42" y="13"/>
                  </a:cubicBezTo>
                  <a:cubicBezTo>
                    <a:pt x="40" y="11"/>
                    <a:pt x="37" y="4"/>
                    <a:pt x="34" y="0"/>
                  </a:cubicBezTo>
                  <a:cubicBezTo>
                    <a:pt x="34" y="0"/>
                    <a:pt x="34" y="0"/>
                    <a:pt x="34" y="0"/>
                  </a:cubicBezTo>
                  <a:cubicBezTo>
                    <a:pt x="21" y="5"/>
                    <a:pt x="28" y="11"/>
                    <a:pt x="23" y="1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9" name="Google Shape;119;p2"/>
            <p:cNvSpPr/>
            <p:nvPr/>
          </p:nvSpPr>
          <p:spPr>
            <a:xfrm>
              <a:off x="6952146" y="3387470"/>
              <a:ext cx="309376" cy="260127"/>
            </a:xfrm>
            <a:custGeom>
              <a:rect b="b" l="l" r="r" t="t"/>
              <a:pathLst>
                <a:path extrusionOk="0" h="150" w="178">
                  <a:moveTo>
                    <a:pt x="44" y="13"/>
                  </a:moveTo>
                  <a:cubicBezTo>
                    <a:pt x="44" y="13"/>
                    <a:pt x="44" y="13"/>
                    <a:pt x="43" y="13"/>
                  </a:cubicBezTo>
                  <a:cubicBezTo>
                    <a:pt x="40" y="12"/>
                    <a:pt x="42" y="12"/>
                    <a:pt x="40" y="14"/>
                  </a:cubicBezTo>
                  <a:cubicBezTo>
                    <a:pt x="40" y="15"/>
                    <a:pt x="41" y="12"/>
                    <a:pt x="39" y="13"/>
                  </a:cubicBezTo>
                  <a:cubicBezTo>
                    <a:pt x="36" y="14"/>
                    <a:pt x="38" y="14"/>
                    <a:pt x="35" y="15"/>
                  </a:cubicBezTo>
                  <a:cubicBezTo>
                    <a:pt x="33" y="16"/>
                    <a:pt x="34" y="13"/>
                    <a:pt x="32" y="15"/>
                  </a:cubicBezTo>
                  <a:cubicBezTo>
                    <a:pt x="30" y="17"/>
                    <a:pt x="30" y="18"/>
                    <a:pt x="27" y="19"/>
                  </a:cubicBezTo>
                  <a:cubicBezTo>
                    <a:pt x="26" y="19"/>
                    <a:pt x="25" y="19"/>
                    <a:pt x="25" y="19"/>
                  </a:cubicBezTo>
                  <a:cubicBezTo>
                    <a:pt x="24" y="21"/>
                    <a:pt x="26" y="25"/>
                    <a:pt x="23" y="27"/>
                  </a:cubicBezTo>
                  <a:cubicBezTo>
                    <a:pt x="21" y="28"/>
                    <a:pt x="16" y="27"/>
                    <a:pt x="14" y="26"/>
                  </a:cubicBezTo>
                  <a:cubicBezTo>
                    <a:pt x="13" y="26"/>
                    <a:pt x="12" y="26"/>
                    <a:pt x="12" y="26"/>
                  </a:cubicBezTo>
                  <a:cubicBezTo>
                    <a:pt x="12" y="27"/>
                    <a:pt x="14" y="30"/>
                    <a:pt x="13" y="32"/>
                  </a:cubicBezTo>
                  <a:cubicBezTo>
                    <a:pt x="13" y="35"/>
                    <a:pt x="10" y="38"/>
                    <a:pt x="11" y="41"/>
                  </a:cubicBezTo>
                  <a:cubicBezTo>
                    <a:pt x="12" y="43"/>
                    <a:pt x="14" y="45"/>
                    <a:pt x="13" y="48"/>
                  </a:cubicBezTo>
                  <a:cubicBezTo>
                    <a:pt x="11" y="55"/>
                    <a:pt x="8" y="69"/>
                    <a:pt x="4" y="75"/>
                  </a:cubicBezTo>
                  <a:cubicBezTo>
                    <a:pt x="4" y="76"/>
                    <a:pt x="2" y="77"/>
                    <a:pt x="2" y="78"/>
                  </a:cubicBezTo>
                  <a:cubicBezTo>
                    <a:pt x="0" y="83"/>
                    <a:pt x="6" y="95"/>
                    <a:pt x="6" y="101"/>
                  </a:cubicBezTo>
                  <a:cubicBezTo>
                    <a:pt x="7" y="101"/>
                    <a:pt x="9" y="100"/>
                    <a:pt x="11" y="99"/>
                  </a:cubicBezTo>
                  <a:cubicBezTo>
                    <a:pt x="13" y="99"/>
                    <a:pt x="17" y="103"/>
                    <a:pt x="19" y="101"/>
                  </a:cubicBezTo>
                  <a:cubicBezTo>
                    <a:pt x="21" y="99"/>
                    <a:pt x="21" y="93"/>
                    <a:pt x="25" y="96"/>
                  </a:cubicBezTo>
                  <a:cubicBezTo>
                    <a:pt x="27" y="97"/>
                    <a:pt x="31" y="106"/>
                    <a:pt x="32" y="106"/>
                  </a:cubicBezTo>
                  <a:cubicBezTo>
                    <a:pt x="34" y="105"/>
                    <a:pt x="38" y="85"/>
                    <a:pt x="41" y="85"/>
                  </a:cubicBezTo>
                  <a:cubicBezTo>
                    <a:pt x="43" y="88"/>
                    <a:pt x="43" y="88"/>
                    <a:pt x="43" y="88"/>
                  </a:cubicBezTo>
                  <a:cubicBezTo>
                    <a:pt x="44" y="89"/>
                    <a:pt x="48" y="88"/>
                    <a:pt x="49" y="89"/>
                  </a:cubicBezTo>
                  <a:cubicBezTo>
                    <a:pt x="52" y="91"/>
                    <a:pt x="51" y="96"/>
                    <a:pt x="56" y="96"/>
                  </a:cubicBezTo>
                  <a:cubicBezTo>
                    <a:pt x="58" y="97"/>
                    <a:pt x="67" y="94"/>
                    <a:pt x="69" y="92"/>
                  </a:cubicBezTo>
                  <a:cubicBezTo>
                    <a:pt x="69" y="91"/>
                    <a:pt x="68" y="90"/>
                    <a:pt x="69" y="90"/>
                  </a:cubicBezTo>
                  <a:cubicBezTo>
                    <a:pt x="71" y="87"/>
                    <a:pt x="74" y="95"/>
                    <a:pt x="75" y="95"/>
                  </a:cubicBezTo>
                  <a:cubicBezTo>
                    <a:pt x="76" y="94"/>
                    <a:pt x="76" y="94"/>
                    <a:pt x="76" y="94"/>
                  </a:cubicBezTo>
                  <a:cubicBezTo>
                    <a:pt x="77" y="93"/>
                    <a:pt x="78" y="94"/>
                    <a:pt x="79" y="94"/>
                  </a:cubicBezTo>
                  <a:cubicBezTo>
                    <a:pt x="80" y="94"/>
                    <a:pt x="81" y="92"/>
                    <a:pt x="82" y="92"/>
                  </a:cubicBezTo>
                  <a:cubicBezTo>
                    <a:pt x="84" y="91"/>
                    <a:pt x="90" y="95"/>
                    <a:pt x="92" y="95"/>
                  </a:cubicBezTo>
                  <a:cubicBezTo>
                    <a:pt x="94" y="95"/>
                    <a:pt x="95" y="94"/>
                    <a:pt x="98" y="94"/>
                  </a:cubicBezTo>
                  <a:cubicBezTo>
                    <a:pt x="101" y="95"/>
                    <a:pt x="104" y="98"/>
                    <a:pt x="107" y="100"/>
                  </a:cubicBezTo>
                  <a:cubicBezTo>
                    <a:pt x="110" y="101"/>
                    <a:pt x="113" y="101"/>
                    <a:pt x="116" y="102"/>
                  </a:cubicBezTo>
                  <a:cubicBezTo>
                    <a:pt x="121" y="105"/>
                    <a:pt x="123" y="113"/>
                    <a:pt x="127" y="117"/>
                  </a:cubicBezTo>
                  <a:cubicBezTo>
                    <a:pt x="132" y="121"/>
                    <a:pt x="138" y="122"/>
                    <a:pt x="142" y="127"/>
                  </a:cubicBezTo>
                  <a:cubicBezTo>
                    <a:pt x="145" y="129"/>
                    <a:pt x="145" y="134"/>
                    <a:pt x="148" y="137"/>
                  </a:cubicBezTo>
                  <a:cubicBezTo>
                    <a:pt x="151" y="140"/>
                    <a:pt x="156" y="143"/>
                    <a:pt x="159" y="146"/>
                  </a:cubicBezTo>
                  <a:cubicBezTo>
                    <a:pt x="159" y="146"/>
                    <a:pt x="159" y="146"/>
                    <a:pt x="159" y="146"/>
                  </a:cubicBezTo>
                  <a:cubicBezTo>
                    <a:pt x="160" y="146"/>
                    <a:pt x="161" y="145"/>
                    <a:pt x="162" y="145"/>
                  </a:cubicBezTo>
                  <a:cubicBezTo>
                    <a:pt x="164" y="145"/>
                    <a:pt x="165" y="149"/>
                    <a:pt x="167" y="149"/>
                  </a:cubicBezTo>
                  <a:cubicBezTo>
                    <a:pt x="172" y="150"/>
                    <a:pt x="165" y="144"/>
                    <a:pt x="178" y="139"/>
                  </a:cubicBezTo>
                  <a:cubicBezTo>
                    <a:pt x="178" y="139"/>
                    <a:pt x="178" y="139"/>
                    <a:pt x="178" y="139"/>
                  </a:cubicBezTo>
                  <a:cubicBezTo>
                    <a:pt x="176" y="137"/>
                    <a:pt x="175" y="135"/>
                    <a:pt x="174" y="135"/>
                  </a:cubicBezTo>
                  <a:cubicBezTo>
                    <a:pt x="173" y="134"/>
                    <a:pt x="174" y="138"/>
                    <a:pt x="172" y="138"/>
                  </a:cubicBezTo>
                  <a:cubicBezTo>
                    <a:pt x="170" y="138"/>
                    <a:pt x="171" y="136"/>
                    <a:pt x="169" y="136"/>
                  </a:cubicBezTo>
                  <a:cubicBezTo>
                    <a:pt x="168" y="136"/>
                    <a:pt x="167" y="132"/>
                    <a:pt x="167" y="131"/>
                  </a:cubicBezTo>
                  <a:cubicBezTo>
                    <a:pt x="166" y="130"/>
                    <a:pt x="162" y="128"/>
                    <a:pt x="161" y="127"/>
                  </a:cubicBezTo>
                  <a:cubicBezTo>
                    <a:pt x="161" y="126"/>
                    <a:pt x="162" y="126"/>
                    <a:pt x="161" y="126"/>
                  </a:cubicBezTo>
                  <a:cubicBezTo>
                    <a:pt x="153" y="129"/>
                    <a:pt x="157" y="116"/>
                    <a:pt x="154" y="117"/>
                  </a:cubicBezTo>
                  <a:cubicBezTo>
                    <a:pt x="148" y="117"/>
                    <a:pt x="149" y="111"/>
                    <a:pt x="145" y="109"/>
                  </a:cubicBezTo>
                  <a:cubicBezTo>
                    <a:pt x="144" y="108"/>
                    <a:pt x="139" y="108"/>
                    <a:pt x="138" y="107"/>
                  </a:cubicBezTo>
                  <a:cubicBezTo>
                    <a:pt x="134" y="103"/>
                    <a:pt x="131" y="98"/>
                    <a:pt x="127" y="93"/>
                  </a:cubicBezTo>
                  <a:cubicBezTo>
                    <a:pt x="124" y="88"/>
                    <a:pt x="119" y="87"/>
                    <a:pt x="113" y="87"/>
                  </a:cubicBezTo>
                  <a:cubicBezTo>
                    <a:pt x="113" y="87"/>
                    <a:pt x="113" y="87"/>
                    <a:pt x="112" y="86"/>
                  </a:cubicBezTo>
                  <a:cubicBezTo>
                    <a:pt x="112" y="86"/>
                    <a:pt x="112" y="86"/>
                    <a:pt x="112" y="86"/>
                  </a:cubicBezTo>
                  <a:cubicBezTo>
                    <a:pt x="112" y="85"/>
                    <a:pt x="112" y="85"/>
                    <a:pt x="112" y="84"/>
                  </a:cubicBezTo>
                  <a:cubicBezTo>
                    <a:pt x="112" y="84"/>
                    <a:pt x="111" y="84"/>
                    <a:pt x="110" y="83"/>
                  </a:cubicBezTo>
                  <a:cubicBezTo>
                    <a:pt x="108" y="80"/>
                    <a:pt x="107" y="79"/>
                    <a:pt x="106" y="79"/>
                  </a:cubicBezTo>
                  <a:cubicBezTo>
                    <a:pt x="105" y="80"/>
                    <a:pt x="101" y="82"/>
                    <a:pt x="97" y="81"/>
                  </a:cubicBezTo>
                  <a:cubicBezTo>
                    <a:pt x="97" y="80"/>
                    <a:pt x="93" y="74"/>
                    <a:pt x="93" y="73"/>
                  </a:cubicBezTo>
                  <a:cubicBezTo>
                    <a:pt x="93" y="73"/>
                    <a:pt x="95" y="72"/>
                    <a:pt x="95" y="71"/>
                  </a:cubicBezTo>
                  <a:cubicBezTo>
                    <a:pt x="95" y="70"/>
                    <a:pt x="93" y="70"/>
                    <a:pt x="92" y="69"/>
                  </a:cubicBezTo>
                  <a:cubicBezTo>
                    <a:pt x="92" y="69"/>
                    <a:pt x="90" y="66"/>
                    <a:pt x="89" y="66"/>
                  </a:cubicBezTo>
                  <a:cubicBezTo>
                    <a:pt x="89" y="66"/>
                    <a:pt x="89" y="67"/>
                    <a:pt x="88" y="67"/>
                  </a:cubicBezTo>
                  <a:cubicBezTo>
                    <a:pt x="87" y="68"/>
                    <a:pt x="87" y="67"/>
                    <a:pt x="86" y="70"/>
                  </a:cubicBezTo>
                  <a:cubicBezTo>
                    <a:pt x="86" y="70"/>
                    <a:pt x="92" y="79"/>
                    <a:pt x="87" y="78"/>
                  </a:cubicBezTo>
                  <a:cubicBezTo>
                    <a:pt x="86" y="78"/>
                    <a:pt x="86" y="78"/>
                    <a:pt x="86" y="78"/>
                  </a:cubicBezTo>
                  <a:cubicBezTo>
                    <a:pt x="86" y="77"/>
                    <a:pt x="83" y="69"/>
                    <a:pt x="82" y="67"/>
                  </a:cubicBezTo>
                  <a:cubicBezTo>
                    <a:pt x="81" y="65"/>
                    <a:pt x="80" y="67"/>
                    <a:pt x="79" y="66"/>
                  </a:cubicBezTo>
                  <a:cubicBezTo>
                    <a:pt x="77" y="66"/>
                    <a:pt x="79" y="62"/>
                    <a:pt x="78" y="60"/>
                  </a:cubicBezTo>
                  <a:cubicBezTo>
                    <a:pt x="77" y="58"/>
                    <a:pt x="74" y="57"/>
                    <a:pt x="73" y="54"/>
                  </a:cubicBezTo>
                  <a:cubicBezTo>
                    <a:pt x="71" y="49"/>
                    <a:pt x="71" y="44"/>
                    <a:pt x="69" y="40"/>
                  </a:cubicBezTo>
                  <a:cubicBezTo>
                    <a:pt x="69" y="38"/>
                    <a:pt x="67" y="41"/>
                    <a:pt x="68" y="37"/>
                  </a:cubicBezTo>
                  <a:cubicBezTo>
                    <a:pt x="68" y="37"/>
                    <a:pt x="69" y="37"/>
                    <a:pt x="69" y="37"/>
                  </a:cubicBezTo>
                  <a:cubicBezTo>
                    <a:pt x="69" y="36"/>
                    <a:pt x="69" y="36"/>
                    <a:pt x="69" y="35"/>
                  </a:cubicBezTo>
                  <a:cubicBezTo>
                    <a:pt x="64" y="24"/>
                    <a:pt x="59" y="11"/>
                    <a:pt x="52" y="0"/>
                  </a:cubicBezTo>
                  <a:cubicBezTo>
                    <a:pt x="52" y="0"/>
                    <a:pt x="52" y="0"/>
                    <a:pt x="52" y="0"/>
                  </a:cubicBezTo>
                  <a:cubicBezTo>
                    <a:pt x="49" y="4"/>
                    <a:pt x="46" y="9"/>
                    <a:pt x="44" y="1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0" name="Google Shape;120;p2"/>
            <p:cNvSpPr/>
            <p:nvPr/>
          </p:nvSpPr>
          <p:spPr>
            <a:xfrm>
              <a:off x="6810718" y="3535212"/>
              <a:ext cx="676837" cy="535408"/>
            </a:xfrm>
            <a:custGeom>
              <a:rect b="b" l="l" r="r" t="t"/>
              <a:pathLst>
                <a:path extrusionOk="0" h="309" w="391">
                  <a:moveTo>
                    <a:pt x="367" y="181"/>
                  </a:moveTo>
                  <a:cubicBezTo>
                    <a:pt x="353" y="179"/>
                    <a:pt x="339" y="171"/>
                    <a:pt x="325" y="167"/>
                  </a:cubicBezTo>
                  <a:cubicBezTo>
                    <a:pt x="314" y="163"/>
                    <a:pt x="298" y="160"/>
                    <a:pt x="288" y="155"/>
                  </a:cubicBezTo>
                  <a:cubicBezTo>
                    <a:pt x="285" y="153"/>
                    <a:pt x="282" y="147"/>
                    <a:pt x="278" y="146"/>
                  </a:cubicBezTo>
                  <a:cubicBezTo>
                    <a:pt x="276" y="145"/>
                    <a:pt x="274" y="145"/>
                    <a:pt x="273" y="143"/>
                  </a:cubicBezTo>
                  <a:cubicBezTo>
                    <a:pt x="270" y="140"/>
                    <a:pt x="269" y="133"/>
                    <a:pt x="266" y="131"/>
                  </a:cubicBezTo>
                  <a:cubicBezTo>
                    <a:pt x="263" y="130"/>
                    <a:pt x="263" y="130"/>
                    <a:pt x="263" y="130"/>
                  </a:cubicBezTo>
                  <a:cubicBezTo>
                    <a:pt x="262" y="129"/>
                    <a:pt x="251" y="112"/>
                    <a:pt x="251" y="112"/>
                  </a:cubicBezTo>
                  <a:cubicBezTo>
                    <a:pt x="251" y="110"/>
                    <a:pt x="257" y="105"/>
                    <a:pt x="257" y="102"/>
                  </a:cubicBezTo>
                  <a:cubicBezTo>
                    <a:pt x="257" y="102"/>
                    <a:pt x="257" y="102"/>
                    <a:pt x="257" y="102"/>
                  </a:cubicBezTo>
                  <a:cubicBezTo>
                    <a:pt x="256" y="101"/>
                    <a:pt x="256" y="101"/>
                    <a:pt x="256" y="101"/>
                  </a:cubicBezTo>
                  <a:cubicBezTo>
                    <a:pt x="248" y="97"/>
                    <a:pt x="246" y="101"/>
                    <a:pt x="237" y="102"/>
                  </a:cubicBezTo>
                  <a:cubicBezTo>
                    <a:pt x="235" y="102"/>
                    <a:pt x="228" y="103"/>
                    <a:pt x="228" y="102"/>
                  </a:cubicBezTo>
                  <a:cubicBezTo>
                    <a:pt x="227" y="102"/>
                    <a:pt x="228" y="101"/>
                    <a:pt x="228" y="100"/>
                  </a:cubicBezTo>
                  <a:cubicBezTo>
                    <a:pt x="228" y="99"/>
                    <a:pt x="228" y="97"/>
                    <a:pt x="228" y="95"/>
                  </a:cubicBezTo>
                  <a:cubicBezTo>
                    <a:pt x="228" y="93"/>
                    <a:pt x="227" y="90"/>
                    <a:pt x="227" y="88"/>
                  </a:cubicBezTo>
                  <a:cubicBezTo>
                    <a:pt x="226" y="82"/>
                    <a:pt x="233" y="76"/>
                    <a:pt x="236" y="71"/>
                  </a:cubicBezTo>
                  <a:cubicBezTo>
                    <a:pt x="237" y="68"/>
                    <a:pt x="239" y="63"/>
                    <a:pt x="241" y="61"/>
                  </a:cubicBezTo>
                  <a:cubicBezTo>
                    <a:pt x="241" y="61"/>
                    <a:pt x="241" y="61"/>
                    <a:pt x="241" y="61"/>
                  </a:cubicBezTo>
                  <a:cubicBezTo>
                    <a:pt x="238" y="58"/>
                    <a:pt x="233" y="55"/>
                    <a:pt x="230" y="52"/>
                  </a:cubicBezTo>
                  <a:cubicBezTo>
                    <a:pt x="227" y="49"/>
                    <a:pt x="227" y="44"/>
                    <a:pt x="224" y="42"/>
                  </a:cubicBezTo>
                  <a:cubicBezTo>
                    <a:pt x="220" y="37"/>
                    <a:pt x="214" y="36"/>
                    <a:pt x="209" y="32"/>
                  </a:cubicBezTo>
                  <a:cubicBezTo>
                    <a:pt x="205" y="28"/>
                    <a:pt x="203" y="20"/>
                    <a:pt x="198" y="17"/>
                  </a:cubicBezTo>
                  <a:cubicBezTo>
                    <a:pt x="195" y="16"/>
                    <a:pt x="192" y="16"/>
                    <a:pt x="189" y="15"/>
                  </a:cubicBezTo>
                  <a:cubicBezTo>
                    <a:pt x="186" y="13"/>
                    <a:pt x="183" y="10"/>
                    <a:pt x="180" y="9"/>
                  </a:cubicBezTo>
                  <a:cubicBezTo>
                    <a:pt x="177" y="9"/>
                    <a:pt x="176" y="10"/>
                    <a:pt x="174" y="10"/>
                  </a:cubicBezTo>
                  <a:cubicBezTo>
                    <a:pt x="172" y="10"/>
                    <a:pt x="166" y="6"/>
                    <a:pt x="164" y="7"/>
                  </a:cubicBezTo>
                  <a:cubicBezTo>
                    <a:pt x="163" y="7"/>
                    <a:pt x="162" y="9"/>
                    <a:pt x="161" y="9"/>
                  </a:cubicBezTo>
                  <a:cubicBezTo>
                    <a:pt x="160" y="9"/>
                    <a:pt x="159" y="8"/>
                    <a:pt x="158" y="9"/>
                  </a:cubicBezTo>
                  <a:cubicBezTo>
                    <a:pt x="157" y="10"/>
                    <a:pt x="157" y="10"/>
                    <a:pt x="157" y="10"/>
                  </a:cubicBezTo>
                  <a:cubicBezTo>
                    <a:pt x="156" y="10"/>
                    <a:pt x="153" y="2"/>
                    <a:pt x="151" y="5"/>
                  </a:cubicBezTo>
                  <a:cubicBezTo>
                    <a:pt x="150" y="5"/>
                    <a:pt x="151" y="6"/>
                    <a:pt x="151" y="7"/>
                  </a:cubicBezTo>
                  <a:cubicBezTo>
                    <a:pt x="149" y="9"/>
                    <a:pt x="140" y="12"/>
                    <a:pt x="138" y="11"/>
                  </a:cubicBezTo>
                  <a:cubicBezTo>
                    <a:pt x="133" y="11"/>
                    <a:pt x="134" y="6"/>
                    <a:pt x="131" y="4"/>
                  </a:cubicBezTo>
                  <a:cubicBezTo>
                    <a:pt x="130" y="3"/>
                    <a:pt x="126" y="4"/>
                    <a:pt x="125" y="3"/>
                  </a:cubicBezTo>
                  <a:cubicBezTo>
                    <a:pt x="123" y="0"/>
                    <a:pt x="123" y="0"/>
                    <a:pt x="123" y="0"/>
                  </a:cubicBezTo>
                  <a:cubicBezTo>
                    <a:pt x="120" y="0"/>
                    <a:pt x="116" y="20"/>
                    <a:pt x="114" y="21"/>
                  </a:cubicBezTo>
                  <a:cubicBezTo>
                    <a:pt x="113" y="21"/>
                    <a:pt x="109" y="12"/>
                    <a:pt x="107" y="11"/>
                  </a:cubicBezTo>
                  <a:cubicBezTo>
                    <a:pt x="103" y="8"/>
                    <a:pt x="103" y="14"/>
                    <a:pt x="101" y="16"/>
                  </a:cubicBezTo>
                  <a:cubicBezTo>
                    <a:pt x="99" y="18"/>
                    <a:pt x="95" y="14"/>
                    <a:pt x="93" y="14"/>
                  </a:cubicBezTo>
                  <a:cubicBezTo>
                    <a:pt x="91" y="15"/>
                    <a:pt x="89" y="16"/>
                    <a:pt x="88" y="16"/>
                  </a:cubicBezTo>
                  <a:cubicBezTo>
                    <a:pt x="88" y="19"/>
                    <a:pt x="86" y="22"/>
                    <a:pt x="86" y="25"/>
                  </a:cubicBezTo>
                  <a:cubicBezTo>
                    <a:pt x="85" y="36"/>
                    <a:pt x="85" y="31"/>
                    <a:pt x="81" y="41"/>
                  </a:cubicBezTo>
                  <a:cubicBezTo>
                    <a:pt x="79" y="46"/>
                    <a:pt x="80" y="51"/>
                    <a:pt x="79" y="56"/>
                  </a:cubicBezTo>
                  <a:cubicBezTo>
                    <a:pt x="78" y="60"/>
                    <a:pt x="71" y="57"/>
                    <a:pt x="68" y="60"/>
                  </a:cubicBezTo>
                  <a:cubicBezTo>
                    <a:pt x="63" y="63"/>
                    <a:pt x="62" y="73"/>
                    <a:pt x="59" y="77"/>
                  </a:cubicBezTo>
                  <a:cubicBezTo>
                    <a:pt x="58" y="79"/>
                    <a:pt x="55" y="80"/>
                    <a:pt x="53" y="82"/>
                  </a:cubicBezTo>
                  <a:cubicBezTo>
                    <a:pt x="51" y="85"/>
                    <a:pt x="53" y="88"/>
                    <a:pt x="53" y="90"/>
                  </a:cubicBezTo>
                  <a:cubicBezTo>
                    <a:pt x="52" y="96"/>
                    <a:pt x="49" y="100"/>
                    <a:pt x="50" y="106"/>
                  </a:cubicBezTo>
                  <a:cubicBezTo>
                    <a:pt x="51" y="108"/>
                    <a:pt x="51" y="108"/>
                    <a:pt x="51" y="108"/>
                  </a:cubicBezTo>
                  <a:cubicBezTo>
                    <a:pt x="49" y="116"/>
                    <a:pt x="43" y="108"/>
                    <a:pt x="41" y="108"/>
                  </a:cubicBezTo>
                  <a:cubicBezTo>
                    <a:pt x="38" y="107"/>
                    <a:pt x="33" y="114"/>
                    <a:pt x="33" y="117"/>
                  </a:cubicBezTo>
                  <a:cubicBezTo>
                    <a:pt x="33" y="119"/>
                    <a:pt x="35" y="122"/>
                    <a:pt x="35" y="125"/>
                  </a:cubicBezTo>
                  <a:cubicBezTo>
                    <a:pt x="35" y="128"/>
                    <a:pt x="29" y="138"/>
                    <a:pt x="29" y="144"/>
                  </a:cubicBezTo>
                  <a:cubicBezTo>
                    <a:pt x="28" y="152"/>
                    <a:pt x="33" y="162"/>
                    <a:pt x="30" y="170"/>
                  </a:cubicBezTo>
                  <a:cubicBezTo>
                    <a:pt x="26" y="180"/>
                    <a:pt x="13" y="170"/>
                    <a:pt x="6" y="174"/>
                  </a:cubicBezTo>
                  <a:cubicBezTo>
                    <a:pt x="4" y="175"/>
                    <a:pt x="7" y="180"/>
                    <a:pt x="6" y="182"/>
                  </a:cubicBezTo>
                  <a:cubicBezTo>
                    <a:pt x="5" y="183"/>
                    <a:pt x="2" y="185"/>
                    <a:pt x="1" y="187"/>
                  </a:cubicBezTo>
                  <a:cubicBezTo>
                    <a:pt x="0" y="193"/>
                    <a:pt x="16" y="192"/>
                    <a:pt x="19" y="194"/>
                  </a:cubicBezTo>
                  <a:cubicBezTo>
                    <a:pt x="21" y="195"/>
                    <a:pt x="28" y="200"/>
                    <a:pt x="29" y="202"/>
                  </a:cubicBezTo>
                  <a:cubicBezTo>
                    <a:pt x="29" y="202"/>
                    <a:pt x="29" y="203"/>
                    <a:pt x="29" y="204"/>
                  </a:cubicBezTo>
                  <a:cubicBezTo>
                    <a:pt x="29" y="205"/>
                    <a:pt x="29" y="205"/>
                    <a:pt x="29" y="206"/>
                  </a:cubicBezTo>
                  <a:cubicBezTo>
                    <a:pt x="30" y="207"/>
                    <a:pt x="32" y="207"/>
                    <a:pt x="33" y="208"/>
                  </a:cubicBezTo>
                  <a:cubicBezTo>
                    <a:pt x="33" y="208"/>
                    <a:pt x="34" y="211"/>
                    <a:pt x="34" y="211"/>
                  </a:cubicBezTo>
                  <a:cubicBezTo>
                    <a:pt x="35" y="213"/>
                    <a:pt x="39" y="212"/>
                    <a:pt x="41" y="214"/>
                  </a:cubicBezTo>
                  <a:cubicBezTo>
                    <a:pt x="41" y="214"/>
                    <a:pt x="42" y="217"/>
                    <a:pt x="42" y="217"/>
                  </a:cubicBezTo>
                  <a:cubicBezTo>
                    <a:pt x="43" y="220"/>
                    <a:pt x="47" y="220"/>
                    <a:pt x="49" y="222"/>
                  </a:cubicBezTo>
                  <a:cubicBezTo>
                    <a:pt x="53" y="230"/>
                    <a:pt x="54" y="241"/>
                    <a:pt x="58" y="249"/>
                  </a:cubicBezTo>
                  <a:cubicBezTo>
                    <a:pt x="59" y="250"/>
                    <a:pt x="62" y="251"/>
                    <a:pt x="63" y="252"/>
                  </a:cubicBezTo>
                  <a:cubicBezTo>
                    <a:pt x="64" y="254"/>
                    <a:pt x="62" y="255"/>
                    <a:pt x="64" y="256"/>
                  </a:cubicBezTo>
                  <a:cubicBezTo>
                    <a:pt x="66" y="257"/>
                    <a:pt x="66" y="255"/>
                    <a:pt x="67" y="254"/>
                  </a:cubicBezTo>
                  <a:cubicBezTo>
                    <a:pt x="68" y="254"/>
                    <a:pt x="77" y="256"/>
                    <a:pt x="78" y="257"/>
                  </a:cubicBezTo>
                  <a:cubicBezTo>
                    <a:pt x="78" y="258"/>
                    <a:pt x="76" y="264"/>
                    <a:pt x="76" y="265"/>
                  </a:cubicBezTo>
                  <a:cubicBezTo>
                    <a:pt x="76" y="271"/>
                    <a:pt x="78" y="274"/>
                    <a:pt x="81" y="279"/>
                  </a:cubicBezTo>
                  <a:cubicBezTo>
                    <a:pt x="83" y="282"/>
                    <a:pt x="99" y="278"/>
                    <a:pt x="104" y="279"/>
                  </a:cubicBezTo>
                  <a:cubicBezTo>
                    <a:pt x="109" y="281"/>
                    <a:pt x="130" y="295"/>
                    <a:pt x="136" y="299"/>
                  </a:cubicBezTo>
                  <a:cubicBezTo>
                    <a:pt x="137" y="300"/>
                    <a:pt x="137" y="302"/>
                    <a:pt x="138" y="302"/>
                  </a:cubicBezTo>
                  <a:cubicBezTo>
                    <a:pt x="141" y="303"/>
                    <a:pt x="146" y="302"/>
                    <a:pt x="149" y="301"/>
                  </a:cubicBezTo>
                  <a:cubicBezTo>
                    <a:pt x="151" y="302"/>
                    <a:pt x="151" y="302"/>
                    <a:pt x="151" y="302"/>
                  </a:cubicBezTo>
                  <a:cubicBezTo>
                    <a:pt x="154" y="302"/>
                    <a:pt x="156" y="304"/>
                    <a:pt x="160" y="305"/>
                  </a:cubicBezTo>
                  <a:cubicBezTo>
                    <a:pt x="162" y="305"/>
                    <a:pt x="165" y="305"/>
                    <a:pt x="167" y="305"/>
                  </a:cubicBezTo>
                  <a:cubicBezTo>
                    <a:pt x="169" y="305"/>
                    <a:pt x="174" y="305"/>
                    <a:pt x="175" y="306"/>
                  </a:cubicBezTo>
                  <a:cubicBezTo>
                    <a:pt x="175" y="306"/>
                    <a:pt x="175" y="309"/>
                    <a:pt x="177" y="307"/>
                  </a:cubicBezTo>
                  <a:cubicBezTo>
                    <a:pt x="181" y="305"/>
                    <a:pt x="182" y="299"/>
                    <a:pt x="185" y="296"/>
                  </a:cubicBezTo>
                  <a:cubicBezTo>
                    <a:pt x="186" y="294"/>
                    <a:pt x="206" y="284"/>
                    <a:pt x="208" y="284"/>
                  </a:cubicBezTo>
                  <a:cubicBezTo>
                    <a:pt x="214" y="285"/>
                    <a:pt x="214" y="293"/>
                    <a:pt x="223" y="293"/>
                  </a:cubicBezTo>
                  <a:cubicBezTo>
                    <a:pt x="227" y="293"/>
                    <a:pt x="232" y="293"/>
                    <a:pt x="236" y="293"/>
                  </a:cubicBezTo>
                  <a:cubicBezTo>
                    <a:pt x="237" y="292"/>
                    <a:pt x="237" y="292"/>
                    <a:pt x="237" y="292"/>
                  </a:cubicBezTo>
                  <a:cubicBezTo>
                    <a:pt x="237" y="292"/>
                    <a:pt x="237" y="292"/>
                    <a:pt x="237" y="292"/>
                  </a:cubicBezTo>
                  <a:cubicBezTo>
                    <a:pt x="239" y="291"/>
                    <a:pt x="241" y="287"/>
                    <a:pt x="244" y="286"/>
                  </a:cubicBezTo>
                  <a:cubicBezTo>
                    <a:pt x="250" y="284"/>
                    <a:pt x="256" y="285"/>
                    <a:pt x="262" y="283"/>
                  </a:cubicBezTo>
                  <a:cubicBezTo>
                    <a:pt x="265" y="282"/>
                    <a:pt x="264" y="280"/>
                    <a:pt x="265" y="277"/>
                  </a:cubicBezTo>
                  <a:cubicBezTo>
                    <a:pt x="269" y="272"/>
                    <a:pt x="280" y="268"/>
                    <a:pt x="286" y="267"/>
                  </a:cubicBezTo>
                  <a:cubicBezTo>
                    <a:pt x="295" y="264"/>
                    <a:pt x="312" y="269"/>
                    <a:pt x="317" y="266"/>
                  </a:cubicBezTo>
                  <a:cubicBezTo>
                    <a:pt x="321" y="265"/>
                    <a:pt x="325" y="256"/>
                    <a:pt x="328" y="253"/>
                  </a:cubicBezTo>
                  <a:cubicBezTo>
                    <a:pt x="338" y="242"/>
                    <a:pt x="347" y="230"/>
                    <a:pt x="357" y="219"/>
                  </a:cubicBezTo>
                  <a:cubicBezTo>
                    <a:pt x="363" y="213"/>
                    <a:pt x="390" y="185"/>
                    <a:pt x="391" y="182"/>
                  </a:cubicBezTo>
                  <a:cubicBezTo>
                    <a:pt x="391" y="179"/>
                    <a:pt x="371" y="181"/>
                    <a:pt x="367" y="18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1" name="Google Shape;121;p2"/>
            <p:cNvSpPr/>
            <p:nvPr/>
          </p:nvSpPr>
          <p:spPr>
            <a:xfrm>
              <a:off x="6858703" y="4013797"/>
              <a:ext cx="362412" cy="435651"/>
            </a:xfrm>
            <a:custGeom>
              <a:rect b="b" l="l" r="r" t="t"/>
              <a:pathLst>
                <a:path extrusionOk="0" h="251" w="209">
                  <a:moveTo>
                    <a:pt x="188" y="149"/>
                  </a:moveTo>
                  <a:cubicBezTo>
                    <a:pt x="187" y="145"/>
                    <a:pt x="188" y="139"/>
                    <a:pt x="187" y="135"/>
                  </a:cubicBezTo>
                  <a:cubicBezTo>
                    <a:pt x="186" y="114"/>
                    <a:pt x="187" y="92"/>
                    <a:pt x="187" y="71"/>
                  </a:cubicBezTo>
                  <a:cubicBezTo>
                    <a:pt x="187" y="64"/>
                    <a:pt x="186" y="57"/>
                    <a:pt x="186" y="50"/>
                  </a:cubicBezTo>
                  <a:cubicBezTo>
                    <a:pt x="186" y="49"/>
                    <a:pt x="186" y="49"/>
                    <a:pt x="186" y="48"/>
                  </a:cubicBezTo>
                  <a:cubicBezTo>
                    <a:pt x="186" y="48"/>
                    <a:pt x="186" y="48"/>
                    <a:pt x="186" y="47"/>
                  </a:cubicBezTo>
                  <a:cubicBezTo>
                    <a:pt x="189" y="44"/>
                    <a:pt x="193" y="42"/>
                    <a:pt x="195" y="38"/>
                  </a:cubicBezTo>
                  <a:cubicBezTo>
                    <a:pt x="201" y="32"/>
                    <a:pt x="204" y="24"/>
                    <a:pt x="209" y="16"/>
                  </a:cubicBezTo>
                  <a:cubicBezTo>
                    <a:pt x="209" y="17"/>
                    <a:pt x="208" y="17"/>
                    <a:pt x="208" y="17"/>
                  </a:cubicBezTo>
                  <a:cubicBezTo>
                    <a:pt x="204" y="17"/>
                    <a:pt x="199" y="17"/>
                    <a:pt x="195" y="17"/>
                  </a:cubicBezTo>
                  <a:cubicBezTo>
                    <a:pt x="186" y="17"/>
                    <a:pt x="186" y="9"/>
                    <a:pt x="180" y="8"/>
                  </a:cubicBezTo>
                  <a:cubicBezTo>
                    <a:pt x="178" y="8"/>
                    <a:pt x="158" y="18"/>
                    <a:pt x="157" y="20"/>
                  </a:cubicBezTo>
                  <a:cubicBezTo>
                    <a:pt x="154" y="23"/>
                    <a:pt x="153" y="29"/>
                    <a:pt x="149" y="31"/>
                  </a:cubicBezTo>
                  <a:cubicBezTo>
                    <a:pt x="147" y="33"/>
                    <a:pt x="147" y="30"/>
                    <a:pt x="147" y="30"/>
                  </a:cubicBezTo>
                  <a:cubicBezTo>
                    <a:pt x="146" y="29"/>
                    <a:pt x="141" y="29"/>
                    <a:pt x="139" y="29"/>
                  </a:cubicBezTo>
                  <a:cubicBezTo>
                    <a:pt x="137" y="29"/>
                    <a:pt x="134" y="29"/>
                    <a:pt x="132" y="29"/>
                  </a:cubicBezTo>
                  <a:cubicBezTo>
                    <a:pt x="128" y="28"/>
                    <a:pt x="126" y="26"/>
                    <a:pt x="123" y="26"/>
                  </a:cubicBezTo>
                  <a:cubicBezTo>
                    <a:pt x="121" y="25"/>
                    <a:pt x="121" y="25"/>
                    <a:pt x="121" y="25"/>
                  </a:cubicBezTo>
                  <a:cubicBezTo>
                    <a:pt x="118" y="26"/>
                    <a:pt x="113" y="27"/>
                    <a:pt x="110" y="26"/>
                  </a:cubicBezTo>
                  <a:cubicBezTo>
                    <a:pt x="109" y="26"/>
                    <a:pt x="109" y="24"/>
                    <a:pt x="108" y="23"/>
                  </a:cubicBezTo>
                  <a:cubicBezTo>
                    <a:pt x="102" y="19"/>
                    <a:pt x="81" y="5"/>
                    <a:pt x="76" y="3"/>
                  </a:cubicBezTo>
                  <a:cubicBezTo>
                    <a:pt x="71" y="2"/>
                    <a:pt x="55" y="6"/>
                    <a:pt x="53" y="3"/>
                  </a:cubicBezTo>
                  <a:cubicBezTo>
                    <a:pt x="52" y="2"/>
                    <a:pt x="52" y="1"/>
                    <a:pt x="51" y="0"/>
                  </a:cubicBezTo>
                  <a:cubicBezTo>
                    <a:pt x="41" y="0"/>
                    <a:pt x="31" y="0"/>
                    <a:pt x="20" y="0"/>
                  </a:cubicBezTo>
                  <a:cubicBezTo>
                    <a:pt x="18" y="0"/>
                    <a:pt x="16" y="0"/>
                    <a:pt x="14" y="0"/>
                  </a:cubicBezTo>
                  <a:cubicBezTo>
                    <a:pt x="13" y="0"/>
                    <a:pt x="12" y="0"/>
                    <a:pt x="12" y="0"/>
                  </a:cubicBezTo>
                  <a:cubicBezTo>
                    <a:pt x="9" y="1"/>
                    <a:pt x="5" y="6"/>
                    <a:pt x="1" y="11"/>
                  </a:cubicBezTo>
                  <a:cubicBezTo>
                    <a:pt x="2" y="11"/>
                    <a:pt x="2" y="11"/>
                    <a:pt x="2" y="11"/>
                  </a:cubicBezTo>
                  <a:cubicBezTo>
                    <a:pt x="6" y="14"/>
                    <a:pt x="4" y="18"/>
                    <a:pt x="4" y="20"/>
                  </a:cubicBezTo>
                  <a:cubicBezTo>
                    <a:pt x="8" y="20"/>
                    <a:pt x="8" y="20"/>
                    <a:pt x="8" y="20"/>
                  </a:cubicBezTo>
                  <a:cubicBezTo>
                    <a:pt x="10" y="22"/>
                    <a:pt x="4" y="21"/>
                    <a:pt x="7" y="23"/>
                  </a:cubicBezTo>
                  <a:cubicBezTo>
                    <a:pt x="8" y="23"/>
                    <a:pt x="14" y="25"/>
                    <a:pt x="14" y="26"/>
                  </a:cubicBezTo>
                  <a:cubicBezTo>
                    <a:pt x="16" y="30"/>
                    <a:pt x="11" y="34"/>
                    <a:pt x="14" y="39"/>
                  </a:cubicBezTo>
                  <a:cubicBezTo>
                    <a:pt x="14" y="39"/>
                    <a:pt x="17" y="41"/>
                    <a:pt x="17" y="41"/>
                  </a:cubicBezTo>
                  <a:cubicBezTo>
                    <a:pt x="18" y="42"/>
                    <a:pt x="17" y="44"/>
                    <a:pt x="18" y="45"/>
                  </a:cubicBezTo>
                  <a:cubicBezTo>
                    <a:pt x="18" y="47"/>
                    <a:pt x="21" y="47"/>
                    <a:pt x="22" y="48"/>
                  </a:cubicBezTo>
                  <a:cubicBezTo>
                    <a:pt x="25" y="52"/>
                    <a:pt x="31" y="74"/>
                    <a:pt x="29" y="80"/>
                  </a:cubicBezTo>
                  <a:cubicBezTo>
                    <a:pt x="28" y="82"/>
                    <a:pt x="24" y="84"/>
                    <a:pt x="24" y="87"/>
                  </a:cubicBezTo>
                  <a:cubicBezTo>
                    <a:pt x="23" y="88"/>
                    <a:pt x="26" y="90"/>
                    <a:pt x="24" y="91"/>
                  </a:cubicBezTo>
                  <a:cubicBezTo>
                    <a:pt x="22" y="93"/>
                    <a:pt x="18" y="94"/>
                    <a:pt x="17" y="94"/>
                  </a:cubicBezTo>
                  <a:cubicBezTo>
                    <a:pt x="15" y="96"/>
                    <a:pt x="15" y="101"/>
                    <a:pt x="13" y="102"/>
                  </a:cubicBezTo>
                  <a:cubicBezTo>
                    <a:pt x="12" y="105"/>
                    <a:pt x="8" y="107"/>
                    <a:pt x="7" y="108"/>
                  </a:cubicBezTo>
                  <a:cubicBezTo>
                    <a:pt x="6" y="110"/>
                    <a:pt x="6" y="113"/>
                    <a:pt x="5" y="115"/>
                  </a:cubicBezTo>
                  <a:cubicBezTo>
                    <a:pt x="4" y="117"/>
                    <a:pt x="0" y="120"/>
                    <a:pt x="0" y="122"/>
                  </a:cubicBezTo>
                  <a:cubicBezTo>
                    <a:pt x="0" y="124"/>
                    <a:pt x="2" y="126"/>
                    <a:pt x="2" y="128"/>
                  </a:cubicBezTo>
                  <a:cubicBezTo>
                    <a:pt x="2" y="133"/>
                    <a:pt x="0" y="139"/>
                    <a:pt x="0" y="145"/>
                  </a:cubicBezTo>
                  <a:cubicBezTo>
                    <a:pt x="0" y="146"/>
                    <a:pt x="0" y="148"/>
                    <a:pt x="0" y="149"/>
                  </a:cubicBezTo>
                  <a:cubicBezTo>
                    <a:pt x="0" y="150"/>
                    <a:pt x="1" y="151"/>
                    <a:pt x="0" y="151"/>
                  </a:cubicBezTo>
                  <a:cubicBezTo>
                    <a:pt x="6" y="151"/>
                    <a:pt x="32" y="168"/>
                    <a:pt x="39" y="172"/>
                  </a:cubicBezTo>
                  <a:cubicBezTo>
                    <a:pt x="54" y="181"/>
                    <a:pt x="69" y="189"/>
                    <a:pt x="83" y="198"/>
                  </a:cubicBezTo>
                  <a:cubicBezTo>
                    <a:pt x="86" y="199"/>
                    <a:pt x="98" y="205"/>
                    <a:pt x="99" y="207"/>
                  </a:cubicBezTo>
                  <a:cubicBezTo>
                    <a:pt x="102" y="212"/>
                    <a:pt x="96" y="218"/>
                    <a:pt x="97" y="219"/>
                  </a:cubicBezTo>
                  <a:cubicBezTo>
                    <a:pt x="98" y="219"/>
                    <a:pt x="101" y="220"/>
                    <a:pt x="101" y="220"/>
                  </a:cubicBezTo>
                  <a:cubicBezTo>
                    <a:pt x="102" y="223"/>
                    <a:pt x="102" y="223"/>
                    <a:pt x="102" y="223"/>
                  </a:cubicBezTo>
                  <a:cubicBezTo>
                    <a:pt x="107" y="229"/>
                    <a:pt x="131" y="246"/>
                    <a:pt x="139" y="251"/>
                  </a:cubicBezTo>
                  <a:cubicBezTo>
                    <a:pt x="139" y="251"/>
                    <a:pt x="139" y="251"/>
                    <a:pt x="139" y="251"/>
                  </a:cubicBezTo>
                  <a:cubicBezTo>
                    <a:pt x="139" y="251"/>
                    <a:pt x="139" y="250"/>
                    <a:pt x="140" y="250"/>
                  </a:cubicBezTo>
                  <a:cubicBezTo>
                    <a:pt x="141" y="249"/>
                    <a:pt x="143" y="251"/>
                    <a:pt x="144" y="250"/>
                  </a:cubicBezTo>
                  <a:cubicBezTo>
                    <a:pt x="145" y="249"/>
                    <a:pt x="145" y="249"/>
                    <a:pt x="145" y="249"/>
                  </a:cubicBezTo>
                  <a:cubicBezTo>
                    <a:pt x="146" y="248"/>
                    <a:pt x="146" y="245"/>
                    <a:pt x="147" y="245"/>
                  </a:cubicBezTo>
                  <a:cubicBezTo>
                    <a:pt x="147" y="244"/>
                    <a:pt x="152" y="237"/>
                    <a:pt x="151" y="236"/>
                  </a:cubicBezTo>
                  <a:cubicBezTo>
                    <a:pt x="151" y="235"/>
                    <a:pt x="147" y="235"/>
                    <a:pt x="148" y="234"/>
                  </a:cubicBezTo>
                  <a:cubicBezTo>
                    <a:pt x="152" y="231"/>
                    <a:pt x="151" y="235"/>
                    <a:pt x="153" y="234"/>
                  </a:cubicBezTo>
                  <a:cubicBezTo>
                    <a:pt x="155" y="230"/>
                    <a:pt x="156" y="227"/>
                    <a:pt x="156" y="226"/>
                  </a:cubicBezTo>
                  <a:cubicBezTo>
                    <a:pt x="156" y="225"/>
                    <a:pt x="157" y="225"/>
                    <a:pt x="157" y="224"/>
                  </a:cubicBezTo>
                  <a:cubicBezTo>
                    <a:pt x="157" y="224"/>
                    <a:pt x="157" y="224"/>
                    <a:pt x="157" y="223"/>
                  </a:cubicBezTo>
                  <a:cubicBezTo>
                    <a:pt x="156" y="223"/>
                    <a:pt x="154" y="222"/>
                    <a:pt x="155" y="222"/>
                  </a:cubicBezTo>
                  <a:cubicBezTo>
                    <a:pt x="160" y="222"/>
                    <a:pt x="158" y="215"/>
                    <a:pt x="159" y="215"/>
                  </a:cubicBezTo>
                  <a:cubicBezTo>
                    <a:pt x="160" y="214"/>
                    <a:pt x="161" y="215"/>
                    <a:pt x="163" y="213"/>
                  </a:cubicBezTo>
                  <a:cubicBezTo>
                    <a:pt x="165" y="212"/>
                    <a:pt x="164" y="208"/>
                    <a:pt x="165" y="207"/>
                  </a:cubicBezTo>
                  <a:cubicBezTo>
                    <a:pt x="166" y="206"/>
                    <a:pt x="167" y="206"/>
                    <a:pt x="167" y="205"/>
                  </a:cubicBezTo>
                  <a:cubicBezTo>
                    <a:pt x="167" y="204"/>
                    <a:pt x="165" y="207"/>
                    <a:pt x="164" y="207"/>
                  </a:cubicBezTo>
                  <a:cubicBezTo>
                    <a:pt x="163" y="206"/>
                    <a:pt x="164" y="204"/>
                    <a:pt x="164" y="203"/>
                  </a:cubicBezTo>
                  <a:cubicBezTo>
                    <a:pt x="164" y="202"/>
                    <a:pt x="164" y="200"/>
                    <a:pt x="165" y="199"/>
                  </a:cubicBezTo>
                  <a:cubicBezTo>
                    <a:pt x="165" y="198"/>
                    <a:pt x="165" y="197"/>
                    <a:pt x="165" y="197"/>
                  </a:cubicBezTo>
                  <a:cubicBezTo>
                    <a:pt x="167" y="199"/>
                    <a:pt x="169" y="195"/>
                    <a:pt x="172" y="194"/>
                  </a:cubicBezTo>
                  <a:cubicBezTo>
                    <a:pt x="172" y="193"/>
                    <a:pt x="184" y="193"/>
                    <a:pt x="182" y="189"/>
                  </a:cubicBezTo>
                  <a:cubicBezTo>
                    <a:pt x="181" y="187"/>
                    <a:pt x="181" y="183"/>
                    <a:pt x="184" y="185"/>
                  </a:cubicBezTo>
                  <a:cubicBezTo>
                    <a:pt x="186" y="186"/>
                    <a:pt x="184" y="188"/>
                    <a:pt x="186" y="187"/>
                  </a:cubicBezTo>
                  <a:cubicBezTo>
                    <a:pt x="186" y="187"/>
                    <a:pt x="187" y="186"/>
                    <a:pt x="187" y="186"/>
                  </a:cubicBezTo>
                  <a:cubicBezTo>
                    <a:pt x="186" y="185"/>
                    <a:pt x="185" y="185"/>
                    <a:pt x="185" y="185"/>
                  </a:cubicBezTo>
                  <a:cubicBezTo>
                    <a:pt x="184" y="184"/>
                    <a:pt x="185" y="180"/>
                    <a:pt x="184" y="180"/>
                  </a:cubicBezTo>
                  <a:cubicBezTo>
                    <a:pt x="184" y="179"/>
                    <a:pt x="183" y="178"/>
                    <a:pt x="184" y="178"/>
                  </a:cubicBezTo>
                  <a:cubicBezTo>
                    <a:pt x="184" y="178"/>
                    <a:pt x="185" y="181"/>
                    <a:pt x="186" y="181"/>
                  </a:cubicBezTo>
                  <a:cubicBezTo>
                    <a:pt x="186" y="181"/>
                    <a:pt x="186" y="180"/>
                    <a:pt x="186" y="179"/>
                  </a:cubicBezTo>
                  <a:cubicBezTo>
                    <a:pt x="187" y="178"/>
                    <a:pt x="187" y="178"/>
                    <a:pt x="187" y="177"/>
                  </a:cubicBezTo>
                  <a:cubicBezTo>
                    <a:pt x="187" y="176"/>
                    <a:pt x="187" y="176"/>
                    <a:pt x="187" y="176"/>
                  </a:cubicBezTo>
                  <a:cubicBezTo>
                    <a:pt x="187" y="176"/>
                    <a:pt x="187" y="177"/>
                    <a:pt x="187" y="177"/>
                  </a:cubicBezTo>
                  <a:cubicBezTo>
                    <a:pt x="187" y="178"/>
                    <a:pt x="187" y="178"/>
                    <a:pt x="186" y="179"/>
                  </a:cubicBezTo>
                  <a:cubicBezTo>
                    <a:pt x="186" y="179"/>
                    <a:pt x="186" y="180"/>
                    <a:pt x="187" y="180"/>
                  </a:cubicBezTo>
                  <a:cubicBezTo>
                    <a:pt x="190" y="178"/>
                    <a:pt x="190" y="178"/>
                    <a:pt x="190" y="178"/>
                  </a:cubicBezTo>
                  <a:cubicBezTo>
                    <a:pt x="190" y="178"/>
                    <a:pt x="195" y="178"/>
                    <a:pt x="195" y="178"/>
                  </a:cubicBezTo>
                  <a:cubicBezTo>
                    <a:pt x="197" y="177"/>
                    <a:pt x="200" y="173"/>
                    <a:pt x="202" y="170"/>
                  </a:cubicBezTo>
                  <a:cubicBezTo>
                    <a:pt x="202" y="170"/>
                    <a:pt x="202" y="170"/>
                    <a:pt x="202" y="170"/>
                  </a:cubicBezTo>
                  <a:cubicBezTo>
                    <a:pt x="202" y="162"/>
                    <a:pt x="191" y="156"/>
                    <a:pt x="188" y="14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2" name="Google Shape;122;p2"/>
            <p:cNvSpPr/>
            <p:nvPr/>
          </p:nvSpPr>
          <p:spPr>
            <a:xfrm>
              <a:off x="6716011" y="4064308"/>
              <a:ext cx="2525" cy="3789"/>
            </a:xfrm>
            <a:custGeom>
              <a:rect b="b" l="l" r="r" t="t"/>
              <a:pathLst>
                <a:path extrusionOk="0" h="2" w="1">
                  <a:moveTo>
                    <a:pt x="1" y="2"/>
                  </a:moveTo>
                  <a:cubicBezTo>
                    <a:pt x="0" y="0"/>
                    <a:pt x="0" y="0"/>
                    <a:pt x="0" y="0"/>
                  </a:cubicBezTo>
                  <a:cubicBezTo>
                    <a:pt x="0" y="1"/>
                    <a:pt x="1" y="1"/>
                    <a:pt x="1" y="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3" name="Google Shape;123;p2"/>
            <p:cNvSpPr/>
            <p:nvPr/>
          </p:nvSpPr>
          <p:spPr>
            <a:xfrm>
              <a:off x="6657925" y="4032737"/>
              <a:ext cx="255077" cy="265179"/>
            </a:xfrm>
            <a:custGeom>
              <a:rect b="b" l="l" r="r" t="t"/>
              <a:pathLst>
                <a:path extrusionOk="0" h="153" w="147">
                  <a:moveTo>
                    <a:pt x="105" y="13"/>
                  </a:moveTo>
                  <a:cubicBezTo>
                    <a:pt x="99" y="15"/>
                    <a:pt x="94" y="9"/>
                    <a:pt x="92" y="9"/>
                  </a:cubicBezTo>
                  <a:cubicBezTo>
                    <a:pt x="89" y="9"/>
                    <a:pt x="86" y="12"/>
                    <a:pt x="84" y="13"/>
                  </a:cubicBezTo>
                  <a:cubicBezTo>
                    <a:pt x="83" y="13"/>
                    <a:pt x="82" y="13"/>
                    <a:pt x="82" y="13"/>
                  </a:cubicBezTo>
                  <a:cubicBezTo>
                    <a:pt x="80" y="13"/>
                    <a:pt x="79" y="13"/>
                    <a:pt x="78" y="13"/>
                  </a:cubicBezTo>
                  <a:cubicBezTo>
                    <a:pt x="77" y="13"/>
                    <a:pt x="76" y="12"/>
                    <a:pt x="75" y="13"/>
                  </a:cubicBezTo>
                  <a:cubicBezTo>
                    <a:pt x="74" y="13"/>
                    <a:pt x="71" y="15"/>
                    <a:pt x="70" y="16"/>
                  </a:cubicBezTo>
                  <a:cubicBezTo>
                    <a:pt x="70" y="19"/>
                    <a:pt x="70" y="19"/>
                    <a:pt x="70" y="19"/>
                  </a:cubicBezTo>
                  <a:cubicBezTo>
                    <a:pt x="70" y="19"/>
                    <a:pt x="64" y="17"/>
                    <a:pt x="64" y="17"/>
                  </a:cubicBezTo>
                  <a:cubicBezTo>
                    <a:pt x="63" y="16"/>
                    <a:pt x="62" y="11"/>
                    <a:pt x="60" y="11"/>
                  </a:cubicBezTo>
                  <a:cubicBezTo>
                    <a:pt x="57" y="11"/>
                    <a:pt x="56" y="16"/>
                    <a:pt x="52" y="15"/>
                  </a:cubicBezTo>
                  <a:cubicBezTo>
                    <a:pt x="49" y="15"/>
                    <a:pt x="47" y="10"/>
                    <a:pt x="43" y="11"/>
                  </a:cubicBezTo>
                  <a:cubicBezTo>
                    <a:pt x="42" y="12"/>
                    <a:pt x="38" y="14"/>
                    <a:pt x="37" y="15"/>
                  </a:cubicBezTo>
                  <a:cubicBezTo>
                    <a:pt x="37" y="15"/>
                    <a:pt x="35" y="20"/>
                    <a:pt x="35" y="20"/>
                  </a:cubicBezTo>
                  <a:cubicBezTo>
                    <a:pt x="41" y="15"/>
                    <a:pt x="32" y="31"/>
                    <a:pt x="32" y="31"/>
                  </a:cubicBezTo>
                  <a:cubicBezTo>
                    <a:pt x="32" y="35"/>
                    <a:pt x="36" y="34"/>
                    <a:pt x="35" y="39"/>
                  </a:cubicBezTo>
                  <a:cubicBezTo>
                    <a:pt x="34" y="41"/>
                    <a:pt x="30" y="46"/>
                    <a:pt x="31" y="48"/>
                  </a:cubicBezTo>
                  <a:cubicBezTo>
                    <a:pt x="34" y="48"/>
                    <a:pt x="34" y="48"/>
                    <a:pt x="34" y="48"/>
                  </a:cubicBezTo>
                  <a:cubicBezTo>
                    <a:pt x="35" y="48"/>
                    <a:pt x="35" y="51"/>
                    <a:pt x="36" y="51"/>
                  </a:cubicBezTo>
                  <a:cubicBezTo>
                    <a:pt x="37" y="49"/>
                    <a:pt x="37" y="49"/>
                    <a:pt x="37" y="49"/>
                  </a:cubicBezTo>
                  <a:cubicBezTo>
                    <a:pt x="39" y="47"/>
                    <a:pt x="39" y="51"/>
                    <a:pt x="40" y="52"/>
                  </a:cubicBezTo>
                  <a:cubicBezTo>
                    <a:pt x="43" y="54"/>
                    <a:pt x="42" y="50"/>
                    <a:pt x="44" y="54"/>
                  </a:cubicBezTo>
                  <a:cubicBezTo>
                    <a:pt x="45" y="55"/>
                    <a:pt x="47" y="54"/>
                    <a:pt x="47" y="57"/>
                  </a:cubicBezTo>
                  <a:cubicBezTo>
                    <a:pt x="46" y="58"/>
                    <a:pt x="27" y="79"/>
                    <a:pt x="25" y="80"/>
                  </a:cubicBezTo>
                  <a:cubicBezTo>
                    <a:pt x="23" y="82"/>
                    <a:pt x="19" y="81"/>
                    <a:pt x="18" y="83"/>
                  </a:cubicBezTo>
                  <a:cubicBezTo>
                    <a:pt x="18" y="83"/>
                    <a:pt x="18" y="87"/>
                    <a:pt x="18" y="87"/>
                  </a:cubicBezTo>
                  <a:cubicBezTo>
                    <a:pt x="17" y="89"/>
                    <a:pt x="13" y="89"/>
                    <a:pt x="11" y="91"/>
                  </a:cubicBezTo>
                  <a:cubicBezTo>
                    <a:pt x="10" y="94"/>
                    <a:pt x="12" y="98"/>
                    <a:pt x="11" y="100"/>
                  </a:cubicBezTo>
                  <a:cubicBezTo>
                    <a:pt x="10" y="103"/>
                    <a:pt x="5" y="110"/>
                    <a:pt x="5" y="112"/>
                  </a:cubicBezTo>
                  <a:cubicBezTo>
                    <a:pt x="3" y="117"/>
                    <a:pt x="4" y="123"/>
                    <a:pt x="3" y="129"/>
                  </a:cubicBezTo>
                  <a:cubicBezTo>
                    <a:pt x="3" y="131"/>
                    <a:pt x="0" y="149"/>
                    <a:pt x="1" y="151"/>
                  </a:cubicBezTo>
                  <a:cubicBezTo>
                    <a:pt x="2" y="151"/>
                    <a:pt x="6" y="149"/>
                    <a:pt x="8" y="149"/>
                  </a:cubicBezTo>
                  <a:cubicBezTo>
                    <a:pt x="10" y="149"/>
                    <a:pt x="8" y="153"/>
                    <a:pt x="11" y="153"/>
                  </a:cubicBezTo>
                  <a:cubicBezTo>
                    <a:pt x="16" y="152"/>
                    <a:pt x="19" y="144"/>
                    <a:pt x="21" y="142"/>
                  </a:cubicBezTo>
                  <a:cubicBezTo>
                    <a:pt x="22" y="142"/>
                    <a:pt x="37" y="140"/>
                    <a:pt x="38" y="140"/>
                  </a:cubicBezTo>
                  <a:cubicBezTo>
                    <a:pt x="58" y="140"/>
                    <a:pt x="77" y="140"/>
                    <a:pt x="97" y="140"/>
                  </a:cubicBezTo>
                  <a:cubicBezTo>
                    <a:pt x="101" y="140"/>
                    <a:pt x="105" y="140"/>
                    <a:pt x="110" y="140"/>
                  </a:cubicBezTo>
                  <a:cubicBezTo>
                    <a:pt x="111" y="140"/>
                    <a:pt x="113" y="140"/>
                    <a:pt x="114" y="140"/>
                  </a:cubicBezTo>
                  <a:cubicBezTo>
                    <a:pt x="115" y="140"/>
                    <a:pt x="116" y="141"/>
                    <a:pt x="116" y="140"/>
                  </a:cubicBezTo>
                  <a:cubicBezTo>
                    <a:pt x="117" y="140"/>
                    <a:pt x="116" y="139"/>
                    <a:pt x="116" y="138"/>
                  </a:cubicBezTo>
                  <a:cubicBezTo>
                    <a:pt x="116" y="137"/>
                    <a:pt x="116" y="135"/>
                    <a:pt x="116" y="134"/>
                  </a:cubicBezTo>
                  <a:cubicBezTo>
                    <a:pt x="116" y="128"/>
                    <a:pt x="118" y="122"/>
                    <a:pt x="118" y="117"/>
                  </a:cubicBezTo>
                  <a:cubicBezTo>
                    <a:pt x="118" y="115"/>
                    <a:pt x="116" y="113"/>
                    <a:pt x="116" y="111"/>
                  </a:cubicBezTo>
                  <a:cubicBezTo>
                    <a:pt x="116" y="109"/>
                    <a:pt x="120" y="106"/>
                    <a:pt x="121" y="104"/>
                  </a:cubicBezTo>
                  <a:cubicBezTo>
                    <a:pt x="122" y="102"/>
                    <a:pt x="122" y="99"/>
                    <a:pt x="123" y="97"/>
                  </a:cubicBezTo>
                  <a:cubicBezTo>
                    <a:pt x="124" y="96"/>
                    <a:pt x="128" y="94"/>
                    <a:pt x="129" y="91"/>
                  </a:cubicBezTo>
                  <a:cubicBezTo>
                    <a:pt x="131" y="90"/>
                    <a:pt x="131" y="85"/>
                    <a:pt x="133" y="83"/>
                  </a:cubicBezTo>
                  <a:cubicBezTo>
                    <a:pt x="134" y="83"/>
                    <a:pt x="138" y="82"/>
                    <a:pt x="140" y="80"/>
                  </a:cubicBezTo>
                  <a:cubicBezTo>
                    <a:pt x="142" y="79"/>
                    <a:pt x="139" y="77"/>
                    <a:pt x="140" y="76"/>
                  </a:cubicBezTo>
                  <a:cubicBezTo>
                    <a:pt x="140" y="73"/>
                    <a:pt x="144" y="71"/>
                    <a:pt x="145" y="69"/>
                  </a:cubicBezTo>
                  <a:cubicBezTo>
                    <a:pt x="147" y="63"/>
                    <a:pt x="141" y="41"/>
                    <a:pt x="138" y="37"/>
                  </a:cubicBezTo>
                  <a:cubicBezTo>
                    <a:pt x="137" y="36"/>
                    <a:pt x="134" y="36"/>
                    <a:pt x="134" y="34"/>
                  </a:cubicBezTo>
                  <a:cubicBezTo>
                    <a:pt x="133" y="33"/>
                    <a:pt x="134" y="31"/>
                    <a:pt x="133" y="30"/>
                  </a:cubicBezTo>
                  <a:cubicBezTo>
                    <a:pt x="133" y="30"/>
                    <a:pt x="130" y="28"/>
                    <a:pt x="130" y="28"/>
                  </a:cubicBezTo>
                  <a:cubicBezTo>
                    <a:pt x="127" y="23"/>
                    <a:pt x="132" y="19"/>
                    <a:pt x="130" y="15"/>
                  </a:cubicBezTo>
                  <a:cubicBezTo>
                    <a:pt x="130" y="14"/>
                    <a:pt x="124" y="12"/>
                    <a:pt x="123" y="12"/>
                  </a:cubicBezTo>
                  <a:cubicBezTo>
                    <a:pt x="120" y="10"/>
                    <a:pt x="126" y="11"/>
                    <a:pt x="124" y="9"/>
                  </a:cubicBezTo>
                  <a:cubicBezTo>
                    <a:pt x="120" y="9"/>
                    <a:pt x="120" y="9"/>
                    <a:pt x="120" y="9"/>
                  </a:cubicBezTo>
                  <a:cubicBezTo>
                    <a:pt x="120" y="7"/>
                    <a:pt x="122" y="3"/>
                    <a:pt x="118" y="0"/>
                  </a:cubicBezTo>
                  <a:cubicBezTo>
                    <a:pt x="117" y="0"/>
                    <a:pt x="117" y="0"/>
                    <a:pt x="117" y="0"/>
                  </a:cubicBezTo>
                  <a:cubicBezTo>
                    <a:pt x="113" y="5"/>
                    <a:pt x="108" y="11"/>
                    <a:pt x="105" y="1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4" name="Google Shape;124;p2"/>
            <p:cNvSpPr/>
            <p:nvPr/>
          </p:nvSpPr>
          <p:spPr>
            <a:xfrm>
              <a:off x="6737478" y="2795237"/>
              <a:ext cx="10102" cy="5051"/>
            </a:xfrm>
            <a:custGeom>
              <a:rect b="b" l="l" r="r" t="t"/>
              <a:pathLst>
                <a:path extrusionOk="0" h="3" w="6">
                  <a:moveTo>
                    <a:pt x="2" y="3"/>
                  </a:moveTo>
                  <a:cubicBezTo>
                    <a:pt x="2" y="3"/>
                    <a:pt x="6" y="1"/>
                    <a:pt x="6" y="0"/>
                  </a:cubicBezTo>
                  <a:cubicBezTo>
                    <a:pt x="6" y="0"/>
                    <a:pt x="5" y="1"/>
                    <a:pt x="4" y="1"/>
                  </a:cubicBezTo>
                  <a:cubicBezTo>
                    <a:pt x="3" y="2"/>
                    <a:pt x="2" y="3"/>
                    <a:pt x="0" y="3"/>
                  </a:cubicBezTo>
                  <a:cubicBezTo>
                    <a:pt x="1" y="3"/>
                    <a:pt x="1" y="3"/>
                    <a:pt x="2" y="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5" name="Google Shape;125;p2"/>
            <p:cNvSpPr/>
            <p:nvPr/>
          </p:nvSpPr>
          <p:spPr>
            <a:xfrm>
              <a:off x="6703384" y="2780084"/>
              <a:ext cx="1263" cy="1263"/>
            </a:xfrm>
            <a:custGeom>
              <a:rect b="b" l="l" r="r" t="t"/>
              <a:pathLst>
                <a:path extrusionOk="0" h="1" w="1">
                  <a:moveTo>
                    <a:pt x="0" y="0"/>
                  </a:moveTo>
                  <a:cubicBezTo>
                    <a:pt x="1" y="0"/>
                    <a:pt x="1" y="1"/>
                    <a:pt x="1"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6" name="Google Shape;126;p2"/>
            <p:cNvSpPr/>
            <p:nvPr/>
          </p:nvSpPr>
          <p:spPr>
            <a:xfrm>
              <a:off x="6709698" y="2786398"/>
              <a:ext cx="6314" cy="5051"/>
            </a:xfrm>
            <a:custGeom>
              <a:rect b="b" l="l" r="r" t="t"/>
              <a:pathLst>
                <a:path extrusionOk="0" h="3" w="4">
                  <a:moveTo>
                    <a:pt x="4" y="3"/>
                  </a:moveTo>
                  <a:cubicBezTo>
                    <a:pt x="4" y="3"/>
                    <a:pt x="3" y="2"/>
                    <a:pt x="3" y="2"/>
                  </a:cubicBezTo>
                  <a:cubicBezTo>
                    <a:pt x="2" y="1"/>
                    <a:pt x="1" y="1"/>
                    <a:pt x="0" y="0"/>
                  </a:cubicBezTo>
                  <a:cubicBezTo>
                    <a:pt x="1" y="2"/>
                    <a:pt x="2" y="3"/>
                    <a:pt x="4" y="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7" name="Google Shape;127;p2"/>
            <p:cNvSpPr/>
            <p:nvPr/>
          </p:nvSpPr>
          <p:spPr>
            <a:xfrm>
              <a:off x="6704646" y="2781348"/>
              <a:ext cx="5051" cy="5051"/>
            </a:xfrm>
            <a:custGeom>
              <a:rect b="b" l="l" r="r" t="t"/>
              <a:pathLst>
                <a:path extrusionOk="0" h="3" w="3">
                  <a:moveTo>
                    <a:pt x="2" y="3"/>
                  </a:moveTo>
                  <a:cubicBezTo>
                    <a:pt x="2" y="3"/>
                    <a:pt x="3" y="3"/>
                    <a:pt x="3" y="3"/>
                  </a:cubicBezTo>
                  <a:cubicBezTo>
                    <a:pt x="2" y="2"/>
                    <a:pt x="1" y="1"/>
                    <a:pt x="0" y="0"/>
                  </a:cubicBezTo>
                  <a:cubicBezTo>
                    <a:pt x="1" y="1"/>
                    <a:pt x="1" y="2"/>
                    <a:pt x="2" y="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8" name="Google Shape;128;p2"/>
            <p:cNvSpPr/>
            <p:nvPr/>
          </p:nvSpPr>
          <p:spPr>
            <a:xfrm>
              <a:off x="6737478" y="2800288"/>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9" name="Google Shape;129;p2"/>
            <p:cNvSpPr/>
            <p:nvPr/>
          </p:nvSpPr>
          <p:spPr>
            <a:xfrm>
              <a:off x="6752631" y="2793975"/>
              <a:ext cx="3789" cy="1263"/>
            </a:xfrm>
            <a:custGeom>
              <a:rect b="b" l="l" r="r" t="t"/>
              <a:pathLst>
                <a:path extrusionOk="0" h="1" w="2">
                  <a:moveTo>
                    <a:pt x="1" y="0"/>
                  </a:moveTo>
                  <a:cubicBezTo>
                    <a:pt x="1" y="0"/>
                    <a:pt x="1" y="1"/>
                    <a:pt x="0" y="1"/>
                  </a:cubicBezTo>
                  <a:cubicBezTo>
                    <a:pt x="1" y="1"/>
                    <a:pt x="2"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0" name="Google Shape;130;p2"/>
            <p:cNvSpPr/>
            <p:nvPr/>
          </p:nvSpPr>
          <p:spPr>
            <a:xfrm>
              <a:off x="6747581" y="2799026"/>
              <a:ext cx="2525" cy="0"/>
            </a:xfrm>
            <a:custGeom>
              <a:rect b="b" l="l" r="r" t="t"/>
              <a:pathLst>
                <a:path extrusionOk="0" h="120000" w="1">
                  <a:moveTo>
                    <a:pt x="1" y="0"/>
                  </a:moveTo>
                  <a:cubicBezTo>
                    <a:pt x="0" y="0"/>
                    <a:pt x="0" y="0"/>
                    <a:pt x="0" y="0"/>
                  </a:cubicBezTo>
                  <a:cubicBezTo>
                    <a:pt x="0" y="0"/>
                    <a:pt x="0" y="0"/>
                    <a:pt x="0" y="0"/>
                  </a:cubicBezTo>
                  <a:cubicBezTo>
                    <a:pt x="0" y="0"/>
                    <a:pt x="0"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1" name="Google Shape;131;p2"/>
            <p:cNvSpPr/>
            <p:nvPr/>
          </p:nvSpPr>
          <p:spPr>
            <a:xfrm>
              <a:off x="6737478" y="2847010"/>
              <a:ext cx="0" cy="3789"/>
            </a:xfrm>
            <a:custGeom>
              <a:rect b="b" l="l" r="r" t="t"/>
              <a:pathLst>
                <a:path extrusionOk="0" h="2" w="120000">
                  <a:moveTo>
                    <a:pt x="0" y="1"/>
                  </a:moveTo>
                  <a:cubicBezTo>
                    <a:pt x="0" y="0"/>
                    <a:pt x="0" y="1"/>
                    <a:pt x="0" y="2"/>
                  </a:cubicBezTo>
                  <a:cubicBezTo>
                    <a:pt x="0" y="2"/>
                    <a:pt x="0" y="2"/>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2" name="Google Shape;132;p2"/>
            <p:cNvSpPr/>
            <p:nvPr/>
          </p:nvSpPr>
          <p:spPr>
            <a:xfrm>
              <a:off x="6404111" y="2776296"/>
              <a:ext cx="494999" cy="448278"/>
            </a:xfrm>
            <a:custGeom>
              <a:rect b="b" l="l" r="r" t="t"/>
              <a:pathLst>
                <a:path extrusionOk="0" h="259" w="285">
                  <a:moveTo>
                    <a:pt x="280" y="196"/>
                  </a:moveTo>
                  <a:cubicBezTo>
                    <a:pt x="279" y="196"/>
                    <a:pt x="267" y="185"/>
                    <a:pt x="267" y="183"/>
                  </a:cubicBezTo>
                  <a:cubicBezTo>
                    <a:pt x="266" y="182"/>
                    <a:pt x="267" y="182"/>
                    <a:pt x="267" y="181"/>
                  </a:cubicBezTo>
                  <a:cubicBezTo>
                    <a:pt x="267" y="179"/>
                    <a:pt x="264" y="177"/>
                    <a:pt x="263" y="175"/>
                  </a:cubicBezTo>
                  <a:cubicBezTo>
                    <a:pt x="255" y="162"/>
                    <a:pt x="247" y="149"/>
                    <a:pt x="239" y="136"/>
                  </a:cubicBezTo>
                  <a:cubicBezTo>
                    <a:pt x="238" y="134"/>
                    <a:pt x="236" y="130"/>
                    <a:pt x="234" y="129"/>
                  </a:cubicBezTo>
                  <a:cubicBezTo>
                    <a:pt x="232" y="128"/>
                    <a:pt x="232" y="128"/>
                    <a:pt x="232" y="128"/>
                  </a:cubicBezTo>
                  <a:cubicBezTo>
                    <a:pt x="231" y="125"/>
                    <a:pt x="234" y="123"/>
                    <a:pt x="233" y="121"/>
                  </a:cubicBezTo>
                  <a:cubicBezTo>
                    <a:pt x="232" y="119"/>
                    <a:pt x="231" y="119"/>
                    <a:pt x="231" y="117"/>
                  </a:cubicBezTo>
                  <a:cubicBezTo>
                    <a:pt x="231" y="115"/>
                    <a:pt x="220" y="105"/>
                    <a:pt x="219" y="102"/>
                  </a:cubicBezTo>
                  <a:cubicBezTo>
                    <a:pt x="219" y="101"/>
                    <a:pt x="222" y="103"/>
                    <a:pt x="222" y="102"/>
                  </a:cubicBezTo>
                  <a:cubicBezTo>
                    <a:pt x="222" y="100"/>
                    <a:pt x="217" y="98"/>
                    <a:pt x="218" y="97"/>
                  </a:cubicBezTo>
                  <a:cubicBezTo>
                    <a:pt x="220" y="97"/>
                    <a:pt x="221" y="100"/>
                    <a:pt x="221" y="97"/>
                  </a:cubicBezTo>
                  <a:cubicBezTo>
                    <a:pt x="221" y="94"/>
                    <a:pt x="214" y="91"/>
                    <a:pt x="212" y="89"/>
                  </a:cubicBezTo>
                  <a:cubicBezTo>
                    <a:pt x="209" y="86"/>
                    <a:pt x="206" y="80"/>
                    <a:pt x="202" y="79"/>
                  </a:cubicBezTo>
                  <a:cubicBezTo>
                    <a:pt x="202" y="78"/>
                    <a:pt x="201" y="75"/>
                    <a:pt x="201" y="74"/>
                  </a:cubicBezTo>
                  <a:cubicBezTo>
                    <a:pt x="200" y="72"/>
                    <a:pt x="197" y="71"/>
                    <a:pt x="195" y="68"/>
                  </a:cubicBezTo>
                  <a:cubicBezTo>
                    <a:pt x="195" y="68"/>
                    <a:pt x="196" y="62"/>
                    <a:pt x="194" y="59"/>
                  </a:cubicBezTo>
                  <a:cubicBezTo>
                    <a:pt x="193" y="56"/>
                    <a:pt x="187" y="55"/>
                    <a:pt x="187" y="52"/>
                  </a:cubicBezTo>
                  <a:cubicBezTo>
                    <a:pt x="187" y="50"/>
                    <a:pt x="191" y="47"/>
                    <a:pt x="191" y="45"/>
                  </a:cubicBezTo>
                  <a:cubicBezTo>
                    <a:pt x="191" y="45"/>
                    <a:pt x="189" y="44"/>
                    <a:pt x="189" y="43"/>
                  </a:cubicBezTo>
                  <a:cubicBezTo>
                    <a:pt x="190" y="42"/>
                    <a:pt x="191" y="43"/>
                    <a:pt x="192" y="43"/>
                  </a:cubicBezTo>
                  <a:cubicBezTo>
                    <a:pt x="192" y="42"/>
                    <a:pt x="192" y="41"/>
                    <a:pt x="192" y="42"/>
                  </a:cubicBezTo>
                  <a:cubicBezTo>
                    <a:pt x="192" y="43"/>
                    <a:pt x="192" y="43"/>
                    <a:pt x="192" y="43"/>
                  </a:cubicBezTo>
                  <a:cubicBezTo>
                    <a:pt x="192" y="43"/>
                    <a:pt x="192" y="43"/>
                    <a:pt x="192" y="43"/>
                  </a:cubicBezTo>
                  <a:cubicBezTo>
                    <a:pt x="193" y="45"/>
                    <a:pt x="194" y="46"/>
                    <a:pt x="195" y="48"/>
                  </a:cubicBezTo>
                  <a:cubicBezTo>
                    <a:pt x="195" y="48"/>
                    <a:pt x="195" y="52"/>
                    <a:pt x="195" y="52"/>
                  </a:cubicBezTo>
                  <a:cubicBezTo>
                    <a:pt x="197" y="55"/>
                    <a:pt x="198" y="58"/>
                    <a:pt x="201" y="61"/>
                  </a:cubicBezTo>
                  <a:cubicBezTo>
                    <a:pt x="203" y="63"/>
                    <a:pt x="207" y="65"/>
                    <a:pt x="208" y="67"/>
                  </a:cubicBezTo>
                  <a:cubicBezTo>
                    <a:pt x="210" y="70"/>
                    <a:pt x="208" y="77"/>
                    <a:pt x="211" y="79"/>
                  </a:cubicBezTo>
                  <a:cubicBezTo>
                    <a:pt x="211" y="79"/>
                    <a:pt x="217" y="83"/>
                    <a:pt x="220" y="85"/>
                  </a:cubicBezTo>
                  <a:cubicBezTo>
                    <a:pt x="225" y="90"/>
                    <a:pt x="229" y="97"/>
                    <a:pt x="237" y="99"/>
                  </a:cubicBezTo>
                  <a:cubicBezTo>
                    <a:pt x="238" y="99"/>
                    <a:pt x="237" y="99"/>
                    <a:pt x="238" y="98"/>
                  </a:cubicBezTo>
                  <a:cubicBezTo>
                    <a:pt x="238" y="98"/>
                    <a:pt x="238" y="97"/>
                    <a:pt x="238" y="96"/>
                  </a:cubicBezTo>
                  <a:cubicBezTo>
                    <a:pt x="240" y="93"/>
                    <a:pt x="242" y="93"/>
                    <a:pt x="241" y="88"/>
                  </a:cubicBezTo>
                  <a:cubicBezTo>
                    <a:pt x="241" y="87"/>
                    <a:pt x="239" y="85"/>
                    <a:pt x="240" y="84"/>
                  </a:cubicBezTo>
                  <a:cubicBezTo>
                    <a:pt x="241" y="80"/>
                    <a:pt x="243" y="77"/>
                    <a:pt x="244" y="73"/>
                  </a:cubicBezTo>
                  <a:cubicBezTo>
                    <a:pt x="245" y="68"/>
                    <a:pt x="243" y="58"/>
                    <a:pt x="248" y="53"/>
                  </a:cubicBezTo>
                  <a:cubicBezTo>
                    <a:pt x="248" y="53"/>
                    <a:pt x="248" y="53"/>
                    <a:pt x="248" y="52"/>
                  </a:cubicBezTo>
                  <a:cubicBezTo>
                    <a:pt x="242" y="37"/>
                    <a:pt x="234" y="21"/>
                    <a:pt x="227" y="6"/>
                  </a:cubicBezTo>
                  <a:cubicBezTo>
                    <a:pt x="226" y="7"/>
                    <a:pt x="224" y="9"/>
                    <a:pt x="222" y="9"/>
                  </a:cubicBezTo>
                  <a:cubicBezTo>
                    <a:pt x="217" y="11"/>
                    <a:pt x="214" y="11"/>
                    <a:pt x="209" y="11"/>
                  </a:cubicBezTo>
                  <a:cubicBezTo>
                    <a:pt x="206" y="11"/>
                    <a:pt x="207" y="13"/>
                    <a:pt x="204" y="14"/>
                  </a:cubicBezTo>
                  <a:cubicBezTo>
                    <a:pt x="204" y="14"/>
                    <a:pt x="201" y="12"/>
                    <a:pt x="201" y="11"/>
                  </a:cubicBezTo>
                  <a:cubicBezTo>
                    <a:pt x="200" y="11"/>
                    <a:pt x="198" y="12"/>
                    <a:pt x="198" y="13"/>
                  </a:cubicBezTo>
                  <a:cubicBezTo>
                    <a:pt x="198" y="13"/>
                    <a:pt x="198" y="13"/>
                    <a:pt x="199" y="13"/>
                  </a:cubicBezTo>
                  <a:cubicBezTo>
                    <a:pt x="199" y="13"/>
                    <a:pt x="200" y="12"/>
                    <a:pt x="201" y="12"/>
                  </a:cubicBezTo>
                  <a:cubicBezTo>
                    <a:pt x="201" y="12"/>
                    <a:pt x="199" y="14"/>
                    <a:pt x="199" y="13"/>
                  </a:cubicBezTo>
                  <a:cubicBezTo>
                    <a:pt x="199" y="13"/>
                    <a:pt x="199" y="13"/>
                    <a:pt x="199" y="13"/>
                  </a:cubicBezTo>
                  <a:cubicBezTo>
                    <a:pt x="198" y="13"/>
                    <a:pt x="198" y="13"/>
                    <a:pt x="198" y="13"/>
                  </a:cubicBezTo>
                  <a:cubicBezTo>
                    <a:pt x="198" y="13"/>
                    <a:pt x="198" y="13"/>
                    <a:pt x="198" y="13"/>
                  </a:cubicBezTo>
                  <a:cubicBezTo>
                    <a:pt x="196" y="12"/>
                    <a:pt x="195" y="15"/>
                    <a:pt x="193" y="15"/>
                  </a:cubicBezTo>
                  <a:cubicBezTo>
                    <a:pt x="192" y="15"/>
                    <a:pt x="192" y="15"/>
                    <a:pt x="191" y="14"/>
                  </a:cubicBezTo>
                  <a:cubicBezTo>
                    <a:pt x="191" y="14"/>
                    <a:pt x="192" y="14"/>
                    <a:pt x="192" y="14"/>
                  </a:cubicBezTo>
                  <a:cubicBezTo>
                    <a:pt x="188" y="14"/>
                    <a:pt x="186" y="11"/>
                    <a:pt x="183" y="9"/>
                  </a:cubicBezTo>
                  <a:cubicBezTo>
                    <a:pt x="183" y="9"/>
                    <a:pt x="183" y="9"/>
                    <a:pt x="183" y="9"/>
                  </a:cubicBezTo>
                  <a:cubicBezTo>
                    <a:pt x="183" y="9"/>
                    <a:pt x="183" y="11"/>
                    <a:pt x="182" y="11"/>
                  </a:cubicBezTo>
                  <a:cubicBezTo>
                    <a:pt x="181" y="11"/>
                    <a:pt x="184" y="8"/>
                    <a:pt x="182" y="9"/>
                  </a:cubicBezTo>
                  <a:cubicBezTo>
                    <a:pt x="181" y="9"/>
                    <a:pt x="182" y="11"/>
                    <a:pt x="182" y="12"/>
                  </a:cubicBezTo>
                  <a:cubicBezTo>
                    <a:pt x="182" y="12"/>
                    <a:pt x="183" y="12"/>
                    <a:pt x="182" y="13"/>
                  </a:cubicBezTo>
                  <a:cubicBezTo>
                    <a:pt x="181" y="16"/>
                    <a:pt x="179" y="11"/>
                    <a:pt x="179" y="15"/>
                  </a:cubicBezTo>
                  <a:cubicBezTo>
                    <a:pt x="179" y="15"/>
                    <a:pt x="177" y="14"/>
                    <a:pt x="177" y="14"/>
                  </a:cubicBezTo>
                  <a:cubicBezTo>
                    <a:pt x="176" y="13"/>
                    <a:pt x="177" y="11"/>
                    <a:pt x="176" y="10"/>
                  </a:cubicBezTo>
                  <a:cubicBezTo>
                    <a:pt x="176" y="10"/>
                    <a:pt x="175" y="10"/>
                    <a:pt x="175" y="10"/>
                  </a:cubicBezTo>
                  <a:cubicBezTo>
                    <a:pt x="174" y="11"/>
                    <a:pt x="174" y="12"/>
                    <a:pt x="174" y="11"/>
                  </a:cubicBezTo>
                  <a:cubicBezTo>
                    <a:pt x="173" y="11"/>
                    <a:pt x="173" y="10"/>
                    <a:pt x="173" y="10"/>
                  </a:cubicBezTo>
                  <a:cubicBezTo>
                    <a:pt x="171" y="8"/>
                    <a:pt x="169" y="10"/>
                    <a:pt x="170" y="8"/>
                  </a:cubicBezTo>
                  <a:cubicBezTo>
                    <a:pt x="170" y="8"/>
                    <a:pt x="172" y="6"/>
                    <a:pt x="172" y="5"/>
                  </a:cubicBezTo>
                  <a:cubicBezTo>
                    <a:pt x="172" y="5"/>
                    <a:pt x="171" y="3"/>
                    <a:pt x="172" y="2"/>
                  </a:cubicBezTo>
                  <a:cubicBezTo>
                    <a:pt x="172" y="2"/>
                    <a:pt x="172" y="2"/>
                    <a:pt x="172" y="2"/>
                  </a:cubicBezTo>
                  <a:cubicBezTo>
                    <a:pt x="169" y="1"/>
                    <a:pt x="166" y="6"/>
                    <a:pt x="162" y="4"/>
                  </a:cubicBezTo>
                  <a:cubicBezTo>
                    <a:pt x="159" y="3"/>
                    <a:pt x="155" y="1"/>
                    <a:pt x="152" y="1"/>
                  </a:cubicBezTo>
                  <a:cubicBezTo>
                    <a:pt x="151" y="1"/>
                    <a:pt x="150" y="1"/>
                    <a:pt x="151" y="2"/>
                  </a:cubicBezTo>
                  <a:cubicBezTo>
                    <a:pt x="152" y="3"/>
                    <a:pt x="153" y="0"/>
                    <a:pt x="154" y="3"/>
                  </a:cubicBezTo>
                  <a:cubicBezTo>
                    <a:pt x="154" y="4"/>
                    <a:pt x="154" y="4"/>
                    <a:pt x="154" y="4"/>
                  </a:cubicBezTo>
                  <a:cubicBezTo>
                    <a:pt x="151" y="4"/>
                    <a:pt x="150" y="5"/>
                    <a:pt x="147" y="5"/>
                  </a:cubicBezTo>
                  <a:cubicBezTo>
                    <a:pt x="146" y="5"/>
                    <a:pt x="142" y="8"/>
                    <a:pt x="141" y="7"/>
                  </a:cubicBezTo>
                  <a:cubicBezTo>
                    <a:pt x="140" y="6"/>
                    <a:pt x="142" y="6"/>
                    <a:pt x="143" y="6"/>
                  </a:cubicBezTo>
                  <a:cubicBezTo>
                    <a:pt x="145" y="5"/>
                    <a:pt x="146" y="4"/>
                    <a:pt x="148" y="3"/>
                  </a:cubicBezTo>
                  <a:cubicBezTo>
                    <a:pt x="148" y="3"/>
                    <a:pt x="151" y="2"/>
                    <a:pt x="150" y="2"/>
                  </a:cubicBezTo>
                  <a:cubicBezTo>
                    <a:pt x="147" y="1"/>
                    <a:pt x="143" y="5"/>
                    <a:pt x="140" y="5"/>
                  </a:cubicBezTo>
                  <a:cubicBezTo>
                    <a:pt x="134" y="6"/>
                    <a:pt x="140" y="4"/>
                    <a:pt x="136" y="4"/>
                  </a:cubicBezTo>
                  <a:cubicBezTo>
                    <a:pt x="135" y="4"/>
                    <a:pt x="136" y="7"/>
                    <a:pt x="135" y="8"/>
                  </a:cubicBezTo>
                  <a:cubicBezTo>
                    <a:pt x="135" y="9"/>
                    <a:pt x="132" y="9"/>
                    <a:pt x="132" y="10"/>
                  </a:cubicBezTo>
                  <a:cubicBezTo>
                    <a:pt x="133" y="11"/>
                    <a:pt x="133" y="10"/>
                    <a:pt x="134" y="10"/>
                  </a:cubicBezTo>
                  <a:cubicBezTo>
                    <a:pt x="134" y="10"/>
                    <a:pt x="134" y="10"/>
                    <a:pt x="134" y="10"/>
                  </a:cubicBezTo>
                  <a:cubicBezTo>
                    <a:pt x="135" y="10"/>
                    <a:pt x="135" y="10"/>
                    <a:pt x="135" y="10"/>
                  </a:cubicBezTo>
                  <a:cubicBezTo>
                    <a:pt x="135" y="10"/>
                    <a:pt x="133" y="13"/>
                    <a:pt x="132" y="11"/>
                  </a:cubicBezTo>
                  <a:cubicBezTo>
                    <a:pt x="131" y="10"/>
                    <a:pt x="131" y="9"/>
                    <a:pt x="130" y="9"/>
                  </a:cubicBezTo>
                  <a:cubicBezTo>
                    <a:pt x="128" y="8"/>
                    <a:pt x="115" y="25"/>
                    <a:pt x="105" y="22"/>
                  </a:cubicBezTo>
                  <a:cubicBezTo>
                    <a:pt x="101" y="21"/>
                    <a:pt x="98" y="18"/>
                    <a:pt x="94" y="17"/>
                  </a:cubicBezTo>
                  <a:cubicBezTo>
                    <a:pt x="90" y="16"/>
                    <a:pt x="83" y="18"/>
                    <a:pt x="79" y="16"/>
                  </a:cubicBezTo>
                  <a:cubicBezTo>
                    <a:pt x="79" y="16"/>
                    <a:pt x="78" y="12"/>
                    <a:pt x="77" y="12"/>
                  </a:cubicBezTo>
                  <a:cubicBezTo>
                    <a:pt x="76" y="12"/>
                    <a:pt x="74" y="14"/>
                    <a:pt x="73" y="14"/>
                  </a:cubicBezTo>
                  <a:cubicBezTo>
                    <a:pt x="69" y="15"/>
                    <a:pt x="67" y="10"/>
                    <a:pt x="65" y="9"/>
                  </a:cubicBezTo>
                  <a:cubicBezTo>
                    <a:pt x="64" y="8"/>
                    <a:pt x="39" y="4"/>
                    <a:pt x="35" y="4"/>
                  </a:cubicBezTo>
                  <a:cubicBezTo>
                    <a:pt x="30" y="3"/>
                    <a:pt x="17" y="9"/>
                    <a:pt x="14" y="6"/>
                  </a:cubicBezTo>
                  <a:cubicBezTo>
                    <a:pt x="13" y="5"/>
                    <a:pt x="13" y="4"/>
                    <a:pt x="12" y="3"/>
                  </a:cubicBezTo>
                  <a:cubicBezTo>
                    <a:pt x="12" y="3"/>
                    <a:pt x="12" y="3"/>
                    <a:pt x="12" y="3"/>
                  </a:cubicBezTo>
                  <a:cubicBezTo>
                    <a:pt x="0" y="14"/>
                    <a:pt x="10" y="13"/>
                    <a:pt x="11" y="25"/>
                  </a:cubicBezTo>
                  <a:cubicBezTo>
                    <a:pt x="11" y="30"/>
                    <a:pt x="3" y="38"/>
                    <a:pt x="4" y="41"/>
                  </a:cubicBezTo>
                  <a:cubicBezTo>
                    <a:pt x="4" y="44"/>
                    <a:pt x="7" y="46"/>
                    <a:pt x="7" y="48"/>
                  </a:cubicBezTo>
                  <a:cubicBezTo>
                    <a:pt x="8" y="51"/>
                    <a:pt x="8" y="55"/>
                    <a:pt x="9" y="58"/>
                  </a:cubicBezTo>
                  <a:cubicBezTo>
                    <a:pt x="9" y="60"/>
                    <a:pt x="11" y="62"/>
                    <a:pt x="12" y="65"/>
                  </a:cubicBezTo>
                  <a:cubicBezTo>
                    <a:pt x="14" y="77"/>
                    <a:pt x="13" y="95"/>
                    <a:pt x="13" y="108"/>
                  </a:cubicBezTo>
                  <a:cubicBezTo>
                    <a:pt x="14" y="138"/>
                    <a:pt x="15" y="167"/>
                    <a:pt x="16" y="197"/>
                  </a:cubicBezTo>
                  <a:cubicBezTo>
                    <a:pt x="16" y="211"/>
                    <a:pt x="17" y="225"/>
                    <a:pt x="17" y="239"/>
                  </a:cubicBezTo>
                  <a:cubicBezTo>
                    <a:pt x="17" y="240"/>
                    <a:pt x="17" y="253"/>
                    <a:pt x="17" y="254"/>
                  </a:cubicBezTo>
                  <a:cubicBezTo>
                    <a:pt x="18" y="254"/>
                    <a:pt x="34" y="254"/>
                    <a:pt x="35" y="254"/>
                  </a:cubicBezTo>
                  <a:cubicBezTo>
                    <a:pt x="55" y="253"/>
                    <a:pt x="74" y="253"/>
                    <a:pt x="94" y="253"/>
                  </a:cubicBezTo>
                  <a:cubicBezTo>
                    <a:pt x="113" y="253"/>
                    <a:pt x="133" y="252"/>
                    <a:pt x="153" y="252"/>
                  </a:cubicBezTo>
                  <a:cubicBezTo>
                    <a:pt x="156" y="252"/>
                    <a:pt x="174" y="253"/>
                    <a:pt x="176" y="251"/>
                  </a:cubicBezTo>
                  <a:cubicBezTo>
                    <a:pt x="177" y="250"/>
                    <a:pt x="176" y="246"/>
                    <a:pt x="179" y="245"/>
                  </a:cubicBezTo>
                  <a:cubicBezTo>
                    <a:pt x="183" y="244"/>
                    <a:pt x="179" y="251"/>
                    <a:pt x="180" y="251"/>
                  </a:cubicBezTo>
                  <a:cubicBezTo>
                    <a:pt x="180" y="252"/>
                    <a:pt x="197" y="251"/>
                    <a:pt x="199" y="251"/>
                  </a:cubicBezTo>
                  <a:cubicBezTo>
                    <a:pt x="205" y="251"/>
                    <a:pt x="211" y="251"/>
                    <a:pt x="217" y="251"/>
                  </a:cubicBezTo>
                  <a:cubicBezTo>
                    <a:pt x="218" y="251"/>
                    <a:pt x="220" y="251"/>
                    <a:pt x="221" y="251"/>
                  </a:cubicBezTo>
                  <a:cubicBezTo>
                    <a:pt x="222" y="251"/>
                    <a:pt x="222" y="250"/>
                    <a:pt x="223" y="250"/>
                  </a:cubicBezTo>
                  <a:cubicBezTo>
                    <a:pt x="232" y="253"/>
                    <a:pt x="228" y="259"/>
                    <a:pt x="241" y="257"/>
                  </a:cubicBezTo>
                  <a:cubicBezTo>
                    <a:pt x="245" y="256"/>
                    <a:pt x="245" y="256"/>
                    <a:pt x="245" y="256"/>
                  </a:cubicBezTo>
                  <a:cubicBezTo>
                    <a:pt x="247" y="254"/>
                    <a:pt x="245" y="247"/>
                    <a:pt x="247" y="245"/>
                  </a:cubicBezTo>
                  <a:cubicBezTo>
                    <a:pt x="250" y="242"/>
                    <a:pt x="258" y="245"/>
                    <a:pt x="261" y="242"/>
                  </a:cubicBezTo>
                  <a:cubicBezTo>
                    <a:pt x="263" y="240"/>
                    <a:pt x="264" y="228"/>
                    <a:pt x="266" y="227"/>
                  </a:cubicBezTo>
                  <a:cubicBezTo>
                    <a:pt x="267" y="226"/>
                    <a:pt x="271" y="230"/>
                    <a:pt x="273" y="229"/>
                  </a:cubicBezTo>
                  <a:cubicBezTo>
                    <a:pt x="276" y="228"/>
                    <a:pt x="280" y="221"/>
                    <a:pt x="282" y="219"/>
                  </a:cubicBezTo>
                  <a:cubicBezTo>
                    <a:pt x="282" y="219"/>
                    <a:pt x="282" y="219"/>
                    <a:pt x="282" y="219"/>
                  </a:cubicBezTo>
                  <a:cubicBezTo>
                    <a:pt x="279" y="216"/>
                    <a:pt x="277" y="212"/>
                    <a:pt x="277" y="209"/>
                  </a:cubicBezTo>
                  <a:cubicBezTo>
                    <a:pt x="277" y="207"/>
                    <a:pt x="278" y="204"/>
                    <a:pt x="278" y="202"/>
                  </a:cubicBezTo>
                  <a:cubicBezTo>
                    <a:pt x="277" y="201"/>
                    <a:pt x="276" y="199"/>
                    <a:pt x="276" y="198"/>
                  </a:cubicBezTo>
                  <a:cubicBezTo>
                    <a:pt x="277" y="196"/>
                    <a:pt x="283" y="198"/>
                    <a:pt x="284" y="199"/>
                  </a:cubicBezTo>
                  <a:cubicBezTo>
                    <a:pt x="285" y="199"/>
                    <a:pt x="285" y="198"/>
                    <a:pt x="285" y="198"/>
                  </a:cubicBezTo>
                  <a:cubicBezTo>
                    <a:pt x="284" y="196"/>
                    <a:pt x="281" y="197"/>
                    <a:pt x="280" y="196"/>
                  </a:cubicBezTo>
                  <a:close/>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3" name="Google Shape;133;p2"/>
            <p:cNvSpPr/>
            <p:nvPr/>
          </p:nvSpPr>
          <p:spPr>
            <a:xfrm>
              <a:off x="6299303" y="3155123"/>
              <a:ext cx="743764" cy="912972"/>
            </a:xfrm>
            <a:custGeom>
              <a:rect b="b" l="l" r="r" t="t"/>
              <a:pathLst>
                <a:path extrusionOk="0" h="526" w="429">
                  <a:moveTo>
                    <a:pt x="80" y="83"/>
                  </a:moveTo>
                  <a:cubicBezTo>
                    <a:pt x="80" y="83"/>
                    <a:pt x="80" y="87"/>
                    <a:pt x="80" y="87"/>
                  </a:cubicBezTo>
                  <a:cubicBezTo>
                    <a:pt x="80" y="87"/>
                    <a:pt x="58" y="87"/>
                    <a:pt x="56" y="87"/>
                  </a:cubicBezTo>
                  <a:cubicBezTo>
                    <a:pt x="56" y="87"/>
                    <a:pt x="55" y="87"/>
                    <a:pt x="54" y="87"/>
                  </a:cubicBezTo>
                  <a:cubicBezTo>
                    <a:pt x="53" y="89"/>
                    <a:pt x="56" y="96"/>
                    <a:pt x="54" y="98"/>
                  </a:cubicBezTo>
                  <a:cubicBezTo>
                    <a:pt x="55" y="124"/>
                    <a:pt x="55" y="152"/>
                    <a:pt x="56" y="177"/>
                  </a:cubicBezTo>
                  <a:cubicBezTo>
                    <a:pt x="56" y="184"/>
                    <a:pt x="56" y="190"/>
                    <a:pt x="56" y="197"/>
                  </a:cubicBezTo>
                  <a:cubicBezTo>
                    <a:pt x="56" y="201"/>
                    <a:pt x="56" y="201"/>
                    <a:pt x="56" y="201"/>
                  </a:cubicBezTo>
                  <a:cubicBezTo>
                    <a:pt x="56" y="201"/>
                    <a:pt x="55" y="201"/>
                    <a:pt x="54" y="201"/>
                  </a:cubicBezTo>
                  <a:cubicBezTo>
                    <a:pt x="48" y="200"/>
                    <a:pt x="45" y="201"/>
                    <a:pt x="40" y="202"/>
                  </a:cubicBezTo>
                  <a:cubicBezTo>
                    <a:pt x="38" y="202"/>
                    <a:pt x="35" y="200"/>
                    <a:pt x="33" y="201"/>
                  </a:cubicBezTo>
                  <a:cubicBezTo>
                    <a:pt x="23" y="204"/>
                    <a:pt x="35" y="212"/>
                    <a:pt x="29" y="217"/>
                  </a:cubicBezTo>
                  <a:cubicBezTo>
                    <a:pt x="19" y="225"/>
                    <a:pt x="24" y="226"/>
                    <a:pt x="23" y="228"/>
                  </a:cubicBezTo>
                  <a:cubicBezTo>
                    <a:pt x="21" y="230"/>
                    <a:pt x="16" y="228"/>
                    <a:pt x="14" y="232"/>
                  </a:cubicBezTo>
                  <a:cubicBezTo>
                    <a:pt x="14" y="233"/>
                    <a:pt x="16" y="232"/>
                    <a:pt x="16" y="233"/>
                  </a:cubicBezTo>
                  <a:cubicBezTo>
                    <a:pt x="17" y="235"/>
                    <a:pt x="15" y="239"/>
                    <a:pt x="16" y="240"/>
                  </a:cubicBezTo>
                  <a:cubicBezTo>
                    <a:pt x="18" y="241"/>
                    <a:pt x="19" y="239"/>
                    <a:pt x="19" y="242"/>
                  </a:cubicBezTo>
                  <a:cubicBezTo>
                    <a:pt x="19" y="244"/>
                    <a:pt x="7" y="248"/>
                    <a:pt x="7" y="252"/>
                  </a:cubicBezTo>
                  <a:cubicBezTo>
                    <a:pt x="7" y="256"/>
                    <a:pt x="13" y="258"/>
                    <a:pt x="12" y="263"/>
                  </a:cubicBezTo>
                  <a:cubicBezTo>
                    <a:pt x="12" y="267"/>
                    <a:pt x="0" y="271"/>
                    <a:pt x="0" y="278"/>
                  </a:cubicBezTo>
                  <a:cubicBezTo>
                    <a:pt x="0" y="288"/>
                    <a:pt x="10" y="279"/>
                    <a:pt x="10" y="279"/>
                  </a:cubicBezTo>
                  <a:cubicBezTo>
                    <a:pt x="11" y="279"/>
                    <a:pt x="17" y="282"/>
                    <a:pt x="17" y="283"/>
                  </a:cubicBezTo>
                  <a:cubicBezTo>
                    <a:pt x="17" y="284"/>
                    <a:pt x="15" y="286"/>
                    <a:pt x="15" y="287"/>
                  </a:cubicBezTo>
                  <a:cubicBezTo>
                    <a:pt x="15" y="289"/>
                    <a:pt x="18" y="292"/>
                    <a:pt x="18" y="294"/>
                  </a:cubicBezTo>
                  <a:cubicBezTo>
                    <a:pt x="18" y="295"/>
                    <a:pt x="18" y="296"/>
                    <a:pt x="18" y="296"/>
                  </a:cubicBezTo>
                  <a:cubicBezTo>
                    <a:pt x="18" y="297"/>
                    <a:pt x="17" y="298"/>
                    <a:pt x="18" y="298"/>
                  </a:cubicBezTo>
                  <a:cubicBezTo>
                    <a:pt x="18" y="298"/>
                    <a:pt x="21" y="297"/>
                    <a:pt x="21" y="297"/>
                  </a:cubicBezTo>
                  <a:cubicBezTo>
                    <a:pt x="23" y="298"/>
                    <a:pt x="19" y="307"/>
                    <a:pt x="19" y="308"/>
                  </a:cubicBezTo>
                  <a:cubicBezTo>
                    <a:pt x="21" y="316"/>
                    <a:pt x="31" y="312"/>
                    <a:pt x="31" y="320"/>
                  </a:cubicBezTo>
                  <a:cubicBezTo>
                    <a:pt x="31" y="321"/>
                    <a:pt x="29" y="327"/>
                    <a:pt x="28" y="328"/>
                  </a:cubicBezTo>
                  <a:cubicBezTo>
                    <a:pt x="34" y="338"/>
                    <a:pt x="45" y="345"/>
                    <a:pt x="49" y="356"/>
                  </a:cubicBezTo>
                  <a:cubicBezTo>
                    <a:pt x="51" y="360"/>
                    <a:pt x="49" y="361"/>
                    <a:pt x="48" y="365"/>
                  </a:cubicBezTo>
                  <a:cubicBezTo>
                    <a:pt x="47" y="367"/>
                    <a:pt x="49" y="370"/>
                    <a:pt x="49" y="372"/>
                  </a:cubicBezTo>
                  <a:cubicBezTo>
                    <a:pt x="48" y="375"/>
                    <a:pt x="43" y="373"/>
                    <a:pt x="44" y="378"/>
                  </a:cubicBezTo>
                  <a:cubicBezTo>
                    <a:pt x="44" y="379"/>
                    <a:pt x="45" y="381"/>
                    <a:pt x="46" y="380"/>
                  </a:cubicBezTo>
                  <a:cubicBezTo>
                    <a:pt x="46" y="380"/>
                    <a:pt x="47" y="379"/>
                    <a:pt x="47" y="379"/>
                  </a:cubicBezTo>
                  <a:cubicBezTo>
                    <a:pt x="48" y="382"/>
                    <a:pt x="43" y="384"/>
                    <a:pt x="45" y="387"/>
                  </a:cubicBezTo>
                  <a:cubicBezTo>
                    <a:pt x="46" y="387"/>
                    <a:pt x="62" y="387"/>
                    <a:pt x="64" y="387"/>
                  </a:cubicBezTo>
                  <a:cubicBezTo>
                    <a:pt x="65" y="387"/>
                    <a:pt x="65" y="389"/>
                    <a:pt x="65" y="390"/>
                  </a:cubicBezTo>
                  <a:cubicBezTo>
                    <a:pt x="65" y="392"/>
                    <a:pt x="59" y="395"/>
                    <a:pt x="63" y="397"/>
                  </a:cubicBezTo>
                  <a:cubicBezTo>
                    <a:pt x="68" y="400"/>
                    <a:pt x="78" y="399"/>
                    <a:pt x="81" y="401"/>
                  </a:cubicBezTo>
                  <a:cubicBezTo>
                    <a:pt x="82" y="402"/>
                    <a:pt x="83" y="405"/>
                    <a:pt x="84" y="406"/>
                  </a:cubicBezTo>
                  <a:cubicBezTo>
                    <a:pt x="86" y="409"/>
                    <a:pt x="90" y="408"/>
                    <a:pt x="92" y="411"/>
                  </a:cubicBezTo>
                  <a:cubicBezTo>
                    <a:pt x="95" y="414"/>
                    <a:pt x="88" y="416"/>
                    <a:pt x="90" y="419"/>
                  </a:cubicBezTo>
                  <a:cubicBezTo>
                    <a:pt x="91" y="420"/>
                    <a:pt x="93" y="420"/>
                    <a:pt x="94" y="421"/>
                  </a:cubicBezTo>
                  <a:cubicBezTo>
                    <a:pt x="97" y="426"/>
                    <a:pt x="101" y="425"/>
                    <a:pt x="105" y="428"/>
                  </a:cubicBezTo>
                  <a:cubicBezTo>
                    <a:pt x="111" y="431"/>
                    <a:pt x="114" y="437"/>
                    <a:pt x="120" y="440"/>
                  </a:cubicBezTo>
                  <a:cubicBezTo>
                    <a:pt x="121" y="441"/>
                    <a:pt x="122" y="441"/>
                    <a:pt x="123" y="441"/>
                  </a:cubicBezTo>
                  <a:cubicBezTo>
                    <a:pt x="123" y="441"/>
                    <a:pt x="120" y="446"/>
                    <a:pt x="121" y="449"/>
                  </a:cubicBezTo>
                  <a:cubicBezTo>
                    <a:pt x="121" y="451"/>
                    <a:pt x="129" y="452"/>
                    <a:pt x="127" y="454"/>
                  </a:cubicBezTo>
                  <a:cubicBezTo>
                    <a:pt x="127" y="455"/>
                    <a:pt x="125" y="455"/>
                    <a:pt x="125" y="456"/>
                  </a:cubicBezTo>
                  <a:cubicBezTo>
                    <a:pt x="125" y="457"/>
                    <a:pt x="126" y="457"/>
                    <a:pt x="126" y="457"/>
                  </a:cubicBezTo>
                  <a:cubicBezTo>
                    <a:pt x="128" y="458"/>
                    <a:pt x="135" y="460"/>
                    <a:pt x="137" y="462"/>
                  </a:cubicBezTo>
                  <a:cubicBezTo>
                    <a:pt x="152" y="471"/>
                    <a:pt x="142" y="471"/>
                    <a:pt x="147" y="478"/>
                  </a:cubicBezTo>
                  <a:cubicBezTo>
                    <a:pt x="148" y="480"/>
                    <a:pt x="152" y="482"/>
                    <a:pt x="152" y="484"/>
                  </a:cubicBezTo>
                  <a:cubicBezTo>
                    <a:pt x="151" y="484"/>
                    <a:pt x="151" y="484"/>
                    <a:pt x="151" y="484"/>
                  </a:cubicBezTo>
                  <a:cubicBezTo>
                    <a:pt x="154" y="486"/>
                    <a:pt x="158" y="490"/>
                    <a:pt x="160" y="492"/>
                  </a:cubicBezTo>
                  <a:cubicBezTo>
                    <a:pt x="160" y="495"/>
                    <a:pt x="160" y="495"/>
                    <a:pt x="160" y="495"/>
                  </a:cubicBezTo>
                  <a:cubicBezTo>
                    <a:pt x="160" y="495"/>
                    <a:pt x="159" y="496"/>
                    <a:pt x="160" y="496"/>
                  </a:cubicBezTo>
                  <a:cubicBezTo>
                    <a:pt x="161" y="498"/>
                    <a:pt x="165" y="496"/>
                    <a:pt x="166" y="497"/>
                  </a:cubicBezTo>
                  <a:cubicBezTo>
                    <a:pt x="167" y="501"/>
                    <a:pt x="167" y="501"/>
                    <a:pt x="167" y="501"/>
                  </a:cubicBezTo>
                  <a:cubicBezTo>
                    <a:pt x="169" y="503"/>
                    <a:pt x="172" y="502"/>
                    <a:pt x="174" y="503"/>
                  </a:cubicBezTo>
                  <a:cubicBezTo>
                    <a:pt x="175" y="504"/>
                    <a:pt x="175" y="506"/>
                    <a:pt x="177" y="505"/>
                  </a:cubicBezTo>
                  <a:cubicBezTo>
                    <a:pt x="178" y="504"/>
                    <a:pt x="186" y="498"/>
                    <a:pt x="186" y="498"/>
                  </a:cubicBezTo>
                  <a:cubicBezTo>
                    <a:pt x="189" y="497"/>
                    <a:pt x="198" y="503"/>
                    <a:pt x="199" y="503"/>
                  </a:cubicBezTo>
                  <a:cubicBezTo>
                    <a:pt x="200" y="502"/>
                    <a:pt x="203" y="495"/>
                    <a:pt x="205" y="494"/>
                  </a:cubicBezTo>
                  <a:cubicBezTo>
                    <a:pt x="206" y="493"/>
                    <a:pt x="213" y="496"/>
                    <a:pt x="214" y="497"/>
                  </a:cubicBezTo>
                  <a:cubicBezTo>
                    <a:pt x="214" y="498"/>
                    <a:pt x="213" y="501"/>
                    <a:pt x="213" y="502"/>
                  </a:cubicBezTo>
                  <a:cubicBezTo>
                    <a:pt x="214" y="504"/>
                    <a:pt x="215" y="502"/>
                    <a:pt x="216" y="503"/>
                  </a:cubicBezTo>
                  <a:cubicBezTo>
                    <a:pt x="219" y="504"/>
                    <a:pt x="216" y="504"/>
                    <a:pt x="217" y="506"/>
                  </a:cubicBezTo>
                  <a:cubicBezTo>
                    <a:pt x="218" y="507"/>
                    <a:pt x="221" y="508"/>
                    <a:pt x="222" y="509"/>
                  </a:cubicBezTo>
                  <a:cubicBezTo>
                    <a:pt x="222" y="509"/>
                    <a:pt x="224" y="513"/>
                    <a:pt x="224" y="513"/>
                  </a:cubicBezTo>
                  <a:cubicBezTo>
                    <a:pt x="226" y="515"/>
                    <a:pt x="231" y="514"/>
                    <a:pt x="233" y="516"/>
                  </a:cubicBezTo>
                  <a:cubicBezTo>
                    <a:pt x="235" y="517"/>
                    <a:pt x="233" y="521"/>
                    <a:pt x="234" y="522"/>
                  </a:cubicBezTo>
                  <a:cubicBezTo>
                    <a:pt x="235" y="525"/>
                    <a:pt x="238" y="520"/>
                    <a:pt x="239" y="521"/>
                  </a:cubicBezTo>
                  <a:cubicBezTo>
                    <a:pt x="240" y="521"/>
                    <a:pt x="241" y="523"/>
                    <a:pt x="241" y="524"/>
                  </a:cubicBezTo>
                  <a:cubicBezTo>
                    <a:pt x="242" y="526"/>
                    <a:pt x="242" y="526"/>
                    <a:pt x="242" y="526"/>
                  </a:cubicBezTo>
                  <a:cubicBezTo>
                    <a:pt x="242" y="526"/>
                    <a:pt x="244" y="521"/>
                    <a:pt x="244" y="521"/>
                  </a:cubicBezTo>
                  <a:cubicBezTo>
                    <a:pt x="245" y="520"/>
                    <a:pt x="249" y="518"/>
                    <a:pt x="250" y="517"/>
                  </a:cubicBezTo>
                  <a:cubicBezTo>
                    <a:pt x="254" y="516"/>
                    <a:pt x="256" y="521"/>
                    <a:pt x="259" y="521"/>
                  </a:cubicBezTo>
                  <a:cubicBezTo>
                    <a:pt x="263" y="522"/>
                    <a:pt x="264" y="517"/>
                    <a:pt x="267" y="517"/>
                  </a:cubicBezTo>
                  <a:cubicBezTo>
                    <a:pt x="269" y="517"/>
                    <a:pt x="270" y="522"/>
                    <a:pt x="271" y="523"/>
                  </a:cubicBezTo>
                  <a:cubicBezTo>
                    <a:pt x="271" y="523"/>
                    <a:pt x="277" y="525"/>
                    <a:pt x="277" y="525"/>
                  </a:cubicBezTo>
                  <a:cubicBezTo>
                    <a:pt x="277" y="522"/>
                    <a:pt x="277" y="522"/>
                    <a:pt x="277" y="522"/>
                  </a:cubicBezTo>
                  <a:cubicBezTo>
                    <a:pt x="278" y="521"/>
                    <a:pt x="281" y="519"/>
                    <a:pt x="282" y="519"/>
                  </a:cubicBezTo>
                  <a:cubicBezTo>
                    <a:pt x="283" y="518"/>
                    <a:pt x="284" y="519"/>
                    <a:pt x="285" y="519"/>
                  </a:cubicBezTo>
                  <a:cubicBezTo>
                    <a:pt x="286" y="519"/>
                    <a:pt x="287" y="519"/>
                    <a:pt x="289" y="519"/>
                  </a:cubicBezTo>
                  <a:cubicBezTo>
                    <a:pt x="289" y="519"/>
                    <a:pt x="290" y="519"/>
                    <a:pt x="291" y="519"/>
                  </a:cubicBezTo>
                  <a:cubicBezTo>
                    <a:pt x="293" y="518"/>
                    <a:pt x="296" y="515"/>
                    <a:pt x="299" y="515"/>
                  </a:cubicBezTo>
                  <a:cubicBezTo>
                    <a:pt x="301" y="515"/>
                    <a:pt x="306" y="521"/>
                    <a:pt x="312" y="519"/>
                  </a:cubicBezTo>
                  <a:cubicBezTo>
                    <a:pt x="315" y="517"/>
                    <a:pt x="320" y="511"/>
                    <a:pt x="324" y="506"/>
                  </a:cubicBezTo>
                  <a:cubicBezTo>
                    <a:pt x="328" y="501"/>
                    <a:pt x="332" y="496"/>
                    <a:pt x="335" y="495"/>
                  </a:cubicBezTo>
                  <a:cubicBezTo>
                    <a:pt x="335" y="495"/>
                    <a:pt x="336" y="495"/>
                    <a:pt x="337" y="495"/>
                  </a:cubicBezTo>
                  <a:cubicBezTo>
                    <a:pt x="339" y="495"/>
                    <a:pt x="341" y="495"/>
                    <a:pt x="343" y="495"/>
                  </a:cubicBezTo>
                  <a:cubicBezTo>
                    <a:pt x="354" y="495"/>
                    <a:pt x="364" y="495"/>
                    <a:pt x="374" y="495"/>
                  </a:cubicBezTo>
                  <a:cubicBezTo>
                    <a:pt x="372" y="492"/>
                    <a:pt x="371" y="488"/>
                    <a:pt x="371" y="484"/>
                  </a:cubicBezTo>
                  <a:cubicBezTo>
                    <a:pt x="371" y="483"/>
                    <a:pt x="373" y="477"/>
                    <a:pt x="373" y="476"/>
                  </a:cubicBezTo>
                  <a:cubicBezTo>
                    <a:pt x="372" y="475"/>
                    <a:pt x="363" y="473"/>
                    <a:pt x="362" y="473"/>
                  </a:cubicBezTo>
                  <a:cubicBezTo>
                    <a:pt x="361" y="474"/>
                    <a:pt x="361" y="476"/>
                    <a:pt x="359" y="475"/>
                  </a:cubicBezTo>
                  <a:cubicBezTo>
                    <a:pt x="357" y="474"/>
                    <a:pt x="359" y="473"/>
                    <a:pt x="358" y="471"/>
                  </a:cubicBezTo>
                  <a:cubicBezTo>
                    <a:pt x="357" y="470"/>
                    <a:pt x="354" y="469"/>
                    <a:pt x="353" y="468"/>
                  </a:cubicBezTo>
                  <a:cubicBezTo>
                    <a:pt x="349" y="460"/>
                    <a:pt x="348" y="449"/>
                    <a:pt x="344" y="441"/>
                  </a:cubicBezTo>
                  <a:cubicBezTo>
                    <a:pt x="342" y="439"/>
                    <a:pt x="338" y="439"/>
                    <a:pt x="337" y="436"/>
                  </a:cubicBezTo>
                  <a:cubicBezTo>
                    <a:pt x="337" y="436"/>
                    <a:pt x="336" y="433"/>
                    <a:pt x="336" y="433"/>
                  </a:cubicBezTo>
                  <a:cubicBezTo>
                    <a:pt x="334" y="431"/>
                    <a:pt x="330" y="432"/>
                    <a:pt x="329" y="430"/>
                  </a:cubicBezTo>
                  <a:cubicBezTo>
                    <a:pt x="329" y="430"/>
                    <a:pt x="328" y="427"/>
                    <a:pt x="328" y="427"/>
                  </a:cubicBezTo>
                  <a:cubicBezTo>
                    <a:pt x="327" y="426"/>
                    <a:pt x="325" y="426"/>
                    <a:pt x="324" y="425"/>
                  </a:cubicBezTo>
                  <a:cubicBezTo>
                    <a:pt x="324" y="424"/>
                    <a:pt x="324" y="424"/>
                    <a:pt x="324" y="423"/>
                  </a:cubicBezTo>
                  <a:cubicBezTo>
                    <a:pt x="324" y="422"/>
                    <a:pt x="324" y="421"/>
                    <a:pt x="324" y="421"/>
                  </a:cubicBezTo>
                  <a:cubicBezTo>
                    <a:pt x="323" y="419"/>
                    <a:pt x="316" y="414"/>
                    <a:pt x="314" y="413"/>
                  </a:cubicBezTo>
                  <a:cubicBezTo>
                    <a:pt x="311" y="411"/>
                    <a:pt x="295" y="412"/>
                    <a:pt x="296" y="406"/>
                  </a:cubicBezTo>
                  <a:cubicBezTo>
                    <a:pt x="297" y="404"/>
                    <a:pt x="300" y="402"/>
                    <a:pt x="301" y="401"/>
                  </a:cubicBezTo>
                  <a:cubicBezTo>
                    <a:pt x="302" y="399"/>
                    <a:pt x="299" y="394"/>
                    <a:pt x="301" y="393"/>
                  </a:cubicBezTo>
                  <a:cubicBezTo>
                    <a:pt x="308" y="389"/>
                    <a:pt x="321" y="399"/>
                    <a:pt x="325" y="389"/>
                  </a:cubicBezTo>
                  <a:cubicBezTo>
                    <a:pt x="328" y="381"/>
                    <a:pt x="323" y="371"/>
                    <a:pt x="324" y="363"/>
                  </a:cubicBezTo>
                  <a:cubicBezTo>
                    <a:pt x="324" y="357"/>
                    <a:pt x="330" y="347"/>
                    <a:pt x="330" y="344"/>
                  </a:cubicBezTo>
                  <a:cubicBezTo>
                    <a:pt x="330" y="341"/>
                    <a:pt x="328" y="338"/>
                    <a:pt x="328" y="336"/>
                  </a:cubicBezTo>
                  <a:cubicBezTo>
                    <a:pt x="328" y="333"/>
                    <a:pt x="333" y="326"/>
                    <a:pt x="336" y="327"/>
                  </a:cubicBezTo>
                  <a:cubicBezTo>
                    <a:pt x="338" y="327"/>
                    <a:pt x="344" y="335"/>
                    <a:pt x="346" y="327"/>
                  </a:cubicBezTo>
                  <a:cubicBezTo>
                    <a:pt x="345" y="325"/>
                    <a:pt x="345" y="325"/>
                    <a:pt x="345" y="325"/>
                  </a:cubicBezTo>
                  <a:cubicBezTo>
                    <a:pt x="344" y="319"/>
                    <a:pt x="347" y="315"/>
                    <a:pt x="348" y="309"/>
                  </a:cubicBezTo>
                  <a:cubicBezTo>
                    <a:pt x="348" y="307"/>
                    <a:pt x="346" y="304"/>
                    <a:pt x="348" y="301"/>
                  </a:cubicBezTo>
                  <a:cubicBezTo>
                    <a:pt x="350" y="299"/>
                    <a:pt x="353" y="298"/>
                    <a:pt x="354" y="296"/>
                  </a:cubicBezTo>
                  <a:cubicBezTo>
                    <a:pt x="357" y="292"/>
                    <a:pt x="358" y="282"/>
                    <a:pt x="363" y="279"/>
                  </a:cubicBezTo>
                  <a:cubicBezTo>
                    <a:pt x="366" y="276"/>
                    <a:pt x="373" y="279"/>
                    <a:pt x="374" y="275"/>
                  </a:cubicBezTo>
                  <a:cubicBezTo>
                    <a:pt x="375" y="270"/>
                    <a:pt x="374" y="265"/>
                    <a:pt x="376" y="260"/>
                  </a:cubicBezTo>
                  <a:cubicBezTo>
                    <a:pt x="380" y="250"/>
                    <a:pt x="380" y="255"/>
                    <a:pt x="381" y="244"/>
                  </a:cubicBezTo>
                  <a:cubicBezTo>
                    <a:pt x="381" y="241"/>
                    <a:pt x="383" y="238"/>
                    <a:pt x="383" y="235"/>
                  </a:cubicBezTo>
                  <a:cubicBezTo>
                    <a:pt x="383" y="229"/>
                    <a:pt x="377" y="217"/>
                    <a:pt x="379" y="212"/>
                  </a:cubicBezTo>
                  <a:cubicBezTo>
                    <a:pt x="379" y="211"/>
                    <a:pt x="381" y="210"/>
                    <a:pt x="381" y="209"/>
                  </a:cubicBezTo>
                  <a:cubicBezTo>
                    <a:pt x="385" y="203"/>
                    <a:pt x="388" y="189"/>
                    <a:pt x="390" y="182"/>
                  </a:cubicBezTo>
                  <a:cubicBezTo>
                    <a:pt x="391" y="179"/>
                    <a:pt x="389" y="177"/>
                    <a:pt x="388" y="175"/>
                  </a:cubicBezTo>
                  <a:cubicBezTo>
                    <a:pt x="387" y="172"/>
                    <a:pt x="390" y="169"/>
                    <a:pt x="390" y="166"/>
                  </a:cubicBezTo>
                  <a:cubicBezTo>
                    <a:pt x="391" y="164"/>
                    <a:pt x="389" y="161"/>
                    <a:pt x="389" y="160"/>
                  </a:cubicBezTo>
                  <a:cubicBezTo>
                    <a:pt x="389" y="160"/>
                    <a:pt x="390" y="160"/>
                    <a:pt x="391" y="160"/>
                  </a:cubicBezTo>
                  <a:cubicBezTo>
                    <a:pt x="393" y="161"/>
                    <a:pt x="398" y="162"/>
                    <a:pt x="400" y="161"/>
                  </a:cubicBezTo>
                  <a:cubicBezTo>
                    <a:pt x="403" y="159"/>
                    <a:pt x="401" y="155"/>
                    <a:pt x="402" y="153"/>
                  </a:cubicBezTo>
                  <a:cubicBezTo>
                    <a:pt x="402" y="153"/>
                    <a:pt x="403" y="153"/>
                    <a:pt x="404" y="153"/>
                  </a:cubicBezTo>
                  <a:cubicBezTo>
                    <a:pt x="407" y="152"/>
                    <a:pt x="407" y="151"/>
                    <a:pt x="409" y="149"/>
                  </a:cubicBezTo>
                  <a:cubicBezTo>
                    <a:pt x="411" y="147"/>
                    <a:pt x="410" y="150"/>
                    <a:pt x="412" y="149"/>
                  </a:cubicBezTo>
                  <a:cubicBezTo>
                    <a:pt x="415" y="148"/>
                    <a:pt x="413" y="148"/>
                    <a:pt x="416" y="147"/>
                  </a:cubicBezTo>
                  <a:cubicBezTo>
                    <a:pt x="418" y="146"/>
                    <a:pt x="417" y="149"/>
                    <a:pt x="417" y="148"/>
                  </a:cubicBezTo>
                  <a:cubicBezTo>
                    <a:pt x="419" y="146"/>
                    <a:pt x="417" y="146"/>
                    <a:pt x="420" y="147"/>
                  </a:cubicBezTo>
                  <a:cubicBezTo>
                    <a:pt x="421" y="147"/>
                    <a:pt x="421" y="147"/>
                    <a:pt x="421" y="147"/>
                  </a:cubicBezTo>
                  <a:cubicBezTo>
                    <a:pt x="423" y="143"/>
                    <a:pt x="426" y="138"/>
                    <a:pt x="429" y="134"/>
                  </a:cubicBezTo>
                  <a:cubicBezTo>
                    <a:pt x="429" y="134"/>
                    <a:pt x="429" y="134"/>
                    <a:pt x="429" y="134"/>
                  </a:cubicBezTo>
                  <a:cubicBezTo>
                    <a:pt x="429" y="134"/>
                    <a:pt x="428" y="133"/>
                    <a:pt x="428" y="132"/>
                  </a:cubicBezTo>
                  <a:cubicBezTo>
                    <a:pt x="428" y="132"/>
                    <a:pt x="427" y="131"/>
                    <a:pt x="427" y="131"/>
                  </a:cubicBezTo>
                  <a:cubicBezTo>
                    <a:pt x="426" y="131"/>
                    <a:pt x="427" y="133"/>
                    <a:pt x="426" y="133"/>
                  </a:cubicBezTo>
                  <a:cubicBezTo>
                    <a:pt x="426" y="132"/>
                    <a:pt x="424" y="129"/>
                    <a:pt x="423" y="129"/>
                  </a:cubicBezTo>
                  <a:cubicBezTo>
                    <a:pt x="423" y="129"/>
                    <a:pt x="419" y="130"/>
                    <a:pt x="418" y="129"/>
                  </a:cubicBezTo>
                  <a:cubicBezTo>
                    <a:pt x="418" y="128"/>
                    <a:pt x="421" y="128"/>
                    <a:pt x="421" y="127"/>
                  </a:cubicBezTo>
                  <a:cubicBezTo>
                    <a:pt x="421" y="126"/>
                    <a:pt x="420" y="127"/>
                    <a:pt x="420" y="127"/>
                  </a:cubicBezTo>
                  <a:cubicBezTo>
                    <a:pt x="419" y="127"/>
                    <a:pt x="415" y="130"/>
                    <a:pt x="415" y="127"/>
                  </a:cubicBezTo>
                  <a:cubicBezTo>
                    <a:pt x="415" y="126"/>
                    <a:pt x="416" y="125"/>
                    <a:pt x="416" y="125"/>
                  </a:cubicBezTo>
                  <a:cubicBezTo>
                    <a:pt x="415" y="121"/>
                    <a:pt x="408" y="121"/>
                    <a:pt x="407" y="118"/>
                  </a:cubicBezTo>
                  <a:cubicBezTo>
                    <a:pt x="406" y="118"/>
                    <a:pt x="407" y="117"/>
                    <a:pt x="406" y="117"/>
                  </a:cubicBezTo>
                  <a:cubicBezTo>
                    <a:pt x="406" y="117"/>
                    <a:pt x="407" y="118"/>
                    <a:pt x="406" y="118"/>
                  </a:cubicBezTo>
                  <a:cubicBezTo>
                    <a:pt x="406" y="119"/>
                    <a:pt x="407" y="117"/>
                    <a:pt x="406" y="116"/>
                  </a:cubicBezTo>
                  <a:cubicBezTo>
                    <a:pt x="403" y="113"/>
                    <a:pt x="400" y="118"/>
                    <a:pt x="397" y="112"/>
                  </a:cubicBezTo>
                  <a:cubicBezTo>
                    <a:pt x="396" y="111"/>
                    <a:pt x="397" y="109"/>
                    <a:pt x="397" y="107"/>
                  </a:cubicBezTo>
                  <a:cubicBezTo>
                    <a:pt x="396" y="104"/>
                    <a:pt x="390" y="95"/>
                    <a:pt x="390" y="92"/>
                  </a:cubicBezTo>
                  <a:cubicBezTo>
                    <a:pt x="390" y="91"/>
                    <a:pt x="392" y="88"/>
                    <a:pt x="391" y="86"/>
                  </a:cubicBezTo>
                  <a:cubicBezTo>
                    <a:pt x="390" y="81"/>
                    <a:pt x="387" y="74"/>
                    <a:pt x="388" y="70"/>
                  </a:cubicBezTo>
                  <a:cubicBezTo>
                    <a:pt x="389" y="67"/>
                    <a:pt x="384" y="57"/>
                    <a:pt x="384" y="53"/>
                  </a:cubicBezTo>
                  <a:cubicBezTo>
                    <a:pt x="384" y="52"/>
                    <a:pt x="384" y="50"/>
                    <a:pt x="385" y="50"/>
                  </a:cubicBezTo>
                  <a:cubicBezTo>
                    <a:pt x="386" y="51"/>
                    <a:pt x="388" y="57"/>
                    <a:pt x="388" y="54"/>
                  </a:cubicBezTo>
                  <a:cubicBezTo>
                    <a:pt x="388" y="53"/>
                    <a:pt x="379" y="41"/>
                    <a:pt x="378" y="39"/>
                  </a:cubicBezTo>
                  <a:cubicBezTo>
                    <a:pt x="378" y="39"/>
                    <a:pt x="378" y="34"/>
                    <a:pt x="378" y="34"/>
                  </a:cubicBezTo>
                  <a:cubicBezTo>
                    <a:pt x="377" y="34"/>
                    <a:pt x="376" y="34"/>
                    <a:pt x="376" y="34"/>
                  </a:cubicBezTo>
                  <a:cubicBezTo>
                    <a:pt x="376" y="33"/>
                    <a:pt x="377" y="33"/>
                    <a:pt x="377" y="33"/>
                  </a:cubicBezTo>
                  <a:cubicBezTo>
                    <a:pt x="377" y="32"/>
                    <a:pt x="377" y="32"/>
                    <a:pt x="377" y="31"/>
                  </a:cubicBezTo>
                  <a:cubicBezTo>
                    <a:pt x="377" y="30"/>
                    <a:pt x="376" y="31"/>
                    <a:pt x="376" y="30"/>
                  </a:cubicBezTo>
                  <a:cubicBezTo>
                    <a:pt x="375" y="29"/>
                    <a:pt x="377" y="29"/>
                    <a:pt x="377" y="28"/>
                  </a:cubicBezTo>
                  <a:cubicBezTo>
                    <a:pt x="377" y="25"/>
                    <a:pt x="367" y="22"/>
                    <a:pt x="366" y="21"/>
                  </a:cubicBezTo>
                  <a:cubicBezTo>
                    <a:pt x="362" y="19"/>
                    <a:pt x="362" y="15"/>
                    <a:pt x="359" y="13"/>
                  </a:cubicBezTo>
                  <a:cubicBezTo>
                    <a:pt x="357" y="11"/>
                    <a:pt x="355" y="12"/>
                    <a:pt x="353" y="12"/>
                  </a:cubicBezTo>
                  <a:cubicBezTo>
                    <a:pt x="352" y="12"/>
                    <a:pt x="347" y="9"/>
                    <a:pt x="346" y="8"/>
                  </a:cubicBezTo>
                  <a:cubicBezTo>
                    <a:pt x="345" y="6"/>
                    <a:pt x="349" y="8"/>
                    <a:pt x="347" y="6"/>
                  </a:cubicBezTo>
                  <a:cubicBezTo>
                    <a:pt x="346" y="5"/>
                    <a:pt x="345" y="2"/>
                    <a:pt x="343" y="0"/>
                  </a:cubicBezTo>
                  <a:cubicBezTo>
                    <a:pt x="343" y="0"/>
                    <a:pt x="343" y="0"/>
                    <a:pt x="343" y="0"/>
                  </a:cubicBezTo>
                  <a:cubicBezTo>
                    <a:pt x="341" y="2"/>
                    <a:pt x="337" y="9"/>
                    <a:pt x="334" y="10"/>
                  </a:cubicBezTo>
                  <a:cubicBezTo>
                    <a:pt x="332" y="11"/>
                    <a:pt x="328" y="7"/>
                    <a:pt x="327" y="8"/>
                  </a:cubicBezTo>
                  <a:cubicBezTo>
                    <a:pt x="325" y="9"/>
                    <a:pt x="324" y="21"/>
                    <a:pt x="322" y="23"/>
                  </a:cubicBezTo>
                  <a:cubicBezTo>
                    <a:pt x="319" y="26"/>
                    <a:pt x="311" y="23"/>
                    <a:pt x="308" y="26"/>
                  </a:cubicBezTo>
                  <a:cubicBezTo>
                    <a:pt x="306" y="28"/>
                    <a:pt x="308" y="35"/>
                    <a:pt x="306" y="37"/>
                  </a:cubicBezTo>
                  <a:cubicBezTo>
                    <a:pt x="302" y="38"/>
                    <a:pt x="302" y="38"/>
                    <a:pt x="302" y="38"/>
                  </a:cubicBezTo>
                  <a:cubicBezTo>
                    <a:pt x="289" y="40"/>
                    <a:pt x="293" y="34"/>
                    <a:pt x="284" y="31"/>
                  </a:cubicBezTo>
                  <a:cubicBezTo>
                    <a:pt x="283" y="31"/>
                    <a:pt x="283" y="32"/>
                    <a:pt x="282" y="32"/>
                  </a:cubicBezTo>
                  <a:cubicBezTo>
                    <a:pt x="281" y="32"/>
                    <a:pt x="279" y="32"/>
                    <a:pt x="278" y="32"/>
                  </a:cubicBezTo>
                  <a:cubicBezTo>
                    <a:pt x="272" y="32"/>
                    <a:pt x="266" y="32"/>
                    <a:pt x="260" y="32"/>
                  </a:cubicBezTo>
                  <a:cubicBezTo>
                    <a:pt x="258" y="32"/>
                    <a:pt x="241" y="33"/>
                    <a:pt x="241" y="32"/>
                  </a:cubicBezTo>
                  <a:cubicBezTo>
                    <a:pt x="240" y="32"/>
                    <a:pt x="244" y="25"/>
                    <a:pt x="240" y="26"/>
                  </a:cubicBezTo>
                  <a:cubicBezTo>
                    <a:pt x="237" y="27"/>
                    <a:pt x="238" y="31"/>
                    <a:pt x="237" y="32"/>
                  </a:cubicBezTo>
                  <a:cubicBezTo>
                    <a:pt x="235" y="34"/>
                    <a:pt x="217" y="33"/>
                    <a:pt x="214" y="33"/>
                  </a:cubicBezTo>
                  <a:cubicBezTo>
                    <a:pt x="194" y="33"/>
                    <a:pt x="174" y="34"/>
                    <a:pt x="155" y="34"/>
                  </a:cubicBezTo>
                  <a:cubicBezTo>
                    <a:pt x="135" y="34"/>
                    <a:pt x="116" y="34"/>
                    <a:pt x="96" y="35"/>
                  </a:cubicBezTo>
                  <a:cubicBezTo>
                    <a:pt x="95" y="35"/>
                    <a:pt x="79" y="35"/>
                    <a:pt x="78" y="35"/>
                  </a:cubicBezTo>
                  <a:cubicBezTo>
                    <a:pt x="79" y="48"/>
                    <a:pt x="79" y="61"/>
                    <a:pt x="79" y="74"/>
                  </a:cubicBezTo>
                  <a:cubicBezTo>
                    <a:pt x="80" y="77"/>
                    <a:pt x="80" y="80"/>
                    <a:pt x="80" y="8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4" name="Google Shape;134;p2"/>
            <p:cNvSpPr/>
            <p:nvPr/>
          </p:nvSpPr>
          <p:spPr>
            <a:xfrm>
              <a:off x="5866178" y="2706844"/>
              <a:ext cx="2525" cy="1263"/>
            </a:xfrm>
            <a:custGeom>
              <a:rect b="b" l="l" r="r" t="t"/>
              <a:pathLst>
                <a:path extrusionOk="0" h="1" w="2">
                  <a:moveTo>
                    <a:pt x="2" y="1"/>
                  </a:moveTo>
                  <a:cubicBezTo>
                    <a:pt x="2" y="0"/>
                    <a:pt x="0" y="0"/>
                    <a:pt x="0" y="0"/>
                  </a:cubicBezTo>
                  <a:cubicBezTo>
                    <a:pt x="0" y="0"/>
                    <a:pt x="1" y="0"/>
                    <a:pt x="2" y="1"/>
                  </a:cubicBezTo>
                  <a:cubicBezTo>
                    <a:pt x="2" y="1"/>
                    <a:pt x="2" y="1"/>
                    <a:pt x="2"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5" name="Google Shape;135;p2"/>
            <p:cNvSpPr/>
            <p:nvPr/>
          </p:nvSpPr>
          <p:spPr>
            <a:xfrm>
              <a:off x="6390220" y="3325594"/>
              <a:ext cx="2525" cy="3789"/>
            </a:xfrm>
            <a:custGeom>
              <a:rect b="b" l="l" r="r" t="t"/>
              <a:pathLst>
                <a:path extrusionOk="0" h="2" w="1">
                  <a:moveTo>
                    <a:pt x="0" y="2"/>
                  </a:moveTo>
                  <a:cubicBezTo>
                    <a:pt x="1" y="1"/>
                    <a:pt x="1" y="1"/>
                    <a:pt x="1" y="1"/>
                  </a:cubicBezTo>
                  <a:cubicBezTo>
                    <a:pt x="1" y="1"/>
                    <a:pt x="1" y="1"/>
                    <a:pt x="1" y="0"/>
                  </a:cubicBezTo>
                  <a:cubicBezTo>
                    <a:pt x="1" y="1"/>
                    <a:pt x="1" y="2"/>
                    <a:pt x="0" y="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6" name="Google Shape;136;p2"/>
            <p:cNvSpPr/>
            <p:nvPr/>
          </p:nvSpPr>
          <p:spPr>
            <a:xfrm>
              <a:off x="5763894" y="2711895"/>
              <a:ext cx="674310" cy="617488"/>
            </a:xfrm>
            <a:custGeom>
              <a:rect b="b" l="l" r="r" t="t"/>
              <a:pathLst>
                <a:path extrusionOk="0" h="356" w="389">
                  <a:moveTo>
                    <a:pt x="61" y="13"/>
                  </a:moveTo>
                  <a:cubicBezTo>
                    <a:pt x="62" y="14"/>
                    <a:pt x="65" y="16"/>
                    <a:pt x="63" y="18"/>
                  </a:cubicBezTo>
                  <a:cubicBezTo>
                    <a:pt x="59" y="22"/>
                    <a:pt x="52" y="22"/>
                    <a:pt x="47" y="26"/>
                  </a:cubicBezTo>
                  <a:cubicBezTo>
                    <a:pt x="47" y="26"/>
                    <a:pt x="44" y="29"/>
                    <a:pt x="44" y="29"/>
                  </a:cubicBezTo>
                  <a:cubicBezTo>
                    <a:pt x="43" y="29"/>
                    <a:pt x="41" y="29"/>
                    <a:pt x="40" y="30"/>
                  </a:cubicBezTo>
                  <a:cubicBezTo>
                    <a:pt x="39" y="31"/>
                    <a:pt x="40" y="35"/>
                    <a:pt x="36" y="36"/>
                  </a:cubicBezTo>
                  <a:cubicBezTo>
                    <a:pt x="33" y="37"/>
                    <a:pt x="30" y="37"/>
                    <a:pt x="28" y="41"/>
                  </a:cubicBezTo>
                  <a:cubicBezTo>
                    <a:pt x="26" y="46"/>
                    <a:pt x="31" y="52"/>
                    <a:pt x="31" y="57"/>
                  </a:cubicBezTo>
                  <a:cubicBezTo>
                    <a:pt x="30" y="61"/>
                    <a:pt x="15" y="77"/>
                    <a:pt x="11" y="74"/>
                  </a:cubicBezTo>
                  <a:cubicBezTo>
                    <a:pt x="10" y="75"/>
                    <a:pt x="6" y="76"/>
                    <a:pt x="6" y="78"/>
                  </a:cubicBezTo>
                  <a:cubicBezTo>
                    <a:pt x="6" y="80"/>
                    <a:pt x="12" y="86"/>
                    <a:pt x="13" y="88"/>
                  </a:cubicBezTo>
                  <a:cubicBezTo>
                    <a:pt x="16" y="95"/>
                    <a:pt x="17" y="103"/>
                    <a:pt x="17" y="110"/>
                  </a:cubicBezTo>
                  <a:cubicBezTo>
                    <a:pt x="16" y="115"/>
                    <a:pt x="13" y="120"/>
                    <a:pt x="14" y="125"/>
                  </a:cubicBezTo>
                  <a:cubicBezTo>
                    <a:pt x="14" y="129"/>
                    <a:pt x="18" y="133"/>
                    <a:pt x="17" y="136"/>
                  </a:cubicBezTo>
                  <a:cubicBezTo>
                    <a:pt x="17" y="145"/>
                    <a:pt x="10" y="144"/>
                    <a:pt x="12" y="157"/>
                  </a:cubicBezTo>
                  <a:cubicBezTo>
                    <a:pt x="12" y="157"/>
                    <a:pt x="13" y="161"/>
                    <a:pt x="13" y="161"/>
                  </a:cubicBezTo>
                  <a:cubicBezTo>
                    <a:pt x="13" y="161"/>
                    <a:pt x="15" y="161"/>
                    <a:pt x="15" y="162"/>
                  </a:cubicBezTo>
                  <a:cubicBezTo>
                    <a:pt x="16" y="163"/>
                    <a:pt x="14" y="164"/>
                    <a:pt x="14" y="165"/>
                  </a:cubicBezTo>
                  <a:cubicBezTo>
                    <a:pt x="14" y="166"/>
                    <a:pt x="14" y="170"/>
                    <a:pt x="13" y="171"/>
                  </a:cubicBezTo>
                  <a:cubicBezTo>
                    <a:pt x="10" y="174"/>
                    <a:pt x="0" y="174"/>
                    <a:pt x="1" y="180"/>
                  </a:cubicBezTo>
                  <a:cubicBezTo>
                    <a:pt x="2" y="186"/>
                    <a:pt x="13" y="195"/>
                    <a:pt x="15" y="202"/>
                  </a:cubicBezTo>
                  <a:cubicBezTo>
                    <a:pt x="15" y="203"/>
                    <a:pt x="15" y="203"/>
                    <a:pt x="15" y="204"/>
                  </a:cubicBezTo>
                  <a:cubicBezTo>
                    <a:pt x="15" y="205"/>
                    <a:pt x="15" y="206"/>
                    <a:pt x="15" y="206"/>
                  </a:cubicBezTo>
                  <a:cubicBezTo>
                    <a:pt x="15" y="208"/>
                    <a:pt x="15" y="211"/>
                    <a:pt x="15" y="213"/>
                  </a:cubicBezTo>
                  <a:cubicBezTo>
                    <a:pt x="15" y="213"/>
                    <a:pt x="14" y="214"/>
                    <a:pt x="15" y="215"/>
                  </a:cubicBezTo>
                  <a:cubicBezTo>
                    <a:pt x="15" y="216"/>
                    <a:pt x="18" y="216"/>
                    <a:pt x="19" y="217"/>
                  </a:cubicBezTo>
                  <a:cubicBezTo>
                    <a:pt x="19" y="218"/>
                    <a:pt x="19" y="220"/>
                    <a:pt x="19" y="221"/>
                  </a:cubicBezTo>
                  <a:cubicBezTo>
                    <a:pt x="22" y="227"/>
                    <a:pt x="27" y="222"/>
                    <a:pt x="31" y="222"/>
                  </a:cubicBezTo>
                  <a:cubicBezTo>
                    <a:pt x="33" y="222"/>
                    <a:pt x="50" y="228"/>
                    <a:pt x="51" y="229"/>
                  </a:cubicBezTo>
                  <a:cubicBezTo>
                    <a:pt x="57" y="234"/>
                    <a:pt x="56" y="246"/>
                    <a:pt x="61" y="250"/>
                  </a:cubicBezTo>
                  <a:cubicBezTo>
                    <a:pt x="65" y="253"/>
                    <a:pt x="89" y="256"/>
                    <a:pt x="96" y="258"/>
                  </a:cubicBezTo>
                  <a:cubicBezTo>
                    <a:pt x="102" y="261"/>
                    <a:pt x="113" y="274"/>
                    <a:pt x="116" y="274"/>
                  </a:cubicBezTo>
                  <a:cubicBezTo>
                    <a:pt x="118" y="275"/>
                    <a:pt x="125" y="270"/>
                    <a:pt x="127" y="269"/>
                  </a:cubicBezTo>
                  <a:cubicBezTo>
                    <a:pt x="132" y="267"/>
                    <a:pt x="157" y="252"/>
                    <a:pt x="161" y="252"/>
                  </a:cubicBezTo>
                  <a:cubicBezTo>
                    <a:pt x="165" y="251"/>
                    <a:pt x="198" y="270"/>
                    <a:pt x="203" y="272"/>
                  </a:cubicBezTo>
                  <a:cubicBezTo>
                    <a:pt x="239" y="291"/>
                    <a:pt x="275" y="309"/>
                    <a:pt x="310" y="328"/>
                  </a:cubicBezTo>
                  <a:cubicBezTo>
                    <a:pt x="323" y="335"/>
                    <a:pt x="336" y="341"/>
                    <a:pt x="348" y="348"/>
                  </a:cubicBezTo>
                  <a:cubicBezTo>
                    <a:pt x="351" y="350"/>
                    <a:pt x="358" y="356"/>
                    <a:pt x="362" y="356"/>
                  </a:cubicBezTo>
                  <a:cubicBezTo>
                    <a:pt x="363" y="354"/>
                    <a:pt x="363" y="354"/>
                    <a:pt x="363" y="354"/>
                  </a:cubicBezTo>
                  <a:cubicBezTo>
                    <a:pt x="363" y="354"/>
                    <a:pt x="363" y="354"/>
                    <a:pt x="363" y="354"/>
                  </a:cubicBezTo>
                  <a:cubicBezTo>
                    <a:pt x="365" y="352"/>
                    <a:pt x="362" y="345"/>
                    <a:pt x="363" y="343"/>
                  </a:cubicBezTo>
                  <a:cubicBezTo>
                    <a:pt x="364" y="343"/>
                    <a:pt x="365" y="343"/>
                    <a:pt x="365" y="343"/>
                  </a:cubicBezTo>
                  <a:cubicBezTo>
                    <a:pt x="367" y="343"/>
                    <a:pt x="389" y="343"/>
                    <a:pt x="389" y="343"/>
                  </a:cubicBezTo>
                  <a:cubicBezTo>
                    <a:pt x="389" y="343"/>
                    <a:pt x="389" y="339"/>
                    <a:pt x="389" y="339"/>
                  </a:cubicBezTo>
                  <a:cubicBezTo>
                    <a:pt x="389" y="336"/>
                    <a:pt x="389" y="333"/>
                    <a:pt x="388" y="330"/>
                  </a:cubicBezTo>
                  <a:cubicBezTo>
                    <a:pt x="388" y="317"/>
                    <a:pt x="388" y="304"/>
                    <a:pt x="387" y="291"/>
                  </a:cubicBezTo>
                  <a:cubicBezTo>
                    <a:pt x="387" y="290"/>
                    <a:pt x="387" y="277"/>
                    <a:pt x="387" y="276"/>
                  </a:cubicBezTo>
                  <a:cubicBezTo>
                    <a:pt x="387" y="262"/>
                    <a:pt x="386" y="248"/>
                    <a:pt x="386" y="234"/>
                  </a:cubicBezTo>
                  <a:cubicBezTo>
                    <a:pt x="385" y="204"/>
                    <a:pt x="384" y="175"/>
                    <a:pt x="383" y="145"/>
                  </a:cubicBezTo>
                  <a:cubicBezTo>
                    <a:pt x="383" y="132"/>
                    <a:pt x="384" y="114"/>
                    <a:pt x="382" y="102"/>
                  </a:cubicBezTo>
                  <a:cubicBezTo>
                    <a:pt x="381" y="99"/>
                    <a:pt x="379" y="97"/>
                    <a:pt x="379" y="95"/>
                  </a:cubicBezTo>
                  <a:cubicBezTo>
                    <a:pt x="378" y="92"/>
                    <a:pt x="378" y="88"/>
                    <a:pt x="377" y="85"/>
                  </a:cubicBezTo>
                  <a:cubicBezTo>
                    <a:pt x="377" y="83"/>
                    <a:pt x="374" y="81"/>
                    <a:pt x="374" y="78"/>
                  </a:cubicBezTo>
                  <a:cubicBezTo>
                    <a:pt x="373" y="75"/>
                    <a:pt x="381" y="67"/>
                    <a:pt x="381" y="62"/>
                  </a:cubicBezTo>
                  <a:cubicBezTo>
                    <a:pt x="380" y="50"/>
                    <a:pt x="370" y="51"/>
                    <a:pt x="382" y="40"/>
                  </a:cubicBezTo>
                  <a:cubicBezTo>
                    <a:pt x="382" y="40"/>
                    <a:pt x="382" y="40"/>
                    <a:pt x="382" y="40"/>
                  </a:cubicBezTo>
                  <a:cubicBezTo>
                    <a:pt x="381" y="37"/>
                    <a:pt x="380" y="33"/>
                    <a:pt x="379" y="32"/>
                  </a:cubicBezTo>
                  <a:cubicBezTo>
                    <a:pt x="377" y="30"/>
                    <a:pt x="363" y="31"/>
                    <a:pt x="359" y="31"/>
                  </a:cubicBezTo>
                  <a:cubicBezTo>
                    <a:pt x="355" y="31"/>
                    <a:pt x="354" y="28"/>
                    <a:pt x="349" y="27"/>
                  </a:cubicBezTo>
                  <a:cubicBezTo>
                    <a:pt x="347" y="26"/>
                    <a:pt x="344" y="27"/>
                    <a:pt x="342" y="26"/>
                  </a:cubicBezTo>
                  <a:cubicBezTo>
                    <a:pt x="341" y="26"/>
                    <a:pt x="340" y="24"/>
                    <a:pt x="339" y="26"/>
                  </a:cubicBezTo>
                  <a:cubicBezTo>
                    <a:pt x="339" y="26"/>
                    <a:pt x="340" y="27"/>
                    <a:pt x="339" y="27"/>
                  </a:cubicBezTo>
                  <a:cubicBezTo>
                    <a:pt x="339" y="28"/>
                    <a:pt x="339" y="26"/>
                    <a:pt x="339" y="26"/>
                  </a:cubicBezTo>
                  <a:cubicBezTo>
                    <a:pt x="338" y="25"/>
                    <a:pt x="334" y="24"/>
                    <a:pt x="334" y="23"/>
                  </a:cubicBezTo>
                  <a:cubicBezTo>
                    <a:pt x="332" y="20"/>
                    <a:pt x="336" y="21"/>
                    <a:pt x="335" y="19"/>
                  </a:cubicBezTo>
                  <a:cubicBezTo>
                    <a:pt x="334" y="16"/>
                    <a:pt x="334" y="20"/>
                    <a:pt x="334" y="16"/>
                  </a:cubicBezTo>
                  <a:cubicBezTo>
                    <a:pt x="334" y="13"/>
                    <a:pt x="334" y="17"/>
                    <a:pt x="334" y="15"/>
                  </a:cubicBezTo>
                  <a:cubicBezTo>
                    <a:pt x="334" y="15"/>
                    <a:pt x="326" y="12"/>
                    <a:pt x="325" y="12"/>
                  </a:cubicBezTo>
                  <a:cubicBezTo>
                    <a:pt x="322" y="12"/>
                    <a:pt x="312" y="7"/>
                    <a:pt x="312" y="7"/>
                  </a:cubicBezTo>
                  <a:cubicBezTo>
                    <a:pt x="308" y="7"/>
                    <a:pt x="305" y="9"/>
                    <a:pt x="301" y="7"/>
                  </a:cubicBezTo>
                  <a:cubicBezTo>
                    <a:pt x="299" y="6"/>
                    <a:pt x="296" y="11"/>
                    <a:pt x="294" y="11"/>
                  </a:cubicBezTo>
                  <a:cubicBezTo>
                    <a:pt x="291" y="12"/>
                    <a:pt x="289" y="11"/>
                    <a:pt x="286" y="12"/>
                  </a:cubicBezTo>
                  <a:cubicBezTo>
                    <a:pt x="278" y="13"/>
                    <a:pt x="263" y="24"/>
                    <a:pt x="260" y="32"/>
                  </a:cubicBezTo>
                  <a:cubicBezTo>
                    <a:pt x="259" y="37"/>
                    <a:pt x="259" y="44"/>
                    <a:pt x="262" y="48"/>
                  </a:cubicBezTo>
                  <a:cubicBezTo>
                    <a:pt x="263" y="49"/>
                    <a:pt x="264" y="50"/>
                    <a:pt x="265" y="52"/>
                  </a:cubicBezTo>
                  <a:cubicBezTo>
                    <a:pt x="267" y="65"/>
                    <a:pt x="247" y="78"/>
                    <a:pt x="235" y="76"/>
                  </a:cubicBezTo>
                  <a:cubicBezTo>
                    <a:pt x="230" y="74"/>
                    <a:pt x="223" y="66"/>
                    <a:pt x="218" y="63"/>
                  </a:cubicBezTo>
                  <a:cubicBezTo>
                    <a:pt x="216" y="61"/>
                    <a:pt x="212" y="60"/>
                    <a:pt x="210" y="59"/>
                  </a:cubicBezTo>
                  <a:cubicBezTo>
                    <a:pt x="203" y="56"/>
                    <a:pt x="192" y="52"/>
                    <a:pt x="184" y="51"/>
                  </a:cubicBezTo>
                  <a:cubicBezTo>
                    <a:pt x="175" y="50"/>
                    <a:pt x="167" y="51"/>
                    <a:pt x="159" y="46"/>
                  </a:cubicBezTo>
                  <a:cubicBezTo>
                    <a:pt x="150" y="39"/>
                    <a:pt x="155" y="27"/>
                    <a:pt x="148" y="21"/>
                  </a:cubicBezTo>
                  <a:cubicBezTo>
                    <a:pt x="147" y="20"/>
                    <a:pt x="135" y="18"/>
                    <a:pt x="132" y="17"/>
                  </a:cubicBezTo>
                  <a:cubicBezTo>
                    <a:pt x="130" y="16"/>
                    <a:pt x="128" y="14"/>
                    <a:pt x="125" y="13"/>
                  </a:cubicBezTo>
                  <a:cubicBezTo>
                    <a:pt x="121" y="11"/>
                    <a:pt x="116" y="11"/>
                    <a:pt x="112" y="10"/>
                  </a:cubicBezTo>
                  <a:cubicBezTo>
                    <a:pt x="109" y="9"/>
                    <a:pt x="107" y="7"/>
                    <a:pt x="104" y="7"/>
                  </a:cubicBezTo>
                  <a:cubicBezTo>
                    <a:pt x="98" y="6"/>
                    <a:pt x="92" y="11"/>
                    <a:pt x="82" y="8"/>
                  </a:cubicBezTo>
                  <a:cubicBezTo>
                    <a:pt x="76" y="6"/>
                    <a:pt x="72" y="3"/>
                    <a:pt x="67" y="1"/>
                  </a:cubicBezTo>
                  <a:cubicBezTo>
                    <a:pt x="66" y="1"/>
                    <a:pt x="65" y="0"/>
                    <a:pt x="64" y="0"/>
                  </a:cubicBezTo>
                  <a:cubicBezTo>
                    <a:pt x="63" y="4"/>
                    <a:pt x="61" y="9"/>
                    <a:pt x="61" y="1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7" name="Google Shape;137;p2"/>
            <p:cNvSpPr/>
            <p:nvPr/>
          </p:nvSpPr>
          <p:spPr>
            <a:xfrm>
              <a:off x="5713384" y="2522482"/>
              <a:ext cx="162896" cy="323265"/>
            </a:xfrm>
            <a:custGeom>
              <a:rect b="b" l="l" r="r" t="t"/>
              <a:pathLst>
                <a:path extrusionOk="0" h="186" w="94">
                  <a:moveTo>
                    <a:pt x="35" y="13"/>
                  </a:moveTo>
                  <a:cubicBezTo>
                    <a:pt x="34" y="14"/>
                    <a:pt x="31" y="13"/>
                    <a:pt x="30" y="14"/>
                  </a:cubicBezTo>
                  <a:cubicBezTo>
                    <a:pt x="29" y="15"/>
                    <a:pt x="33" y="15"/>
                    <a:pt x="30" y="17"/>
                  </a:cubicBezTo>
                  <a:cubicBezTo>
                    <a:pt x="28" y="19"/>
                    <a:pt x="25" y="18"/>
                    <a:pt x="24" y="21"/>
                  </a:cubicBezTo>
                  <a:cubicBezTo>
                    <a:pt x="23" y="22"/>
                    <a:pt x="27" y="22"/>
                    <a:pt x="28" y="22"/>
                  </a:cubicBezTo>
                  <a:cubicBezTo>
                    <a:pt x="28" y="23"/>
                    <a:pt x="24" y="35"/>
                    <a:pt x="24" y="36"/>
                  </a:cubicBezTo>
                  <a:cubicBezTo>
                    <a:pt x="23" y="40"/>
                    <a:pt x="26" y="43"/>
                    <a:pt x="25" y="46"/>
                  </a:cubicBezTo>
                  <a:cubicBezTo>
                    <a:pt x="25" y="48"/>
                    <a:pt x="23" y="49"/>
                    <a:pt x="23" y="51"/>
                  </a:cubicBezTo>
                  <a:cubicBezTo>
                    <a:pt x="24" y="52"/>
                    <a:pt x="27" y="53"/>
                    <a:pt x="26" y="54"/>
                  </a:cubicBezTo>
                  <a:cubicBezTo>
                    <a:pt x="25" y="56"/>
                    <a:pt x="22" y="58"/>
                    <a:pt x="21" y="62"/>
                  </a:cubicBezTo>
                  <a:cubicBezTo>
                    <a:pt x="21" y="64"/>
                    <a:pt x="21" y="67"/>
                    <a:pt x="20" y="69"/>
                  </a:cubicBezTo>
                  <a:cubicBezTo>
                    <a:pt x="19" y="71"/>
                    <a:pt x="12" y="72"/>
                    <a:pt x="10" y="74"/>
                  </a:cubicBezTo>
                  <a:cubicBezTo>
                    <a:pt x="9" y="75"/>
                    <a:pt x="9" y="78"/>
                    <a:pt x="8" y="79"/>
                  </a:cubicBezTo>
                  <a:cubicBezTo>
                    <a:pt x="5" y="81"/>
                    <a:pt x="2" y="79"/>
                    <a:pt x="1" y="87"/>
                  </a:cubicBezTo>
                  <a:cubicBezTo>
                    <a:pt x="0" y="91"/>
                    <a:pt x="4" y="95"/>
                    <a:pt x="5" y="99"/>
                  </a:cubicBezTo>
                  <a:cubicBezTo>
                    <a:pt x="5" y="101"/>
                    <a:pt x="4" y="104"/>
                    <a:pt x="6" y="105"/>
                  </a:cubicBezTo>
                  <a:cubicBezTo>
                    <a:pt x="8" y="106"/>
                    <a:pt x="11" y="106"/>
                    <a:pt x="13" y="108"/>
                  </a:cubicBezTo>
                  <a:cubicBezTo>
                    <a:pt x="18" y="111"/>
                    <a:pt x="15" y="118"/>
                    <a:pt x="18" y="123"/>
                  </a:cubicBezTo>
                  <a:cubicBezTo>
                    <a:pt x="21" y="128"/>
                    <a:pt x="30" y="130"/>
                    <a:pt x="33" y="135"/>
                  </a:cubicBezTo>
                  <a:cubicBezTo>
                    <a:pt x="36" y="139"/>
                    <a:pt x="38" y="166"/>
                    <a:pt x="39" y="172"/>
                  </a:cubicBezTo>
                  <a:cubicBezTo>
                    <a:pt x="39" y="174"/>
                    <a:pt x="39" y="182"/>
                    <a:pt x="40" y="183"/>
                  </a:cubicBezTo>
                  <a:cubicBezTo>
                    <a:pt x="44" y="186"/>
                    <a:pt x="59" y="170"/>
                    <a:pt x="60" y="166"/>
                  </a:cubicBezTo>
                  <a:cubicBezTo>
                    <a:pt x="60" y="161"/>
                    <a:pt x="55" y="155"/>
                    <a:pt x="57" y="150"/>
                  </a:cubicBezTo>
                  <a:cubicBezTo>
                    <a:pt x="59" y="146"/>
                    <a:pt x="62" y="146"/>
                    <a:pt x="65" y="145"/>
                  </a:cubicBezTo>
                  <a:cubicBezTo>
                    <a:pt x="69" y="144"/>
                    <a:pt x="68" y="140"/>
                    <a:pt x="69" y="139"/>
                  </a:cubicBezTo>
                  <a:cubicBezTo>
                    <a:pt x="70" y="138"/>
                    <a:pt x="72" y="138"/>
                    <a:pt x="73" y="138"/>
                  </a:cubicBezTo>
                  <a:cubicBezTo>
                    <a:pt x="73" y="138"/>
                    <a:pt x="76" y="135"/>
                    <a:pt x="76" y="135"/>
                  </a:cubicBezTo>
                  <a:cubicBezTo>
                    <a:pt x="81" y="131"/>
                    <a:pt x="88" y="131"/>
                    <a:pt x="92" y="127"/>
                  </a:cubicBezTo>
                  <a:cubicBezTo>
                    <a:pt x="94" y="125"/>
                    <a:pt x="91" y="123"/>
                    <a:pt x="90" y="122"/>
                  </a:cubicBezTo>
                  <a:cubicBezTo>
                    <a:pt x="90" y="118"/>
                    <a:pt x="92" y="113"/>
                    <a:pt x="93" y="109"/>
                  </a:cubicBezTo>
                  <a:cubicBezTo>
                    <a:pt x="92" y="108"/>
                    <a:pt x="91" y="108"/>
                    <a:pt x="90" y="107"/>
                  </a:cubicBezTo>
                  <a:cubicBezTo>
                    <a:pt x="91" y="107"/>
                    <a:pt x="91" y="107"/>
                    <a:pt x="91" y="107"/>
                  </a:cubicBezTo>
                  <a:cubicBezTo>
                    <a:pt x="91" y="108"/>
                    <a:pt x="85" y="107"/>
                    <a:pt x="85" y="107"/>
                  </a:cubicBezTo>
                  <a:cubicBezTo>
                    <a:pt x="84" y="107"/>
                    <a:pt x="83" y="105"/>
                    <a:pt x="84" y="105"/>
                  </a:cubicBezTo>
                  <a:cubicBezTo>
                    <a:pt x="87" y="105"/>
                    <a:pt x="87" y="105"/>
                    <a:pt x="87" y="105"/>
                  </a:cubicBezTo>
                  <a:cubicBezTo>
                    <a:pt x="88" y="104"/>
                    <a:pt x="84" y="105"/>
                    <a:pt x="83" y="103"/>
                  </a:cubicBezTo>
                  <a:cubicBezTo>
                    <a:pt x="83" y="101"/>
                    <a:pt x="85" y="98"/>
                    <a:pt x="83" y="97"/>
                  </a:cubicBezTo>
                  <a:cubicBezTo>
                    <a:pt x="79" y="94"/>
                    <a:pt x="80" y="100"/>
                    <a:pt x="75" y="100"/>
                  </a:cubicBezTo>
                  <a:cubicBezTo>
                    <a:pt x="71" y="101"/>
                    <a:pt x="76" y="96"/>
                    <a:pt x="75" y="94"/>
                  </a:cubicBezTo>
                  <a:cubicBezTo>
                    <a:pt x="74" y="93"/>
                    <a:pt x="71" y="96"/>
                    <a:pt x="69" y="96"/>
                  </a:cubicBezTo>
                  <a:cubicBezTo>
                    <a:pt x="66" y="95"/>
                    <a:pt x="61" y="89"/>
                    <a:pt x="60" y="86"/>
                  </a:cubicBezTo>
                  <a:cubicBezTo>
                    <a:pt x="58" y="76"/>
                    <a:pt x="77" y="73"/>
                    <a:pt x="81" y="65"/>
                  </a:cubicBezTo>
                  <a:cubicBezTo>
                    <a:pt x="83" y="62"/>
                    <a:pt x="85" y="55"/>
                    <a:pt x="88" y="55"/>
                  </a:cubicBezTo>
                  <a:cubicBezTo>
                    <a:pt x="89" y="55"/>
                    <a:pt x="86" y="54"/>
                    <a:pt x="85" y="52"/>
                  </a:cubicBezTo>
                  <a:cubicBezTo>
                    <a:pt x="84" y="50"/>
                    <a:pt x="87" y="47"/>
                    <a:pt x="86" y="45"/>
                  </a:cubicBezTo>
                  <a:cubicBezTo>
                    <a:pt x="85" y="43"/>
                    <a:pt x="75" y="41"/>
                    <a:pt x="74" y="32"/>
                  </a:cubicBezTo>
                  <a:cubicBezTo>
                    <a:pt x="73" y="27"/>
                    <a:pt x="78" y="25"/>
                    <a:pt x="82" y="24"/>
                  </a:cubicBezTo>
                  <a:cubicBezTo>
                    <a:pt x="83" y="23"/>
                    <a:pt x="85" y="20"/>
                    <a:pt x="85" y="19"/>
                  </a:cubicBezTo>
                  <a:cubicBezTo>
                    <a:pt x="86" y="17"/>
                    <a:pt x="90" y="15"/>
                    <a:pt x="90" y="14"/>
                  </a:cubicBezTo>
                  <a:cubicBezTo>
                    <a:pt x="91" y="13"/>
                    <a:pt x="90" y="9"/>
                    <a:pt x="89" y="8"/>
                  </a:cubicBezTo>
                  <a:cubicBezTo>
                    <a:pt x="89" y="7"/>
                    <a:pt x="83" y="12"/>
                    <a:pt x="83" y="12"/>
                  </a:cubicBezTo>
                  <a:cubicBezTo>
                    <a:pt x="81" y="13"/>
                    <a:pt x="81" y="12"/>
                    <a:pt x="79" y="13"/>
                  </a:cubicBezTo>
                  <a:cubicBezTo>
                    <a:pt x="77" y="13"/>
                    <a:pt x="76" y="16"/>
                    <a:pt x="74" y="17"/>
                  </a:cubicBezTo>
                  <a:cubicBezTo>
                    <a:pt x="73" y="18"/>
                    <a:pt x="72" y="15"/>
                    <a:pt x="72" y="15"/>
                  </a:cubicBezTo>
                  <a:cubicBezTo>
                    <a:pt x="71" y="15"/>
                    <a:pt x="70" y="16"/>
                    <a:pt x="70" y="15"/>
                  </a:cubicBezTo>
                  <a:cubicBezTo>
                    <a:pt x="68" y="14"/>
                    <a:pt x="73" y="15"/>
                    <a:pt x="73" y="13"/>
                  </a:cubicBezTo>
                  <a:cubicBezTo>
                    <a:pt x="73" y="11"/>
                    <a:pt x="71" y="11"/>
                    <a:pt x="70" y="10"/>
                  </a:cubicBezTo>
                  <a:cubicBezTo>
                    <a:pt x="67" y="7"/>
                    <a:pt x="73" y="9"/>
                    <a:pt x="69" y="6"/>
                  </a:cubicBezTo>
                  <a:cubicBezTo>
                    <a:pt x="69" y="6"/>
                    <a:pt x="72" y="6"/>
                    <a:pt x="72" y="5"/>
                  </a:cubicBezTo>
                  <a:cubicBezTo>
                    <a:pt x="71" y="4"/>
                    <a:pt x="65" y="2"/>
                    <a:pt x="63" y="3"/>
                  </a:cubicBezTo>
                  <a:cubicBezTo>
                    <a:pt x="63" y="3"/>
                    <a:pt x="62" y="4"/>
                    <a:pt x="62" y="4"/>
                  </a:cubicBezTo>
                  <a:cubicBezTo>
                    <a:pt x="62" y="4"/>
                    <a:pt x="62" y="4"/>
                    <a:pt x="62" y="4"/>
                  </a:cubicBezTo>
                  <a:cubicBezTo>
                    <a:pt x="62" y="4"/>
                    <a:pt x="63" y="4"/>
                    <a:pt x="63" y="4"/>
                  </a:cubicBezTo>
                  <a:cubicBezTo>
                    <a:pt x="64" y="4"/>
                    <a:pt x="65" y="4"/>
                    <a:pt x="65" y="4"/>
                  </a:cubicBezTo>
                  <a:cubicBezTo>
                    <a:pt x="66" y="8"/>
                    <a:pt x="61" y="6"/>
                    <a:pt x="62" y="4"/>
                  </a:cubicBezTo>
                  <a:cubicBezTo>
                    <a:pt x="62" y="4"/>
                    <a:pt x="62" y="4"/>
                    <a:pt x="62" y="4"/>
                  </a:cubicBezTo>
                  <a:cubicBezTo>
                    <a:pt x="62" y="4"/>
                    <a:pt x="62" y="4"/>
                    <a:pt x="62" y="4"/>
                  </a:cubicBezTo>
                  <a:cubicBezTo>
                    <a:pt x="62" y="4"/>
                    <a:pt x="63" y="3"/>
                    <a:pt x="63" y="3"/>
                  </a:cubicBezTo>
                  <a:cubicBezTo>
                    <a:pt x="63" y="3"/>
                    <a:pt x="63" y="3"/>
                    <a:pt x="63" y="3"/>
                  </a:cubicBezTo>
                  <a:cubicBezTo>
                    <a:pt x="64" y="3"/>
                    <a:pt x="63" y="2"/>
                    <a:pt x="63" y="1"/>
                  </a:cubicBezTo>
                  <a:cubicBezTo>
                    <a:pt x="63" y="0"/>
                    <a:pt x="52" y="3"/>
                    <a:pt x="50" y="3"/>
                  </a:cubicBezTo>
                  <a:cubicBezTo>
                    <a:pt x="45" y="3"/>
                    <a:pt x="42" y="9"/>
                    <a:pt x="35" y="10"/>
                  </a:cubicBezTo>
                  <a:cubicBezTo>
                    <a:pt x="35" y="11"/>
                    <a:pt x="35" y="13"/>
                    <a:pt x="35" y="1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8" name="Google Shape;138;p2"/>
            <p:cNvSpPr/>
            <p:nvPr/>
          </p:nvSpPr>
          <p:spPr>
            <a:xfrm>
              <a:off x="5016344" y="2530058"/>
              <a:ext cx="852360" cy="815740"/>
            </a:xfrm>
            <a:custGeom>
              <a:rect b="b" l="l" r="r" t="t"/>
              <a:pathLst>
                <a:path extrusionOk="0" h="471" w="492">
                  <a:moveTo>
                    <a:pt x="196" y="51"/>
                  </a:moveTo>
                  <a:cubicBezTo>
                    <a:pt x="196" y="52"/>
                    <a:pt x="193" y="54"/>
                    <a:pt x="193" y="55"/>
                  </a:cubicBezTo>
                  <a:cubicBezTo>
                    <a:pt x="193" y="56"/>
                    <a:pt x="196" y="57"/>
                    <a:pt x="196" y="58"/>
                  </a:cubicBezTo>
                  <a:cubicBezTo>
                    <a:pt x="196" y="58"/>
                    <a:pt x="193" y="60"/>
                    <a:pt x="193" y="60"/>
                  </a:cubicBezTo>
                  <a:cubicBezTo>
                    <a:pt x="192" y="63"/>
                    <a:pt x="195" y="66"/>
                    <a:pt x="195" y="68"/>
                  </a:cubicBezTo>
                  <a:cubicBezTo>
                    <a:pt x="195" y="72"/>
                    <a:pt x="191" y="75"/>
                    <a:pt x="191" y="78"/>
                  </a:cubicBezTo>
                  <a:cubicBezTo>
                    <a:pt x="192" y="80"/>
                    <a:pt x="194" y="80"/>
                    <a:pt x="194" y="82"/>
                  </a:cubicBezTo>
                  <a:cubicBezTo>
                    <a:pt x="193" y="85"/>
                    <a:pt x="190" y="87"/>
                    <a:pt x="191" y="90"/>
                  </a:cubicBezTo>
                  <a:cubicBezTo>
                    <a:pt x="191" y="92"/>
                    <a:pt x="194" y="93"/>
                    <a:pt x="194" y="95"/>
                  </a:cubicBezTo>
                  <a:cubicBezTo>
                    <a:pt x="195" y="98"/>
                    <a:pt x="190" y="98"/>
                    <a:pt x="195" y="104"/>
                  </a:cubicBezTo>
                  <a:cubicBezTo>
                    <a:pt x="196" y="106"/>
                    <a:pt x="202" y="108"/>
                    <a:pt x="203" y="110"/>
                  </a:cubicBezTo>
                  <a:cubicBezTo>
                    <a:pt x="203" y="111"/>
                    <a:pt x="197" y="113"/>
                    <a:pt x="196" y="114"/>
                  </a:cubicBezTo>
                  <a:cubicBezTo>
                    <a:pt x="196" y="116"/>
                    <a:pt x="195" y="117"/>
                    <a:pt x="195" y="119"/>
                  </a:cubicBezTo>
                  <a:cubicBezTo>
                    <a:pt x="194" y="119"/>
                    <a:pt x="195" y="119"/>
                    <a:pt x="196" y="119"/>
                  </a:cubicBezTo>
                  <a:cubicBezTo>
                    <a:pt x="196" y="119"/>
                    <a:pt x="197" y="118"/>
                    <a:pt x="197" y="119"/>
                  </a:cubicBezTo>
                  <a:cubicBezTo>
                    <a:pt x="197" y="119"/>
                    <a:pt x="197" y="121"/>
                    <a:pt x="196" y="121"/>
                  </a:cubicBezTo>
                  <a:cubicBezTo>
                    <a:pt x="186" y="123"/>
                    <a:pt x="170" y="115"/>
                    <a:pt x="158" y="119"/>
                  </a:cubicBezTo>
                  <a:cubicBezTo>
                    <a:pt x="155" y="120"/>
                    <a:pt x="157" y="123"/>
                    <a:pt x="155" y="125"/>
                  </a:cubicBezTo>
                  <a:cubicBezTo>
                    <a:pt x="153" y="126"/>
                    <a:pt x="149" y="126"/>
                    <a:pt x="147" y="127"/>
                  </a:cubicBezTo>
                  <a:cubicBezTo>
                    <a:pt x="145" y="127"/>
                    <a:pt x="143" y="129"/>
                    <a:pt x="141" y="129"/>
                  </a:cubicBezTo>
                  <a:cubicBezTo>
                    <a:pt x="139" y="129"/>
                    <a:pt x="136" y="126"/>
                    <a:pt x="135" y="127"/>
                  </a:cubicBezTo>
                  <a:cubicBezTo>
                    <a:pt x="131" y="130"/>
                    <a:pt x="135" y="135"/>
                    <a:pt x="135" y="135"/>
                  </a:cubicBezTo>
                  <a:cubicBezTo>
                    <a:pt x="135" y="135"/>
                    <a:pt x="132" y="140"/>
                    <a:pt x="132" y="141"/>
                  </a:cubicBezTo>
                  <a:cubicBezTo>
                    <a:pt x="132" y="141"/>
                    <a:pt x="137" y="142"/>
                    <a:pt x="136" y="145"/>
                  </a:cubicBezTo>
                  <a:cubicBezTo>
                    <a:pt x="136" y="146"/>
                    <a:pt x="136" y="146"/>
                    <a:pt x="136" y="146"/>
                  </a:cubicBezTo>
                  <a:cubicBezTo>
                    <a:pt x="134" y="148"/>
                    <a:pt x="128" y="147"/>
                    <a:pt x="126" y="148"/>
                  </a:cubicBezTo>
                  <a:cubicBezTo>
                    <a:pt x="122" y="150"/>
                    <a:pt x="120" y="154"/>
                    <a:pt x="115" y="154"/>
                  </a:cubicBezTo>
                  <a:cubicBezTo>
                    <a:pt x="111" y="155"/>
                    <a:pt x="106" y="154"/>
                    <a:pt x="103" y="157"/>
                  </a:cubicBezTo>
                  <a:cubicBezTo>
                    <a:pt x="98" y="161"/>
                    <a:pt x="96" y="167"/>
                    <a:pt x="90" y="170"/>
                  </a:cubicBezTo>
                  <a:cubicBezTo>
                    <a:pt x="86" y="172"/>
                    <a:pt x="69" y="174"/>
                    <a:pt x="66" y="173"/>
                  </a:cubicBezTo>
                  <a:cubicBezTo>
                    <a:pt x="65" y="173"/>
                    <a:pt x="65" y="172"/>
                    <a:pt x="64" y="172"/>
                  </a:cubicBezTo>
                  <a:cubicBezTo>
                    <a:pt x="62" y="173"/>
                    <a:pt x="63" y="179"/>
                    <a:pt x="60" y="179"/>
                  </a:cubicBezTo>
                  <a:cubicBezTo>
                    <a:pt x="56" y="180"/>
                    <a:pt x="50" y="176"/>
                    <a:pt x="46" y="177"/>
                  </a:cubicBezTo>
                  <a:cubicBezTo>
                    <a:pt x="44" y="178"/>
                    <a:pt x="42" y="182"/>
                    <a:pt x="40" y="182"/>
                  </a:cubicBezTo>
                  <a:cubicBezTo>
                    <a:pt x="40" y="182"/>
                    <a:pt x="35" y="182"/>
                    <a:pt x="35" y="182"/>
                  </a:cubicBezTo>
                  <a:cubicBezTo>
                    <a:pt x="29" y="184"/>
                    <a:pt x="18" y="193"/>
                    <a:pt x="12" y="197"/>
                  </a:cubicBezTo>
                  <a:cubicBezTo>
                    <a:pt x="11" y="197"/>
                    <a:pt x="8" y="198"/>
                    <a:pt x="8" y="198"/>
                  </a:cubicBezTo>
                  <a:cubicBezTo>
                    <a:pt x="5" y="202"/>
                    <a:pt x="5" y="209"/>
                    <a:pt x="5" y="213"/>
                  </a:cubicBezTo>
                  <a:cubicBezTo>
                    <a:pt x="3" y="221"/>
                    <a:pt x="2" y="228"/>
                    <a:pt x="0" y="236"/>
                  </a:cubicBezTo>
                  <a:cubicBezTo>
                    <a:pt x="0" y="237"/>
                    <a:pt x="0" y="237"/>
                    <a:pt x="0" y="237"/>
                  </a:cubicBezTo>
                  <a:cubicBezTo>
                    <a:pt x="20" y="253"/>
                    <a:pt x="40" y="268"/>
                    <a:pt x="60" y="284"/>
                  </a:cubicBezTo>
                  <a:cubicBezTo>
                    <a:pt x="63" y="287"/>
                    <a:pt x="80" y="298"/>
                    <a:pt x="81" y="301"/>
                  </a:cubicBezTo>
                  <a:cubicBezTo>
                    <a:pt x="118" y="332"/>
                    <a:pt x="155" y="366"/>
                    <a:pt x="193" y="395"/>
                  </a:cubicBezTo>
                  <a:cubicBezTo>
                    <a:pt x="197" y="397"/>
                    <a:pt x="216" y="410"/>
                    <a:pt x="217" y="412"/>
                  </a:cubicBezTo>
                  <a:cubicBezTo>
                    <a:pt x="218" y="414"/>
                    <a:pt x="215" y="421"/>
                    <a:pt x="217" y="422"/>
                  </a:cubicBezTo>
                  <a:cubicBezTo>
                    <a:pt x="217" y="422"/>
                    <a:pt x="218" y="422"/>
                    <a:pt x="219" y="422"/>
                  </a:cubicBezTo>
                  <a:cubicBezTo>
                    <a:pt x="219" y="422"/>
                    <a:pt x="220" y="422"/>
                    <a:pt x="220" y="422"/>
                  </a:cubicBezTo>
                  <a:cubicBezTo>
                    <a:pt x="221" y="423"/>
                    <a:pt x="220" y="424"/>
                    <a:pt x="221" y="425"/>
                  </a:cubicBezTo>
                  <a:cubicBezTo>
                    <a:pt x="223" y="426"/>
                    <a:pt x="227" y="425"/>
                    <a:pt x="228" y="428"/>
                  </a:cubicBezTo>
                  <a:cubicBezTo>
                    <a:pt x="228" y="428"/>
                    <a:pt x="228" y="429"/>
                    <a:pt x="228" y="429"/>
                  </a:cubicBezTo>
                  <a:cubicBezTo>
                    <a:pt x="228" y="429"/>
                    <a:pt x="228" y="430"/>
                    <a:pt x="228" y="430"/>
                  </a:cubicBezTo>
                  <a:cubicBezTo>
                    <a:pt x="229" y="433"/>
                    <a:pt x="232" y="435"/>
                    <a:pt x="234" y="436"/>
                  </a:cubicBezTo>
                  <a:cubicBezTo>
                    <a:pt x="236" y="438"/>
                    <a:pt x="240" y="434"/>
                    <a:pt x="242" y="435"/>
                  </a:cubicBezTo>
                  <a:cubicBezTo>
                    <a:pt x="244" y="436"/>
                    <a:pt x="244" y="440"/>
                    <a:pt x="246" y="441"/>
                  </a:cubicBezTo>
                  <a:cubicBezTo>
                    <a:pt x="250" y="444"/>
                    <a:pt x="264" y="444"/>
                    <a:pt x="266" y="448"/>
                  </a:cubicBezTo>
                  <a:cubicBezTo>
                    <a:pt x="267" y="450"/>
                    <a:pt x="265" y="454"/>
                    <a:pt x="265" y="456"/>
                  </a:cubicBezTo>
                  <a:cubicBezTo>
                    <a:pt x="265" y="457"/>
                    <a:pt x="267" y="458"/>
                    <a:pt x="266" y="460"/>
                  </a:cubicBezTo>
                  <a:cubicBezTo>
                    <a:pt x="265" y="463"/>
                    <a:pt x="260" y="464"/>
                    <a:pt x="264" y="468"/>
                  </a:cubicBezTo>
                  <a:cubicBezTo>
                    <a:pt x="267" y="470"/>
                    <a:pt x="267" y="470"/>
                    <a:pt x="267" y="470"/>
                  </a:cubicBezTo>
                  <a:cubicBezTo>
                    <a:pt x="271" y="471"/>
                    <a:pt x="287" y="467"/>
                    <a:pt x="293" y="466"/>
                  </a:cubicBezTo>
                  <a:cubicBezTo>
                    <a:pt x="302" y="464"/>
                    <a:pt x="323" y="463"/>
                    <a:pt x="331" y="459"/>
                  </a:cubicBezTo>
                  <a:cubicBezTo>
                    <a:pt x="334" y="458"/>
                    <a:pt x="338" y="454"/>
                    <a:pt x="341" y="451"/>
                  </a:cubicBezTo>
                  <a:cubicBezTo>
                    <a:pt x="352" y="442"/>
                    <a:pt x="363" y="431"/>
                    <a:pt x="374" y="423"/>
                  </a:cubicBezTo>
                  <a:cubicBezTo>
                    <a:pt x="390" y="412"/>
                    <a:pt x="409" y="403"/>
                    <a:pt x="426" y="393"/>
                  </a:cubicBezTo>
                  <a:cubicBezTo>
                    <a:pt x="448" y="381"/>
                    <a:pt x="469" y="366"/>
                    <a:pt x="492" y="355"/>
                  </a:cubicBezTo>
                  <a:cubicBezTo>
                    <a:pt x="487" y="351"/>
                    <a:pt x="488" y="339"/>
                    <a:pt x="482" y="334"/>
                  </a:cubicBezTo>
                  <a:cubicBezTo>
                    <a:pt x="481" y="333"/>
                    <a:pt x="464" y="327"/>
                    <a:pt x="462" y="327"/>
                  </a:cubicBezTo>
                  <a:cubicBezTo>
                    <a:pt x="458" y="327"/>
                    <a:pt x="453" y="332"/>
                    <a:pt x="450" y="326"/>
                  </a:cubicBezTo>
                  <a:cubicBezTo>
                    <a:pt x="450" y="325"/>
                    <a:pt x="450" y="323"/>
                    <a:pt x="450" y="322"/>
                  </a:cubicBezTo>
                  <a:cubicBezTo>
                    <a:pt x="449" y="321"/>
                    <a:pt x="446" y="321"/>
                    <a:pt x="446" y="320"/>
                  </a:cubicBezTo>
                  <a:cubicBezTo>
                    <a:pt x="445" y="319"/>
                    <a:pt x="446" y="318"/>
                    <a:pt x="446" y="318"/>
                  </a:cubicBezTo>
                  <a:cubicBezTo>
                    <a:pt x="446" y="316"/>
                    <a:pt x="446" y="313"/>
                    <a:pt x="446" y="311"/>
                  </a:cubicBezTo>
                  <a:cubicBezTo>
                    <a:pt x="446" y="311"/>
                    <a:pt x="446" y="310"/>
                    <a:pt x="446" y="309"/>
                  </a:cubicBezTo>
                  <a:cubicBezTo>
                    <a:pt x="446" y="308"/>
                    <a:pt x="446" y="308"/>
                    <a:pt x="446" y="307"/>
                  </a:cubicBezTo>
                  <a:cubicBezTo>
                    <a:pt x="444" y="300"/>
                    <a:pt x="433" y="291"/>
                    <a:pt x="432" y="285"/>
                  </a:cubicBezTo>
                  <a:cubicBezTo>
                    <a:pt x="431" y="279"/>
                    <a:pt x="441" y="279"/>
                    <a:pt x="444" y="276"/>
                  </a:cubicBezTo>
                  <a:cubicBezTo>
                    <a:pt x="445" y="275"/>
                    <a:pt x="445" y="271"/>
                    <a:pt x="445" y="270"/>
                  </a:cubicBezTo>
                  <a:cubicBezTo>
                    <a:pt x="445" y="269"/>
                    <a:pt x="447" y="268"/>
                    <a:pt x="446" y="267"/>
                  </a:cubicBezTo>
                  <a:cubicBezTo>
                    <a:pt x="446" y="266"/>
                    <a:pt x="444" y="266"/>
                    <a:pt x="444" y="266"/>
                  </a:cubicBezTo>
                  <a:cubicBezTo>
                    <a:pt x="444" y="266"/>
                    <a:pt x="443" y="262"/>
                    <a:pt x="443" y="262"/>
                  </a:cubicBezTo>
                  <a:cubicBezTo>
                    <a:pt x="441" y="249"/>
                    <a:pt x="448" y="250"/>
                    <a:pt x="448" y="241"/>
                  </a:cubicBezTo>
                  <a:cubicBezTo>
                    <a:pt x="449" y="238"/>
                    <a:pt x="445" y="234"/>
                    <a:pt x="445" y="230"/>
                  </a:cubicBezTo>
                  <a:cubicBezTo>
                    <a:pt x="444" y="225"/>
                    <a:pt x="447" y="220"/>
                    <a:pt x="448" y="215"/>
                  </a:cubicBezTo>
                  <a:cubicBezTo>
                    <a:pt x="448" y="208"/>
                    <a:pt x="447" y="200"/>
                    <a:pt x="444" y="193"/>
                  </a:cubicBezTo>
                  <a:cubicBezTo>
                    <a:pt x="443" y="191"/>
                    <a:pt x="437" y="185"/>
                    <a:pt x="437" y="183"/>
                  </a:cubicBezTo>
                  <a:cubicBezTo>
                    <a:pt x="437" y="181"/>
                    <a:pt x="441" y="180"/>
                    <a:pt x="442" y="179"/>
                  </a:cubicBezTo>
                  <a:cubicBezTo>
                    <a:pt x="441" y="178"/>
                    <a:pt x="441" y="170"/>
                    <a:pt x="441" y="168"/>
                  </a:cubicBezTo>
                  <a:cubicBezTo>
                    <a:pt x="440" y="162"/>
                    <a:pt x="438" y="135"/>
                    <a:pt x="435" y="131"/>
                  </a:cubicBezTo>
                  <a:cubicBezTo>
                    <a:pt x="432" y="126"/>
                    <a:pt x="423" y="124"/>
                    <a:pt x="420" y="119"/>
                  </a:cubicBezTo>
                  <a:cubicBezTo>
                    <a:pt x="417" y="114"/>
                    <a:pt x="420" y="107"/>
                    <a:pt x="415" y="104"/>
                  </a:cubicBezTo>
                  <a:cubicBezTo>
                    <a:pt x="413" y="102"/>
                    <a:pt x="410" y="102"/>
                    <a:pt x="408" y="101"/>
                  </a:cubicBezTo>
                  <a:cubicBezTo>
                    <a:pt x="406" y="100"/>
                    <a:pt x="407" y="97"/>
                    <a:pt x="407" y="95"/>
                  </a:cubicBezTo>
                  <a:cubicBezTo>
                    <a:pt x="406" y="91"/>
                    <a:pt x="402" y="87"/>
                    <a:pt x="403" y="83"/>
                  </a:cubicBezTo>
                  <a:cubicBezTo>
                    <a:pt x="404" y="75"/>
                    <a:pt x="407" y="77"/>
                    <a:pt x="410" y="75"/>
                  </a:cubicBezTo>
                  <a:cubicBezTo>
                    <a:pt x="411" y="74"/>
                    <a:pt x="411" y="71"/>
                    <a:pt x="412" y="70"/>
                  </a:cubicBezTo>
                  <a:cubicBezTo>
                    <a:pt x="414" y="68"/>
                    <a:pt x="421" y="67"/>
                    <a:pt x="422" y="65"/>
                  </a:cubicBezTo>
                  <a:cubicBezTo>
                    <a:pt x="423" y="63"/>
                    <a:pt x="423" y="60"/>
                    <a:pt x="423" y="58"/>
                  </a:cubicBezTo>
                  <a:cubicBezTo>
                    <a:pt x="424" y="54"/>
                    <a:pt x="427" y="52"/>
                    <a:pt x="428" y="50"/>
                  </a:cubicBezTo>
                  <a:cubicBezTo>
                    <a:pt x="429" y="49"/>
                    <a:pt x="426" y="48"/>
                    <a:pt x="425" y="47"/>
                  </a:cubicBezTo>
                  <a:cubicBezTo>
                    <a:pt x="425" y="45"/>
                    <a:pt x="427" y="44"/>
                    <a:pt x="427" y="42"/>
                  </a:cubicBezTo>
                  <a:cubicBezTo>
                    <a:pt x="428" y="39"/>
                    <a:pt x="425" y="36"/>
                    <a:pt x="426" y="32"/>
                  </a:cubicBezTo>
                  <a:cubicBezTo>
                    <a:pt x="426" y="31"/>
                    <a:pt x="430" y="19"/>
                    <a:pt x="430" y="18"/>
                  </a:cubicBezTo>
                  <a:cubicBezTo>
                    <a:pt x="429" y="18"/>
                    <a:pt x="425" y="18"/>
                    <a:pt x="426" y="17"/>
                  </a:cubicBezTo>
                  <a:cubicBezTo>
                    <a:pt x="427" y="14"/>
                    <a:pt x="430" y="15"/>
                    <a:pt x="432" y="13"/>
                  </a:cubicBezTo>
                  <a:cubicBezTo>
                    <a:pt x="435" y="11"/>
                    <a:pt x="431" y="11"/>
                    <a:pt x="432" y="10"/>
                  </a:cubicBezTo>
                  <a:cubicBezTo>
                    <a:pt x="433" y="9"/>
                    <a:pt x="436" y="10"/>
                    <a:pt x="437" y="9"/>
                  </a:cubicBezTo>
                  <a:cubicBezTo>
                    <a:pt x="437" y="9"/>
                    <a:pt x="437" y="7"/>
                    <a:pt x="437" y="6"/>
                  </a:cubicBezTo>
                  <a:cubicBezTo>
                    <a:pt x="435" y="7"/>
                    <a:pt x="432" y="7"/>
                    <a:pt x="428" y="6"/>
                  </a:cubicBezTo>
                  <a:cubicBezTo>
                    <a:pt x="425" y="5"/>
                    <a:pt x="421" y="10"/>
                    <a:pt x="418" y="7"/>
                  </a:cubicBezTo>
                  <a:cubicBezTo>
                    <a:pt x="417" y="6"/>
                    <a:pt x="419" y="5"/>
                    <a:pt x="418" y="4"/>
                  </a:cubicBezTo>
                  <a:cubicBezTo>
                    <a:pt x="418" y="4"/>
                    <a:pt x="417" y="5"/>
                    <a:pt x="416" y="5"/>
                  </a:cubicBezTo>
                  <a:cubicBezTo>
                    <a:pt x="415" y="5"/>
                    <a:pt x="413" y="3"/>
                    <a:pt x="412" y="2"/>
                  </a:cubicBezTo>
                  <a:cubicBezTo>
                    <a:pt x="411" y="2"/>
                    <a:pt x="405" y="2"/>
                    <a:pt x="405" y="2"/>
                  </a:cubicBezTo>
                  <a:cubicBezTo>
                    <a:pt x="407" y="6"/>
                    <a:pt x="404" y="6"/>
                    <a:pt x="399" y="6"/>
                  </a:cubicBezTo>
                  <a:cubicBezTo>
                    <a:pt x="396" y="6"/>
                    <a:pt x="389" y="0"/>
                    <a:pt x="387" y="1"/>
                  </a:cubicBezTo>
                  <a:cubicBezTo>
                    <a:pt x="384" y="2"/>
                    <a:pt x="385" y="4"/>
                    <a:pt x="383" y="5"/>
                  </a:cubicBezTo>
                  <a:cubicBezTo>
                    <a:pt x="378" y="7"/>
                    <a:pt x="372" y="5"/>
                    <a:pt x="368" y="8"/>
                  </a:cubicBezTo>
                  <a:cubicBezTo>
                    <a:pt x="366" y="9"/>
                    <a:pt x="365" y="11"/>
                    <a:pt x="362" y="11"/>
                  </a:cubicBezTo>
                  <a:cubicBezTo>
                    <a:pt x="358" y="11"/>
                    <a:pt x="354" y="4"/>
                    <a:pt x="343" y="3"/>
                  </a:cubicBezTo>
                  <a:cubicBezTo>
                    <a:pt x="339" y="3"/>
                    <a:pt x="335" y="3"/>
                    <a:pt x="331" y="2"/>
                  </a:cubicBezTo>
                  <a:cubicBezTo>
                    <a:pt x="327" y="2"/>
                    <a:pt x="325" y="6"/>
                    <a:pt x="321" y="6"/>
                  </a:cubicBezTo>
                  <a:cubicBezTo>
                    <a:pt x="318" y="6"/>
                    <a:pt x="318" y="4"/>
                    <a:pt x="315" y="6"/>
                  </a:cubicBezTo>
                  <a:cubicBezTo>
                    <a:pt x="313" y="8"/>
                    <a:pt x="311" y="3"/>
                    <a:pt x="309" y="4"/>
                  </a:cubicBezTo>
                  <a:cubicBezTo>
                    <a:pt x="306" y="6"/>
                    <a:pt x="304" y="9"/>
                    <a:pt x="300" y="9"/>
                  </a:cubicBezTo>
                  <a:cubicBezTo>
                    <a:pt x="298" y="10"/>
                    <a:pt x="297" y="8"/>
                    <a:pt x="295" y="8"/>
                  </a:cubicBezTo>
                  <a:cubicBezTo>
                    <a:pt x="291" y="7"/>
                    <a:pt x="281" y="10"/>
                    <a:pt x="276" y="10"/>
                  </a:cubicBezTo>
                  <a:cubicBezTo>
                    <a:pt x="275" y="10"/>
                    <a:pt x="274" y="9"/>
                    <a:pt x="273" y="9"/>
                  </a:cubicBezTo>
                  <a:cubicBezTo>
                    <a:pt x="264" y="9"/>
                    <a:pt x="254" y="15"/>
                    <a:pt x="246" y="19"/>
                  </a:cubicBezTo>
                  <a:cubicBezTo>
                    <a:pt x="242" y="20"/>
                    <a:pt x="242" y="26"/>
                    <a:pt x="237" y="27"/>
                  </a:cubicBezTo>
                  <a:cubicBezTo>
                    <a:pt x="234" y="27"/>
                    <a:pt x="234" y="24"/>
                    <a:pt x="232" y="23"/>
                  </a:cubicBezTo>
                  <a:cubicBezTo>
                    <a:pt x="229" y="23"/>
                    <a:pt x="228" y="26"/>
                    <a:pt x="226" y="28"/>
                  </a:cubicBezTo>
                  <a:cubicBezTo>
                    <a:pt x="226" y="28"/>
                    <a:pt x="219" y="26"/>
                    <a:pt x="216" y="28"/>
                  </a:cubicBezTo>
                  <a:cubicBezTo>
                    <a:pt x="213" y="30"/>
                    <a:pt x="212" y="33"/>
                    <a:pt x="210" y="35"/>
                  </a:cubicBezTo>
                  <a:cubicBezTo>
                    <a:pt x="208" y="37"/>
                    <a:pt x="196" y="42"/>
                    <a:pt x="194" y="42"/>
                  </a:cubicBezTo>
                  <a:cubicBezTo>
                    <a:pt x="192" y="42"/>
                    <a:pt x="189" y="41"/>
                    <a:pt x="187" y="41"/>
                  </a:cubicBezTo>
                  <a:cubicBezTo>
                    <a:pt x="187" y="41"/>
                    <a:pt x="187" y="41"/>
                    <a:pt x="187" y="41"/>
                  </a:cubicBezTo>
                  <a:cubicBezTo>
                    <a:pt x="188" y="45"/>
                    <a:pt x="195" y="48"/>
                    <a:pt x="196" y="5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9" name="Google Shape;139;p2"/>
            <p:cNvSpPr/>
            <p:nvPr/>
          </p:nvSpPr>
          <p:spPr>
            <a:xfrm>
              <a:off x="4838295" y="2557839"/>
              <a:ext cx="530357" cy="363674"/>
            </a:xfrm>
            <a:custGeom>
              <a:rect b="b" l="l" r="r" t="t"/>
              <a:pathLst>
                <a:path extrusionOk="0" h="210" w="306">
                  <a:moveTo>
                    <a:pt x="105" y="210"/>
                  </a:moveTo>
                  <a:cubicBezTo>
                    <a:pt x="105" y="210"/>
                    <a:pt x="105" y="210"/>
                    <a:pt x="105" y="210"/>
                  </a:cubicBezTo>
                  <a:cubicBezTo>
                    <a:pt x="106" y="206"/>
                    <a:pt x="107" y="202"/>
                    <a:pt x="108" y="197"/>
                  </a:cubicBezTo>
                  <a:cubicBezTo>
                    <a:pt x="108" y="193"/>
                    <a:pt x="108" y="186"/>
                    <a:pt x="111" y="182"/>
                  </a:cubicBezTo>
                  <a:cubicBezTo>
                    <a:pt x="111" y="182"/>
                    <a:pt x="114" y="181"/>
                    <a:pt x="115" y="181"/>
                  </a:cubicBezTo>
                  <a:cubicBezTo>
                    <a:pt x="121" y="177"/>
                    <a:pt x="132" y="168"/>
                    <a:pt x="138" y="166"/>
                  </a:cubicBezTo>
                  <a:cubicBezTo>
                    <a:pt x="138" y="166"/>
                    <a:pt x="143" y="166"/>
                    <a:pt x="143" y="166"/>
                  </a:cubicBezTo>
                  <a:cubicBezTo>
                    <a:pt x="145" y="166"/>
                    <a:pt x="147" y="162"/>
                    <a:pt x="149" y="161"/>
                  </a:cubicBezTo>
                  <a:cubicBezTo>
                    <a:pt x="153" y="160"/>
                    <a:pt x="159" y="164"/>
                    <a:pt x="163" y="163"/>
                  </a:cubicBezTo>
                  <a:cubicBezTo>
                    <a:pt x="166" y="163"/>
                    <a:pt x="165" y="157"/>
                    <a:pt x="167" y="156"/>
                  </a:cubicBezTo>
                  <a:cubicBezTo>
                    <a:pt x="168" y="156"/>
                    <a:pt x="168" y="157"/>
                    <a:pt x="169" y="157"/>
                  </a:cubicBezTo>
                  <a:cubicBezTo>
                    <a:pt x="172" y="158"/>
                    <a:pt x="189" y="156"/>
                    <a:pt x="193" y="154"/>
                  </a:cubicBezTo>
                  <a:cubicBezTo>
                    <a:pt x="199" y="151"/>
                    <a:pt x="201" y="145"/>
                    <a:pt x="206" y="141"/>
                  </a:cubicBezTo>
                  <a:cubicBezTo>
                    <a:pt x="209" y="138"/>
                    <a:pt x="214" y="139"/>
                    <a:pt x="218" y="138"/>
                  </a:cubicBezTo>
                  <a:cubicBezTo>
                    <a:pt x="223" y="138"/>
                    <a:pt x="225" y="134"/>
                    <a:pt x="229" y="132"/>
                  </a:cubicBezTo>
                  <a:cubicBezTo>
                    <a:pt x="231" y="131"/>
                    <a:pt x="237" y="132"/>
                    <a:pt x="239" y="130"/>
                  </a:cubicBezTo>
                  <a:cubicBezTo>
                    <a:pt x="239" y="130"/>
                    <a:pt x="239" y="130"/>
                    <a:pt x="239" y="129"/>
                  </a:cubicBezTo>
                  <a:cubicBezTo>
                    <a:pt x="240" y="126"/>
                    <a:pt x="235" y="125"/>
                    <a:pt x="235" y="125"/>
                  </a:cubicBezTo>
                  <a:cubicBezTo>
                    <a:pt x="235" y="124"/>
                    <a:pt x="238" y="119"/>
                    <a:pt x="238" y="119"/>
                  </a:cubicBezTo>
                  <a:cubicBezTo>
                    <a:pt x="238" y="119"/>
                    <a:pt x="234" y="114"/>
                    <a:pt x="238" y="111"/>
                  </a:cubicBezTo>
                  <a:cubicBezTo>
                    <a:pt x="239" y="110"/>
                    <a:pt x="242" y="113"/>
                    <a:pt x="244" y="113"/>
                  </a:cubicBezTo>
                  <a:cubicBezTo>
                    <a:pt x="246" y="113"/>
                    <a:pt x="248" y="111"/>
                    <a:pt x="250" y="111"/>
                  </a:cubicBezTo>
                  <a:cubicBezTo>
                    <a:pt x="252" y="110"/>
                    <a:pt x="256" y="110"/>
                    <a:pt x="258" y="109"/>
                  </a:cubicBezTo>
                  <a:cubicBezTo>
                    <a:pt x="260" y="107"/>
                    <a:pt x="258" y="104"/>
                    <a:pt x="261" y="103"/>
                  </a:cubicBezTo>
                  <a:cubicBezTo>
                    <a:pt x="273" y="99"/>
                    <a:pt x="289" y="107"/>
                    <a:pt x="299" y="105"/>
                  </a:cubicBezTo>
                  <a:cubicBezTo>
                    <a:pt x="300" y="105"/>
                    <a:pt x="300" y="103"/>
                    <a:pt x="300" y="103"/>
                  </a:cubicBezTo>
                  <a:cubicBezTo>
                    <a:pt x="300" y="102"/>
                    <a:pt x="299" y="103"/>
                    <a:pt x="299" y="103"/>
                  </a:cubicBezTo>
                  <a:cubicBezTo>
                    <a:pt x="298" y="103"/>
                    <a:pt x="297" y="103"/>
                    <a:pt x="298" y="103"/>
                  </a:cubicBezTo>
                  <a:cubicBezTo>
                    <a:pt x="298" y="101"/>
                    <a:pt x="299" y="100"/>
                    <a:pt x="299" y="98"/>
                  </a:cubicBezTo>
                  <a:cubicBezTo>
                    <a:pt x="300" y="97"/>
                    <a:pt x="306" y="95"/>
                    <a:pt x="306" y="94"/>
                  </a:cubicBezTo>
                  <a:cubicBezTo>
                    <a:pt x="305" y="92"/>
                    <a:pt x="299" y="90"/>
                    <a:pt x="298" y="88"/>
                  </a:cubicBezTo>
                  <a:cubicBezTo>
                    <a:pt x="293" y="82"/>
                    <a:pt x="298" y="82"/>
                    <a:pt x="297" y="79"/>
                  </a:cubicBezTo>
                  <a:cubicBezTo>
                    <a:pt x="297" y="77"/>
                    <a:pt x="294" y="76"/>
                    <a:pt x="294" y="74"/>
                  </a:cubicBezTo>
                  <a:cubicBezTo>
                    <a:pt x="293" y="71"/>
                    <a:pt x="296" y="69"/>
                    <a:pt x="297" y="66"/>
                  </a:cubicBezTo>
                  <a:cubicBezTo>
                    <a:pt x="297" y="64"/>
                    <a:pt x="295" y="64"/>
                    <a:pt x="294" y="62"/>
                  </a:cubicBezTo>
                  <a:cubicBezTo>
                    <a:pt x="294" y="59"/>
                    <a:pt x="298" y="56"/>
                    <a:pt x="298" y="52"/>
                  </a:cubicBezTo>
                  <a:cubicBezTo>
                    <a:pt x="298" y="50"/>
                    <a:pt x="295" y="47"/>
                    <a:pt x="296" y="44"/>
                  </a:cubicBezTo>
                  <a:cubicBezTo>
                    <a:pt x="296" y="44"/>
                    <a:pt x="299" y="42"/>
                    <a:pt x="299" y="42"/>
                  </a:cubicBezTo>
                  <a:cubicBezTo>
                    <a:pt x="299" y="41"/>
                    <a:pt x="296" y="40"/>
                    <a:pt x="296" y="39"/>
                  </a:cubicBezTo>
                  <a:cubicBezTo>
                    <a:pt x="296" y="38"/>
                    <a:pt x="299" y="36"/>
                    <a:pt x="299" y="35"/>
                  </a:cubicBezTo>
                  <a:cubicBezTo>
                    <a:pt x="298" y="32"/>
                    <a:pt x="291" y="29"/>
                    <a:pt x="290" y="25"/>
                  </a:cubicBezTo>
                  <a:cubicBezTo>
                    <a:pt x="290" y="25"/>
                    <a:pt x="290" y="25"/>
                    <a:pt x="290" y="25"/>
                  </a:cubicBezTo>
                  <a:cubicBezTo>
                    <a:pt x="288" y="24"/>
                    <a:pt x="287" y="24"/>
                    <a:pt x="286" y="24"/>
                  </a:cubicBezTo>
                  <a:cubicBezTo>
                    <a:pt x="279" y="25"/>
                    <a:pt x="278" y="23"/>
                    <a:pt x="278" y="24"/>
                  </a:cubicBezTo>
                  <a:cubicBezTo>
                    <a:pt x="278" y="25"/>
                    <a:pt x="277" y="24"/>
                    <a:pt x="277" y="24"/>
                  </a:cubicBezTo>
                  <a:cubicBezTo>
                    <a:pt x="274" y="23"/>
                    <a:pt x="275" y="18"/>
                    <a:pt x="275" y="16"/>
                  </a:cubicBezTo>
                  <a:cubicBezTo>
                    <a:pt x="275" y="16"/>
                    <a:pt x="272" y="19"/>
                    <a:pt x="272" y="19"/>
                  </a:cubicBezTo>
                  <a:cubicBezTo>
                    <a:pt x="270" y="20"/>
                    <a:pt x="268" y="21"/>
                    <a:pt x="266" y="22"/>
                  </a:cubicBezTo>
                  <a:cubicBezTo>
                    <a:pt x="263" y="22"/>
                    <a:pt x="260" y="19"/>
                    <a:pt x="259" y="18"/>
                  </a:cubicBezTo>
                  <a:cubicBezTo>
                    <a:pt x="256" y="18"/>
                    <a:pt x="257" y="21"/>
                    <a:pt x="255" y="20"/>
                  </a:cubicBezTo>
                  <a:cubicBezTo>
                    <a:pt x="254" y="20"/>
                    <a:pt x="254" y="20"/>
                    <a:pt x="253" y="20"/>
                  </a:cubicBezTo>
                  <a:cubicBezTo>
                    <a:pt x="253" y="20"/>
                    <a:pt x="253" y="19"/>
                    <a:pt x="253" y="19"/>
                  </a:cubicBezTo>
                  <a:cubicBezTo>
                    <a:pt x="251" y="18"/>
                    <a:pt x="246" y="21"/>
                    <a:pt x="243" y="21"/>
                  </a:cubicBezTo>
                  <a:cubicBezTo>
                    <a:pt x="233" y="21"/>
                    <a:pt x="227" y="11"/>
                    <a:pt x="224" y="5"/>
                  </a:cubicBezTo>
                  <a:cubicBezTo>
                    <a:pt x="223" y="2"/>
                    <a:pt x="226" y="1"/>
                    <a:pt x="226" y="0"/>
                  </a:cubicBezTo>
                  <a:cubicBezTo>
                    <a:pt x="226" y="0"/>
                    <a:pt x="218" y="1"/>
                    <a:pt x="212" y="1"/>
                  </a:cubicBezTo>
                  <a:cubicBezTo>
                    <a:pt x="212" y="2"/>
                    <a:pt x="206" y="12"/>
                    <a:pt x="205" y="14"/>
                  </a:cubicBezTo>
                  <a:cubicBezTo>
                    <a:pt x="198" y="25"/>
                    <a:pt x="191" y="36"/>
                    <a:pt x="182" y="45"/>
                  </a:cubicBezTo>
                  <a:cubicBezTo>
                    <a:pt x="172" y="56"/>
                    <a:pt x="156" y="54"/>
                    <a:pt x="145" y="60"/>
                  </a:cubicBezTo>
                  <a:cubicBezTo>
                    <a:pt x="137" y="64"/>
                    <a:pt x="125" y="74"/>
                    <a:pt x="118" y="80"/>
                  </a:cubicBezTo>
                  <a:cubicBezTo>
                    <a:pt x="117" y="81"/>
                    <a:pt x="118" y="82"/>
                    <a:pt x="118" y="82"/>
                  </a:cubicBezTo>
                  <a:cubicBezTo>
                    <a:pt x="118" y="85"/>
                    <a:pt x="116" y="87"/>
                    <a:pt x="115" y="90"/>
                  </a:cubicBezTo>
                  <a:cubicBezTo>
                    <a:pt x="113" y="96"/>
                    <a:pt x="100" y="103"/>
                    <a:pt x="98" y="109"/>
                  </a:cubicBezTo>
                  <a:cubicBezTo>
                    <a:pt x="98" y="110"/>
                    <a:pt x="99" y="111"/>
                    <a:pt x="99" y="112"/>
                  </a:cubicBezTo>
                  <a:cubicBezTo>
                    <a:pt x="97" y="118"/>
                    <a:pt x="96" y="123"/>
                    <a:pt x="93" y="128"/>
                  </a:cubicBezTo>
                  <a:cubicBezTo>
                    <a:pt x="93" y="129"/>
                    <a:pt x="97" y="133"/>
                    <a:pt x="98" y="136"/>
                  </a:cubicBezTo>
                  <a:cubicBezTo>
                    <a:pt x="98" y="141"/>
                    <a:pt x="93" y="147"/>
                    <a:pt x="90" y="150"/>
                  </a:cubicBezTo>
                  <a:cubicBezTo>
                    <a:pt x="84" y="157"/>
                    <a:pt x="78" y="163"/>
                    <a:pt x="72" y="169"/>
                  </a:cubicBezTo>
                  <a:cubicBezTo>
                    <a:pt x="67" y="174"/>
                    <a:pt x="59" y="174"/>
                    <a:pt x="55" y="178"/>
                  </a:cubicBezTo>
                  <a:cubicBezTo>
                    <a:pt x="51" y="181"/>
                    <a:pt x="47" y="187"/>
                    <a:pt x="42" y="189"/>
                  </a:cubicBezTo>
                  <a:cubicBezTo>
                    <a:pt x="38" y="191"/>
                    <a:pt x="32" y="192"/>
                    <a:pt x="28" y="193"/>
                  </a:cubicBezTo>
                  <a:cubicBezTo>
                    <a:pt x="23" y="195"/>
                    <a:pt x="10" y="194"/>
                    <a:pt x="6" y="196"/>
                  </a:cubicBezTo>
                  <a:cubicBezTo>
                    <a:pt x="5" y="197"/>
                    <a:pt x="5" y="199"/>
                    <a:pt x="4" y="200"/>
                  </a:cubicBezTo>
                  <a:cubicBezTo>
                    <a:pt x="3" y="201"/>
                    <a:pt x="1" y="201"/>
                    <a:pt x="1" y="202"/>
                  </a:cubicBezTo>
                  <a:cubicBezTo>
                    <a:pt x="0" y="202"/>
                    <a:pt x="0" y="202"/>
                    <a:pt x="0" y="203"/>
                  </a:cubicBezTo>
                  <a:cubicBezTo>
                    <a:pt x="0" y="203"/>
                    <a:pt x="0" y="203"/>
                    <a:pt x="0" y="203"/>
                  </a:cubicBezTo>
                  <a:cubicBezTo>
                    <a:pt x="35" y="205"/>
                    <a:pt x="70" y="208"/>
                    <a:pt x="105" y="21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0" name="Google Shape;140;p2"/>
            <p:cNvSpPr/>
            <p:nvPr/>
          </p:nvSpPr>
          <p:spPr>
            <a:xfrm>
              <a:off x="4616050" y="2910149"/>
              <a:ext cx="404082" cy="309376"/>
            </a:xfrm>
            <a:custGeom>
              <a:rect b="b" l="l" r="r" t="t"/>
              <a:pathLst>
                <a:path extrusionOk="0" h="179" w="233">
                  <a:moveTo>
                    <a:pt x="5" y="165"/>
                  </a:moveTo>
                  <a:cubicBezTo>
                    <a:pt x="7" y="164"/>
                    <a:pt x="22" y="166"/>
                    <a:pt x="25" y="166"/>
                  </a:cubicBezTo>
                  <a:cubicBezTo>
                    <a:pt x="43" y="168"/>
                    <a:pt x="62" y="169"/>
                    <a:pt x="80" y="170"/>
                  </a:cubicBezTo>
                  <a:cubicBezTo>
                    <a:pt x="82" y="170"/>
                    <a:pt x="100" y="171"/>
                    <a:pt x="100" y="171"/>
                  </a:cubicBezTo>
                  <a:cubicBezTo>
                    <a:pt x="102" y="169"/>
                    <a:pt x="102" y="137"/>
                    <a:pt x="103" y="133"/>
                  </a:cubicBezTo>
                  <a:cubicBezTo>
                    <a:pt x="106" y="119"/>
                    <a:pt x="131" y="118"/>
                    <a:pt x="134" y="115"/>
                  </a:cubicBezTo>
                  <a:cubicBezTo>
                    <a:pt x="136" y="113"/>
                    <a:pt x="136" y="104"/>
                    <a:pt x="137" y="100"/>
                  </a:cubicBezTo>
                  <a:cubicBezTo>
                    <a:pt x="139" y="87"/>
                    <a:pt x="141" y="74"/>
                    <a:pt x="144" y="62"/>
                  </a:cubicBezTo>
                  <a:cubicBezTo>
                    <a:pt x="144" y="60"/>
                    <a:pt x="146" y="47"/>
                    <a:pt x="146" y="46"/>
                  </a:cubicBezTo>
                  <a:cubicBezTo>
                    <a:pt x="147" y="46"/>
                    <a:pt x="160" y="47"/>
                    <a:pt x="161" y="48"/>
                  </a:cubicBezTo>
                  <a:cubicBezTo>
                    <a:pt x="177" y="49"/>
                    <a:pt x="192" y="50"/>
                    <a:pt x="208" y="51"/>
                  </a:cubicBezTo>
                  <a:cubicBezTo>
                    <a:pt x="212" y="51"/>
                    <a:pt x="225" y="52"/>
                    <a:pt x="225" y="52"/>
                  </a:cubicBezTo>
                  <a:cubicBezTo>
                    <a:pt x="228" y="49"/>
                    <a:pt x="228" y="39"/>
                    <a:pt x="228" y="35"/>
                  </a:cubicBezTo>
                  <a:cubicBezTo>
                    <a:pt x="229" y="29"/>
                    <a:pt x="230" y="23"/>
                    <a:pt x="231" y="18"/>
                  </a:cubicBezTo>
                  <a:cubicBezTo>
                    <a:pt x="231" y="17"/>
                    <a:pt x="231" y="17"/>
                    <a:pt x="231" y="17"/>
                  </a:cubicBezTo>
                  <a:cubicBezTo>
                    <a:pt x="232" y="14"/>
                    <a:pt x="233" y="11"/>
                    <a:pt x="233" y="7"/>
                  </a:cubicBezTo>
                  <a:cubicBezTo>
                    <a:pt x="233" y="7"/>
                    <a:pt x="233" y="7"/>
                    <a:pt x="233" y="7"/>
                  </a:cubicBezTo>
                  <a:cubicBezTo>
                    <a:pt x="198" y="5"/>
                    <a:pt x="163" y="2"/>
                    <a:pt x="128" y="0"/>
                  </a:cubicBezTo>
                  <a:cubicBezTo>
                    <a:pt x="128" y="0"/>
                    <a:pt x="128" y="0"/>
                    <a:pt x="128" y="0"/>
                  </a:cubicBezTo>
                  <a:cubicBezTo>
                    <a:pt x="126" y="2"/>
                    <a:pt x="122" y="10"/>
                    <a:pt x="120" y="12"/>
                  </a:cubicBezTo>
                  <a:cubicBezTo>
                    <a:pt x="118" y="16"/>
                    <a:pt x="117" y="21"/>
                    <a:pt x="114" y="24"/>
                  </a:cubicBezTo>
                  <a:cubicBezTo>
                    <a:pt x="107" y="31"/>
                    <a:pt x="95" y="30"/>
                    <a:pt x="89" y="38"/>
                  </a:cubicBezTo>
                  <a:cubicBezTo>
                    <a:pt x="88" y="39"/>
                    <a:pt x="88" y="42"/>
                    <a:pt x="87" y="44"/>
                  </a:cubicBezTo>
                  <a:cubicBezTo>
                    <a:pt x="83" y="49"/>
                    <a:pt x="80" y="54"/>
                    <a:pt x="76" y="60"/>
                  </a:cubicBezTo>
                  <a:cubicBezTo>
                    <a:pt x="73" y="65"/>
                    <a:pt x="75" y="72"/>
                    <a:pt x="71" y="77"/>
                  </a:cubicBezTo>
                  <a:cubicBezTo>
                    <a:pt x="69" y="80"/>
                    <a:pt x="66" y="80"/>
                    <a:pt x="64" y="82"/>
                  </a:cubicBezTo>
                  <a:cubicBezTo>
                    <a:pt x="59" y="85"/>
                    <a:pt x="55" y="91"/>
                    <a:pt x="51" y="94"/>
                  </a:cubicBezTo>
                  <a:cubicBezTo>
                    <a:pt x="46" y="97"/>
                    <a:pt x="44" y="98"/>
                    <a:pt x="40" y="103"/>
                  </a:cubicBezTo>
                  <a:cubicBezTo>
                    <a:pt x="40" y="103"/>
                    <a:pt x="41" y="103"/>
                    <a:pt x="41" y="102"/>
                  </a:cubicBezTo>
                  <a:cubicBezTo>
                    <a:pt x="43" y="101"/>
                    <a:pt x="46" y="95"/>
                    <a:pt x="47" y="98"/>
                  </a:cubicBezTo>
                  <a:cubicBezTo>
                    <a:pt x="47" y="99"/>
                    <a:pt x="35" y="115"/>
                    <a:pt x="33" y="117"/>
                  </a:cubicBezTo>
                  <a:cubicBezTo>
                    <a:pt x="33" y="117"/>
                    <a:pt x="31" y="118"/>
                    <a:pt x="32" y="118"/>
                  </a:cubicBezTo>
                  <a:cubicBezTo>
                    <a:pt x="33" y="120"/>
                    <a:pt x="34" y="117"/>
                    <a:pt x="33" y="121"/>
                  </a:cubicBezTo>
                  <a:cubicBezTo>
                    <a:pt x="32" y="122"/>
                    <a:pt x="29" y="123"/>
                    <a:pt x="29" y="124"/>
                  </a:cubicBezTo>
                  <a:cubicBezTo>
                    <a:pt x="28" y="126"/>
                    <a:pt x="27" y="130"/>
                    <a:pt x="26" y="132"/>
                  </a:cubicBezTo>
                  <a:cubicBezTo>
                    <a:pt x="25" y="133"/>
                    <a:pt x="24" y="133"/>
                    <a:pt x="24" y="133"/>
                  </a:cubicBezTo>
                  <a:cubicBezTo>
                    <a:pt x="23" y="135"/>
                    <a:pt x="23" y="137"/>
                    <a:pt x="22" y="138"/>
                  </a:cubicBezTo>
                  <a:cubicBezTo>
                    <a:pt x="19" y="141"/>
                    <a:pt x="15" y="138"/>
                    <a:pt x="12" y="145"/>
                  </a:cubicBezTo>
                  <a:cubicBezTo>
                    <a:pt x="6" y="154"/>
                    <a:pt x="3" y="166"/>
                    <a:pt x="0" y="175"/>
                  </a:cubicBezTo>
                  <a:cubicBezTo>
                    <a:pt x="0" y="176"/>
                    <a:pt x="0" y="179"/>
                    <a:pt x="0" y="179"/>
                  </a:cubicBezTo>
                  <a:cubicBezTo>
                    <a:pt x="0" y="179"/>
                    <a:pt x="0" y="179"/>
                    <a:pt x="0" y="179"/>
                  </a:cubicBezTo>
                  <a:cubicBezTo>
                    <a:pt x="0" y="177"/>
                    <a:pt x="3" y="166"/>
                    <a:pt x="5" y="16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1" name="Google Shape;141;p2"/>
            <p:cNvSpPr/>
            <p:nvPr/>
          </p:nvSpPr>
          <p:spPr>
            <a:xfrm>
              <a:off x="4629941" y="3268770"/>
              <a:ext cx="8840" cy="11365"/>
            </a:xfrm>
            <a:custGeom>
              <a:rect b="b" l="l" r="r" t="t"/>
              <a:pathLst>
                <a:path extrusionOk="0" h="7" w="5">
                  <a:moveTo>
                    <a:pt x="5" y="0"/>
                  </a:moveTo>
                  <a:cubicBezTo>
                    <a:pt x="4" y="1"/>
                    <a:pt x="0" y="5"/>
                    <a:pt x="2" y="6"/>
                  </a:cubicBezTo>
                  <a:cubicBezTo>
                    <a:pt x="3" y="7"/>
                    <a:pt x="5" y="0"/>
                    <a:pt x="5"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2" name="Google Shape;142;p2"/>
            <p:cNvSpPr/>
            <p:nvPr/>
          </p:nvSpPr>
          <p:spPr>
            <a:xfrm>
              <a:off x="4629941" y="3288975"/>
              <a:ext cx="1263" cy="0"/>
            </a:xfrm>
            <a:custGeom>
              <a:rect b="b" l="l" r="r" t="t"/>
              <a:pathLst>
                <a:path extrusionOk="0" h="120000" w="1">
                  <a:moveTo>
                    <a:pt x="0" y="0"/>
                  </a:moveTo>
                  <a:cubicBezTo>
                    <a:pt x="0" y="0"/>
                    <a:pt x="0"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3" name="Google Shape;143;p2"/>
            <p:cNvSpPr/>
            <p:nvPr/>
          </p:nvSpPr>
          <p:spPr>
            <a:xfrm>
              <a:off x="4603422" y="2940454"/>
              <a:ext cx="555613" cy="583392"/>
            </a:xfrm>
            <a:custGeom>
              <a:rect b="b" l="l" r="r" t="t"/>
              <a:pathLst>
                <a:path extrusionOk="0" h="336" w="320">
                  <a:moveTo>
                    <a:pt x="1" y="294"/>
                  </a:moveTo>
                  <a:cubicBezTo>
                    <a:pt x="4" y="291"/>
                    <a:pt x="4" y="285"/>
                    <a:pt x="7" y="282"/>
                  </a:cubicBezTo>
                  <a:cubicBezTo>
                    <a:pt x="10" y="279"/>
                    <a:pt x="12" y="282"/>
                    <a:pt x="15" y="282"/>
                  </a:cubicBezTo>
                  <a:cubicBezTo>
                    <a:pt x="20" y="284"/>
                    <a:pt x="24" y="281"/>
                    <a:pt x="28" y="280"/>
                  </a:cubicBezTo>
                  <a:cubicBezTo>
                    <a:pt x="30" y="280"/>
                    <a:pt x="32" y="281"/>
                    <a:pt x="34" y="281"/>
                  </a:cubicBezTo>
                  <a:cubicBezTo>
                    <a:pt x="34" y="281"/>
                    <a:pt x="35" y="281"/>
                    <a:pt x="35" y="281"/>
                  </a:cubicBezTo>
                  <a:cubicBezTo>
                    <a:pt x="39" y="281"/>
                    <a:pt x="36" y="278"/>
                    <a:pt x="40" y="278"/>
                  </a:cubicBezTo>
                  <a:cubicBezTo>
                    <a:pt x="41" y="278"/>
                    <a:pt x="42" y="279"/>
                    <a:pt x="43" y="280"/>
                  </a:cubicBezTo>
                  <a:cubicBezTo>
                    <a:pt x="45" y="280"/>
                    <a:pt x="47" y="280"/>
                    <a:pt x="49" y="280"/>
                  </a:cubicBezTo>
                  <a:cubicBezTo>
                    <a:pt x="50" y="280"/>
                    <a:pt x="56" y="280"/>
                    <a:pt x="56" y="280"/>
                  </a:cubicBezTo>
                  <a:cubicBezTo>
                    <a:pt x="58" y="283"/>
                    <a:pt x="62" y="288"/>
                    <a:pt x="64" y="292"/>
                  </a:cubicBezTo>
                  <a:cubicBezTo>
                    <a:pt x="64" y="292"/>
                    <a:pt x="66" y="293"/>
                    <a:pt x="66" y="293"/>
                  </a:cubicBezTo>
                  <a:cubicBezTo>
                    <a:pt x="66" y="295"/>
                    <a:pt x="66" y="295"/>
                    <a:pt x="66" y="295"/>
                  </a:cubicBezTo>
                  <a:cubicBezTo>
                    <a:pt x="68" y="295"/>
                    <a:pt x="68" y="293"/>
                    <a:pt x="70" y="294"/>
                  </a:cubicBezTo>
                  <a:cubicBezTo>
                    <a:pt x="71" y="294"/>
                    <a:pt x="70" y="296"/>
                    <a:pt x="70" y="296"/>
                  </a:cubicBezTo>
                  <a:cubicBezTo>
                    <a:pt x="71" y="296"/>
                    <a:pt x="74" y="294"/>
                    <a:pt x="75" y="295"/>
                  </a:cubicBezTo>
                  <a:cubicBezTo>
                    <a:pt x="80" y="297"/>
                    <a:pt x="77" y="306"/>
                    <a:pt x="79" y="309"/>
                  </a:cubicBezTo>
                  <a:cubicBezTo>
                    <a:pt x="80" y="310"/>
                    <a:pt x="82" y="310"/>
                    <a:pt x="83" y="311"/>
                  </a:cubicBezTo>
                  <a:cubicBezTo>
                    <a:pt x="84" y="312"/>
                    <a:pt x="82" y="313"/>
                    <a:pt x="84" y="314"/>
                  </a:cubicBezTo>
                  <a:cubicBezTo>
                    <a:pt x="86" y="313"/>
                    <a:pt x="86" y="313"/>
                    <a:pt x="86" y="313"/>
                  </a:cubicBezTo>
                  <a:cubicBezTo>
                    <a:pt x="87" y="314"/>
                    <a:pt x="88" y="322"/>
                    <a:pt x="88" y="322"/>
                  </a:cubicBezTo>
                  <a:cubicBezTo>
                    <a:pt x="89" y="322"/>
                    <a:pt x="89" y="321"/>
                    <a:pt x="90" y="321"/>
                  </a:cubicBezTo>
                  <a:cubicBezTo>
                    <a:pt x="90" y="322"/>
                    <a:pt x="89" y="323"/>
                    <a:pt x="90" y="323"/>
                  </a:cubicBezTo>
                  <a:cubicBezTo>
                    <a:pt x="91" y="325"/>
                    <a:pt x="95" y="325"/>
                    <a:pt x="97" y="327"/>
                  </a:cubicBezTo>
                  <a:cubicBezTo>
                    <a:pt x="97" y="328"/>
                    <a:pt x="97" y="330"/>
                    <a:pt x="97" y="331"/>
                  </a:cubicBezTo>
                  <a:cubicBezTo>
                    <a:pt x="99" y="334"/>
                    <a:pt x="104" y="334"/>
                    <a:pt x="107" y="336"/>
                  </a:cubicBezTo>
                  <a:cubicBezTo>
                    <a:pt x="107" y="336"/>
                    <a:pt x="113" y="332"/>
                    <a:pt x="113" y="331"/>
                  </a:cubicBezTo>
                  <a:cubicBezTo>
                    <a:pt x="115" y="329"/>
                    <a:pt x="113" y="327"/>
                    <a:pt x="113" y="326"/>
                  </a:cubicBezTo>
                  <a:cubicBezTo>
                    <a:pt x="112" y="324"/>
                    <a:pt x="115" y="319"/>
                    <a:pt x="116" y="317"/>
                  </a:cubicBezTo>
                  <a:cubicBezTo>
                    <a:pt x="116" y="317"/>
                    <a:pt x="117" y="313"/>
                    <a:pt x="117" y="313"/>
                  </a:cubicBezTo>
                  <a:cubicBezTo>
                    <a:pt x="118" y="313"/>
                    <a:pt x="118" y="314"/>
                    <a:pt x="119" y="314"/>
                  </a:cubicBezTo>
                  <a:cubicBezTo>
                    <a:pt x="120" y="314"/>
                    <a:pt x="121" y="311"/>
                    <a:pt x="123" y="311"/>
                  </a:cubicBezTo>
                  <a:cubicBezTo>
                    <a:pt x="125" y="310"/>
                    <a:pt x="136" y="326"/>
                    <a:pt x="136" y="326"/>
                  </a:cubicBezTo>
                  <a:cubicBezTo>
                    <a:pt x="139" y="325"/>
                    <a:pt x="139" y="319"/>
                    <a:pt x="142" y="317"/>
                  </a:cubicBezTo>
                  <a:cubicBezTo>
                    <a:pt x="145" y="316"/>
                    <a:pt x="154" y="319"/>
                    <a:pt x="157" y="320"/>
                  </a:cubicBezTo>
                  <a:cubicBezTo>
                    <a:pt x="161" y="321"/>
                    <a:pt x="165" y="318"/>
                    <a:pt x="169" y="318"/>
                  </a:cubicBezTo>
                  <a:cubicBezTo>
                    <a:pt x="170" y="318"/>
                    <a:pt x="172" y="318"/>
                    <a:pt x="173" y="318"/>
                  </a:cubicBezTo>
                  <a:cubicBezTo>
                    <a:pt x="173" y="318"/>
                    <a:pt x="174" y="319"/>
                    <a:pt x="175" y="318"/>
                  </a:cubicBezTo>
                  <a:cubicBezTo>
                    <a:pt x="175" y="318"/>
                    <a:pt x="174" y="310"/>
                    <a:pt x="177" y="311"/>
                  </a:cubicBezTo>
                  <a:cubicBezTo>
                    <a:pt x="179" y="312"/>
                    <a:pt x="176" y="316"/>
                    <a:pt x="177" y="317"/>
                  </a:cubicBezTo>
                  <a:cubicBezTo>
                    <a:pt x="177" y="317"/>
                    <a:pt x="194" y="318"/>
                    <a:pt x="196" y="318"/>
                  </a:cubicBezTo>
                  <a:cubicBezTo>
                    <a:pt x="214" y="318"/>
                    <a:pt x="232" y="319"/>
                    <a:pt x="250" y="320"/>
                  </a:cubicBezTo>
                  <a:cubicBezTo>
                    <a:pt x="253" y="320"/>
                    <a:pt x="273" y="321"/>
                    <a:pt x="273" y="320"/>
                  </a:cubicBezTo>
                  <a:cubicBezTo>
                    <a:pt x="274" y="320"/>
                    <a:pt x="275" y="315"/>
                    <a:pt x="275" y="314"/>
                  </a:cubicBezTo>
                  <a:cubicBezTo>
                    <a:pt x="276" y="312"/>
                    <a:pt x="280" y="299"/>
                    <a:pt x="280" y="298"/>
                  </a:cubicBezTo>
                  <a:cubicBezTo>
                    <a:pt x="279" y="296"/>
                    <a:pt x="274" y="295"/>
                    <a:pt x="273" y="293"/>
                  </a:cubicBezTo>
                  <a:cubicBezTo>
                    <a:pt x="273" y="293"/>
                    <a:pt x="273" y="289"/>
                    <a:pt x="273" y="289"/>
                  </a:cubicBezTo>
                  <a:cubicBezTo>
                    <a:pt x="273" y="284"/>
                    <a:pt x="273" y="279"/>
                    <a:pt x="273" y="274"/>
                  </a:cubicBezTo>
                  <a:cubicBezTo>
                    <a:pt x="273" y="227"/>
                    <a:pt x="274" y="180"/>
                    <a:pt x="275" y="133"/>
                  </a:cubicBezTo>
                  <a:cubicBezTo>
                    <a:pt x="276" y="116"/>
                    <a:pt x="276" y="98"/>
                    <a:pt x="277" y="81"/>
                  </a:cubicBezTo>
                  <a:cubicBezTo>
                    <a:pt x="277" y="79"/>
                    <a:pt x="278" y="64"/>
                    <a:pt x="278" y="63"/>
                  </a:cubicBezTo>
                  <a:cubicBezTo>
                    <a:pt x="278" y="63"/>
                    <a:pt x="307" y="65"/>
                    <a:pt x="310" y="65"/>
                  </a:cubicBezTo>
                  <a:cubicBezTo>
                    <a:pt x="311" y="65"/>
                    <a:pt x="320" y="66"/>
                    <a:pt x="319" y="64"/>
                  </a:cubicBezTo>
                  <a:cubicBezTo>
                    <a:pt x="318" y="61"/>
                    <a:pt x="301" y="50"/>
                    <a:pt x="298" y="47"/>
                  </a:cubicBezTo>
                  <a:cubicBezTo>
                    <a:pt x="278" y="31"/>
                    <a:pt x="258" y="16"/>
                    <a:pt x="238" y="0"/>
                  </a:cubicBezTo>
                  <a:cubicBezTo>
                    <a:pt x="237" y="5"/>
                    <a:pt x="236" y="11"/>
                    <a:pt x="235" y="17"/>
                  </a:cubicBezTo>
                  <a:cubicBezTo>
                    <a:pt x="235" y="21"/>
                    <a:pt x="235" y="31"/>
                    <a:pt x="232" y="34"/>
                  </a:cubicBezTo>
                  <a:cubicBezTo>
                    <a:pt x="232" y="34"/>
                    <a:pt x="219" y="33"/>
                    <a:pt x="215" y="33"/>
                  </a:cubicBezTo>
                  <a:cubicBezTo>
                    <a:pt x="199" y="32"/>
                    <a:pt x="184" y="31"/>
                    <a:pt x="168" y="30"/>
                  </a:cubicBezTo>
                  <a:cubicBezTo>
                    <a:pt x="167" y="29"/>
                    <a:pt x="154" y="28"/>
                    <a:pt x="153" y="28"/>
                  </a:cubicBezTo>
                  <a:cubicBezTo>
                    <a:pt x="153" y="29"/>
                    <a:pt x="151" y="42"/>
                    <a:pt x="151" y="44"/>
                  </a:cubicBezTo>
                  <a:cubicBezTo>
                    <a:pt x="148" y="56"/>
                    <a:pt x="146" y="69"/>
                    <a:pt x="144" y="82"/>
                  </a:cubicBezTo>
                  <a:cubicBezTo>
                    <a:pt x="143" y="86"/>
                    <a:pt x="143" y="95"/>
                    <a:pt x="141" y="97"/>
                  </a:cubicBezTo>
                  <a:cubicBezTo>
                    <a:pt x="138" y="100"/>
                    <a:pt x="113" y="101"/>
                    <a:pt x="110" y="115"/>
                  </a:cubicBezTo>
                  <a:cubicBezTo>
                    <a:pt x="109" y="119"/>
                    <a:pt x="109" y="151"/>
                    <a:pt x="107" y="153"/>
                  </a:cubicBezTo>
                  <a:cubicBezTo>
                    <a:pt x="107" y="153"/>
                    <a:pt x="89" y="152"/>
                    <a:pt x="87" y="152"/>
                  </a:cubicBezTo>
                  <a:cubicBezTo>
                    <a:pt x="69" y="151"/>
                    <a:pt x="50" y="150"/>
                    <a:pt x="32" y="148"/>
                  </a:cubicBezTo>
                  <a:cubicBezTo>
                    <a:pt x="29" y="148"/>
                    <a:pt x="14" y="146"/>
                    <a:pt x="12" y="147"/>
                  </a:cubicBezTo>
                  <a:cubicBezTo>
                    <a:pt x="10" y="148"/>
                    <a:pt x="7" y="159"/>
                    <a:pt x="7" y="161"/>
                  </a:cubicBezTo>
                  <a:cubicBezTo>
                    <a:pt x="7" y="161"/>
                    <a:pt x="7" y="161"/>
                    <a:pt x="7" y="161"/>
                  </a:cubicBezTo>
                  <a:cubicBezTo>
                    <a:pt x="7" y="162"/>
                    <a:pt x="7" y="162"/>
                    <a:pt x="7" y="162"/>
                  </a:cubicBezTo>
                  <a:cubicBezTo>
                    <a:pt x="10" y="159"/>
                    <a:pt x="8" y="154"/>
                    <a:pt x="12" y="152"/>
                  </a:cubicBezTo>
                  <a:cubicBezTo>
                    <a:pt x="13" y="151"/>
                    <a:pt x="14" y="158"/>
                    <a:pt x="14" y="158"/>
                  </a:cubicBezTo>
                  <a:cubicBezTo>
                    <a:pt x="14" y="159"/>
                    <a:pt x="17" y="164"/>
                    <a:pt x="17" y="165"/>
                  </a:cubicBezTo>
                  <a:cubicBezTo>
                    <a:pt x="16" y="166"/>
                    <a:pt x="16" y="166"/>
                    <a:pt x="18" y="168"/>
                  </a:cubicBezTo>
                  <a:cubicBezTo>
                    <a:pt x="20" y="171"/>
                    <a:pt x="19" y="165"/>
                    <a:pt x="20" y="164"/>
                  </a:cubicBezTo>
                  <a:cubicBezTo>
                    <a:pt x="20" y="164"/>
                    <a:pt x="21" y="167"/>
                    <a:pt x="21" y="167"/>
                  </a:cubicBezTo>
                  <a:cubicBezTo>
                    <a:pt x="21" y="167"/>
                    <a:pt x="21" y="167"/>
                    <a:pt x="22" y="167"/>
                  </a:cubicBezTo>
                  <a:cubicBezTo>
                    <a:pt x="23" y="168"/>
                    <a:pt x="22" y="172"/>
                    <a:pt x="22" y="173"/>
                  </a:cubicBezTo>
                  <a:cubicBezTo>
                    <a:pt x="23" y="175"/>
                    <a:pt x="25" y="177"/>
                    <a:pt x="25" y="179"/>
                  </a:cubicBezTo>
                  <a:cubicBezTo>
                    <a:pt x="25" y="180"/>
                    <a:pt x="23" y="180"/>
                    <a:pt x="23" y="181"/>
                  </a:cubicBezTo>
                  <a:cubicBezTo>
                    <a:pt x="23" y="184"/>
                    <a:pt x="25" y="182"/>
                    <a:pt x="24" y="185"/>
                  </a:cubicBezTo>
                  <a:cubicBezTo>
                    <a:pt x="23" y="186"/>
                    <a:pt x="21" y="187"/>
                    <a:pt x="21" y="188"/>
                  </a:cubicBezTo>
                  <a:cubicBezTo>
                    <a:pt x="20" y="189"/>
                    <a:pt x="24" y="187"/>
                    <a:pt x="22" y="191"/>
                  </a:cubicBezTo>
                  <a:cubicBezTo>
                    <a:pt x="22" y="193"/>
                    <a:pt x="14" y="199"/>
                    <a:pt x="15" y="201"/>
                  </a:cubicBezTo>
                  <a:cubicBezTo>
                    <a:pt x="15" y="201"/>
                    <a:pt x="15" y="201"/>
                    <a:pt x="15" y="201"/>
                  </a:cubicBezTo>
                  <a:cubicBezTo>
                    <a:pt x="15" y="201"/>
                    <a:pt x="15" y="201"/>
                    <a:pt x="16" y="201"/>
                  </a:cubicBezTo>
                  <a:cubicBezTo>
                    <a:pt x="16" y="201"/>
                    <a:pt x="17" y="199"/>
                    <a:pt x="17" y="199"/>
                  </a:cubicBezTo>
                  <a:cubicBezTo>
                    <a:pt x="18" y="200"/>
                    <a:pt x="18" y="201"/>
                    <a:pt x="17" y="201"/>
                  </a:cubicBezTo>
                  <a:cubicBezTo>
                    <a:pt x="17" y="202"/>
                    <a:pt x="16" y="201"/>
                    <a:pt x="16" y="201"/>
                  </a:cubicBezTo>
                  <a:cubicBezTo>
                    <a:pt x="15" y="201"/>
                    <a:pt x="15" y="201"/>
                    <a:pt x="15" y="201"/>
                  </a:cubicBezTo>
                  <a:cubicBezTo>
                    <a:pt x="15" y="201"/>
                    <a:pt x="14" y="201"/>
                    <a:pt x="13" y="202"/>
                  </a:cubicBezTo>
                  <a:cubicBezTo>
                    <a:pt x="12" y="202"/>
                    <a:pt x="19" y="208"/>
                    <a:pt x="20" y="215"/>
                  </a:cubicBezTo>
                  <a:cubicBezTo>
                    <a:pt x="22" y="232"/>
                    <a:pt x="19" y="249"/>
                    <a:pt x="11" y="264"/>
                  </a:cubicBezTo>
                  <a:cubicBezTo>
                    <a:pt x="9" y="269"/>
                    <a:pt x="5" y="273"/>
                    <a:pt x="4" y="278"/>
                  </a:cubicBezTo>
                  <a:cubicBezTo>
                    <a:pt x="2" y="283"/>
                    <a:pt x="1" y="288"/>
                    <a:pt x="1" y="292"/>
                  </a:cubicBezTo>
                  <a:cubicBezTo>
                    <a:pt x="1" y="292"/>
                    <a:pt x="1" y="292"/>
                    <a:pt x="1" y="292"/>
                  </a:cubicBezTo>
                  <a:cubicBezTo>
                    <a:pt x="1" y="293"/>
                    <a:pt x="0" y="294"/>
                    <a:pt x="1" y="29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4" name="Google Shape;144;p2"/>
            <p:cNvSpPr/>
            <p:nvPr/>
          </p:nvSpPr>
          <p:spPr>
            <a:xfrm>
              <a:off x="4574380" y="3559205"/>
              <a:ext cx="135116" cy="36621"/>
            </a:xfrm>
            <a:custGeom>
              <a:rect b="b" l="l" r="r" t="t"/>
              <a:pathLst>
                <a:path extrusionOk="0" h="21" w="78">
                  <a:moveTo>
                    <a:pt x="25" y="18"/>
                  </a:moveTo>
                  <a:cubicBezTo>
                    <a:pt x="26" y="17"/>
                    <a:pt x="25" y="13"/>
                    <a:pt x="26" y="13"/>
                  </a:cubicBezTo>
                  <a:cubicBezTo>
                    <a:pt x="29" y="10"/>
                    <a:pt x="36" y="14"/>
                    <a:pt x="39" y="12"/>
                  </a:cubicBezTo>
                  <a:cubicBezTo>
                    <a:pt x="41" y="11"/>
                    <a:pt x="42" y="6"/>
                    <a:pt x="44" y="6"/>
                  </a:cubicBezTo>
                  <a:cubicBezTo>
                    <a:pt x="45" y="7"/>
                    <a:pt x="46" y="10"/>
                    <a:pt x="48" y="10"/>
                  </a:cubicBezTo>
                  <a:cubicBezTo>
                    <a:pt x="51" y="12"/>
                    <a:pt x="53" y="13"/>
                    <a:pt x="57" y="14"/>
                  </a:cubicBezTo>
                  <a:cubicBezTo>
                    <a:pt x="58" y="14"/>
                    <a:pt x="60" y="16"/>
                    <a:pt x="61" y="17"/>
                  </a:cubicBezTo>
                  <a:cubicBezTo>
                    <a:pt x="64" y="18"/>
                    <a:pt x="72" y="16"/>
                    <a:pt x="75" y="15"/>
                  </a:cubicBezTo>
                  <a:cubicBezTo>
                    <a:pt x="78" y="14"/>
                    <a:pt x="75" y="10"/>
                    <a:pt x="74" y="9"/>
                  </a:cubicBezTo>
                  <a:cubicBezTo>
                    <a:pt x="71" y="6"/>
                    <a:pt x="66" y="12"/>
                    <a:pt x="63" y="11"/>
                  </a:cubicBezTo>
                  <a:cubicBezTo>
                    <a:pt x="61" y="11"/>
                    <a:pt x="60" y="7"/>
                    <a:pt x="59" y="6"/>
                  </a:cubicBezTo>
                  <a:cubicBezTo>
                    <a:pt x="56" y="3"/>
                    <a:pt x="53" y="8"/>
                    <a:pt x="52" y="5"/>
                  </a:cubicBezTo>
                  <a:cubicBezTo>
                    <a:pt x="50" y="3"/>
                    <a:pt x="50" y="0"/>
                    <a:pt x="46" y="0"/>
                  </a:cubicBezTo>
                  <a:cubicBezTo>
                    <a:pt x="44" y="0"/>
                    <a:pt x="36" y="2"/>
                    <a:pt x="35" y="3"/>
                  </a:cubicBezTo>
                  <a:cubicBezTo>
                    <a:pt x="35" y="4"/>
                    <a:pt x="36" y="6"/>
                    <a:pt x="35" y="7"/>
                  </a:cubicBezTo>
                  <a:cubicBezTo>
                    <a:pt x="33" y="8"/>
                    <a:pt x="11" y="6"/>
                    <a:pt x="8" y="5"/>
                  </a:cubicBezTo>
                  <a:cubicBezTo>
                    <a:pt x="8" y="5"/>
                    <a:pt x="8" y="5"/>
                    <a:pt x="8" y="5"/>
                  </a:cubicBezTo>
                  <a:cubicBezTo>
                    <a:pt x="8" y="7"/>
                    <a:pt x="9" y="9"/>
                    <a:pt x="9" y="10"/>
                  </a:cubicBezTo>
                  <a:cubicBezTo>
                    <a:pt x="10" y="13"/>
                    <a:pt x="17" y="10"/>
                    <a:pt x="18" y="10"/>
                  </a:cubicBezTo>
                  <a:cubicBezTo>
                    <a:pt x="22" y="10"/>
                    <a:pt x="27" y="9"/>
                    <a:pt x="31" y="9"/>
                  </a:cubicBezTo>
                  <a:cubicBezTo>
                    <a:pt x="33" y="8"/>
                    <a:pt x="33" y="8"/>
                    <a:pt x="33" y="8"/>
                  </a:cubicBezTo>
                  <a:cubicBezTo>
                    <a:pt x="36" y="8"/>
                    <a:pt x="35" y="9"/>
                    <a:pt x="39" y="10"/>
                  </a:cubicBezTo>
                  <a:cubicBezTo>
                    <a:pt x="40" y="10"/>
                    <a:pt x="38" y="11"/>
                    <a:pt x="37" y="11"/>
                  </a:cubicBezTo>
                  <a:cubicBezTo>
                    <a:pt x="35" y="11"/>
                    <a:pt x="35" y="8"/>
                    <a:pt x="33" y="9"/>
                  </a:cubicBezTo>
                  <a:cubicBezTo>
                    <a:pt x="30" y="10"/>
                    <a:pt x="17" y="11"/>
                    <a:pt x="16" y="12"/>
                  </a:cubicBezTo>
                  <a:cubicBezTo>
                    <a:pt x="16" y="12"/>
                    <a:pt x="16" y="12"/>
                    <a:pt x="16" y="12"/>
                  </a:cubicBezTo>
                  <a:cubicBezTo>
                    <a:pt x="16" y="17"/>
                    <a:pt x="13" y="14"/>
                    <a:pt x="11" y="14"/>
                  </a:cubicBezTo>
                  <a:cubicBezTo>
                    <a:pt x="9" y="13"/>
                    <a:pt x="11" y="17"/>
                    <a:pt x="10" y="16"/>
                  </a:cubicBezTo>
                  <a:cubicBezTo>
                    <a:pt x="10" y="15"/>
                    <a:pt x="7" y="13"/>
                    <a:pt x="7" y="12"/>
                  </a:cubicBezTo>
                  <a:cubicBezTo>
                    <a:pt x="6" y="11"/>
                    <a:pt x="7" y="9"/>
                    <a:pt x="7" y="9"/>
                  </a:cubicBezTo>
                  <a:cubicBezTo>
                    <a:pt x="6" y="7"/>
                    <a:pt x="1" y="10"/>
                    <a:pt x="0" y="12"/>
                  </a:cubicBezTo>
                  <a:cubicBezTo>
                    <a:pt x="0" y="15"/>
                    <a:pt x="1" y="18"/>
                    <a:pt x="1" y="20"/>
                  </a:cubicBezTo>
                  <a:cubicBezTo>
                    <a:pt x="2" y="20"/>
                    <a:pt x="2" y="20"/>
                    <a:pt x="2" y="20"/>
                  </a:cubicBezTo>
                  <a:cubicBezTo>
                    <a:pt x="6" y="12"/>
                    <a:pt x="20" y="21"/>
                    <a:pt x="25" y="18"/>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5" name="Google Shape;145;p2"/>
            <p:cNvSpPr/>
            <p:nvPr/>
          </p:nvSpPr>
          <p:spPr>
            <a:xfrm>
              <a:off x="4626152" y="3609715"/>
              <a:ext cx="3789" cy="3789"/>
            </a:xfrm>
            <a:custGeom>
              <a:rect b="b" l="l" r="r" t="t"/>
              <a:pathLst>
                <a:path extrusionOk="0" h="2" w="2">
                  <a:moveTo>
                    <a:pt x="1" y="0"/>
                  </a:moveTo>
                  <a:cubicBezTo>
                    <a:pt x="0" y="0"/>
                    <a:pt x="0" y="1"/>
                    <a:pt x="1" y="2"/>
                  </a:cubicBezTo>
                  <a:cubicBezTo>
                    <a:pt x="1" y="1"/>
                    <a:pt x="1" y="0"/>
                    <a:pt x="2" y="0"/>
                  </a:cubicBezTo>
                  <a:cubicBezTo>
                    <a:pt x="1" y="0"/>
                    <a:pt x="1"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6" name="Google Shape;146;p2"/>
            <p:cNvSpPr/>
            <p:nvPr/>
          </p:nvSpPr>
          <p:spPr>
            <a:xfrm>
              <a:off x="4555438" y="3422826"/>
              <a:ext cx="255077" cy="214669"/>
            </a:xfrm>
            <a:custGeom>
              <a:rect b="b" l="l" r="r" t="t"/>
              <a:pathLst>
                <a:path extrusionOk="0" h="124" w="147">
                  <a:moveTo>
                    <a:pt x="24" y="116"/>
                  </a:moveTo>
                  <a:cubicBezTo>
                    <a:pt x="28" y="115"/>
                    <a:pt x="33" y="118"/>
                    <a:pt x="37" y="117"/>
                  </a:cubicBezTo>
                  <a:cubicBezTo>
                    <a:pt x="42" y="117"/>
                    <a:pt x="45" y="112"/>
                    <a:pt x="50" y="111"/>
                  </a:cubicBezTo>
                  <a:cubicBezTo>
                    <a:pt x="50" y="111"/>
                    <a:pt x="51" y="111"/>
                    <a:pt x="52" y="111"/>
                  </a:cubicBezTo>
                  <a:cubicBezTo>
                    <a:pt x="54" y="111"/>
                    <a:pt x="56" y="111"/>
                    <a:pt x="58" y="111"/>
                  </a:cubicBezTo>
                  <a:cubicBezTo>
                    <a:pt x="65" y="111"/>
                    <a:pt x="72" y="112"/>
                    <a:pt x="80" y="112"/>
                  </a:cubicBezTo>
                  <a:cubicBezTo>
                    <a:pt x="84" y="112"/>
                    <a:pt x="100" y="112"/>
                    <a:pt x="103" y="114"/>
                  </a:cubicBezTo>
                  <a:cubicBezTo>
                    <a:pt x="106" y="116"/>
                    <a:pt x="101" y="117"/>
                    <a:pt x="104" y="119"/>
                  </a:cubicBezTo>
                  <a:cubicBezTo>
                    <a:pt x="107" y="120"/>
                    <a:pt x="106" y="115"/>
                    <a:pt x="108" y="117"/>
                  </a:cubicBezTo>
                  <a:cubicBezTo>
                    <a:pt x="108" y="117"/>
                    <a:pt x="115" y="122"/>
                    <a:pt x="115" y="122"/>
                  </a:cubicBezTo>
                  <a:cubicBezTo>
                    <a:pt x="118" y="122"/>
                    <a:pt x="116" y="120"/>
                    <a:pt x="119" y="122"/>
                  </a:cubicBezTo>
                  <a:cubicBezTo>
                    <a:pt x="119" y="122"/>
                    <a:pt x="121" y="124"/>
                    <a:pt x="121" y="124"/>
                  </a:cubicBezTo>
                  <a:cubicBezTo>
                    <a:pt x="122" y="124"/>
                    <a:pt x="125" y="121"/>
                    <a:pt x="127" y="121"/>
                  </a:cubicBezTo>
                  <a:cubicBezTo>
                    <a:pt x="128" y="121"/>
                    <a:pt x="129" y="122"/>
                    <a:pt x="130" y="122"/>
                  </a:cubicBezTo>
                  <a:cubicBezTo>
                    <a:pt x="132" y="121"/>
                    <a:pt x="132" y="121"/>
                    <a:pt x="132" y="121"/>
                  </a:cubicBezTo>
                  <a:cubicBezTo>
                    <a:pt x="137" y="122"/>
                    <a:pt x="138" y="121"/>
                    <a:pt x="143" y="121"/>
                  </a:cubicBezTo>
                  <a:cubicBezTo>
                    <a:pt x="146" y="122"/>
                    <a:pt x="146" y="122"/>
                    <a:pt x="146" y="122"/>
                  </a:cubicBezTo>
                  <a:cubicBezTo>
                    <a:pt x="146" y="122"/>
                    <a:pt x="143" y="115"/>
                    <a:pt x="145" y="113"/>
                  </a:cubicBezTo>
                  <a:cubicBezTo>
                    <a:pt x="146" y="111"/>
                    <a:pt x="147" y="106"/>
                    <a:pt x="146" y="103"/>
                  </a:cubicBezTo>
                  <a:cubicBezTo>
                    <a:pt x="145" y="102"/>
                    <a:pt x="144" y="103"/>
                    <a:pt x="143" y="102"/>
                  </a:cubicBezTo>
                  <a:cubicBezTo>
                    <a:pt x="142" y="100"/>
                    <a:pt x="143" y="97"/>
                    <a:pt x="142" y="95"/>
                  </a:cubicBezTo>
                  <a:cubicBezTo>
                    <a:pt x="140" y="92"/>
                    <a:pt x="139" y="96"/>
                    <a:pt x="137" y="97"/>
                  </a:cubicBezTo>
                  <a:cubicBezTo>
                    <a:pt x="134" y="97"/>
                    <a:pt x="136" y="93"/>
                    <a:pt x="136" y="93"/>
                  </a:cubicBezTo>
                  <a:cubicBezTo>
                    <a:pt x="135" y="90"/>
                    <a:pt x="132" y="88"/>
                    <a:pt x="131" y="86"/>
                  </a:cubicBezTo>
                  <a:cubicBezTo>
                    <a:pt x="131" y="85"/>
                    <a:pt x="135" y="83"/>
                    <a:pt x="135" y="80"/>
                  </a:cubicBezTo>
                  <a:cubicBezTo>
                    <a:pt x="134" y="78"/>
                    <a:pt x="134" y="70"/>
                    <a:pt x="134" y="70"/>
                  </a:cubicBezTo>
                  <a:cubicBezTo>
                    <a:pt x="133" y="69"/>
                    <a:pt x="130" y="67"/>
                    <a:pt x="130" y="66"/>
                  </a:cubicBezTo>
                  <a:cubicBezTo>
                    <a:pt x="128" y="62"/>
                    <a:pt x="133" y="62"/>
                    <a:pt x="130" y="56"/>
                  </a:cubicBezTo>
                  <a:cubicBezTo>
                    <a:pt x="130" y="56"/>
                    <a:pt x="130" y="56"/>
                    <a:pt x="130" y="56"/>
                  </a:cubicBezTo>
                  <a:cubicBezTo>
                    <a:pt x="128" y="55"/>
                    <a:pt x="126" y="54"/>
                    <a:pt x="125" y="53"/>
                  </a:cubicBezTo>
                  <a:cubicBezTo>
                    <a:pt x="125" y="52"/>
                    <a:pt x="125" y="50"/>
                    <a:pt x="125" y="49"/>
                  </a:cubicBezTo>
                  <a:cubicBezTo>
                    <a:pt x="123" y="47"/>
                    <a:pt x="119" y="47"/>
                    <a:pt x="118" y="45"/>
                  </a:cubicBezTo>
                  <a:cubicBezTo>
                    <a:pt x="117" y="45"/>
                    <a:pt x="118" y="44"/>
                    <a:pt x="118" y="43"/>
                  </a:cubicBezTo>
                  <a:cubicBezTo>
                    <a:pt x="117" y="43"/>
                    <a:pt x="117" y="44"/>
                    <a:pt x="116" y="44"/>
                  </a:cubicBezTo>
                  <a:cubicBezTo>
                    <a:pt x="116" y="44"/>
                    <a:pt x="115" y="36"/>
                    <a:pt x="114" y="35"/>
                  </a:cubicBezTo>
                  <a:cubicBezTo>
                    <a:pt x="112" y="36"/>
                    <a:pt x="112" y="36"/>
                    <a:pt x="112" y="36"/>
                  </a:cubicBezTo>
                  <a:cubicBezTo>
                    <a:pt x="110" y="35"/>
                    <a:pt x="112" y="34"/>
                    <a:pt x="111" y="33"/>
                  </a:cubicBezTo>
                  <a:cubicBezTo>
                    <a:pt x="110" y="32"/>
                    <a:pt x="108" y="32"/>
                    <a:pt x="107" y="31"/>
                  </a:cubicBezTo>
                  <a:cubicBezTo>
                    <a:pt x="105" y="28"/>
                    <a:pt x="108" y="19"/>
                    <a:pt x="103" y="17"/>
                  </a:cubicBezTo>
                  <a:cubicBezTo>
                    <a:pt x="102" y="16"/>
                    <a:pt x="99" y="18"/>
                    <a:pt x="98" y="18"/>
                  </a:cubicBezTo>
                  <a:cubicBezTo>
                    <a:pt x="98" y="18"/>
                    <a:pt x="99" y="16"/>
                    <a:pt x="98" y="16"/>
                  </a:cubicBezTo>
                  <a:cubicBezTo>
                    <a:pt x="96" y="15"/>
                    <a:pt x="96" y="17"/>
                    <a:pt x="94" y="17"/>
                  </a:cubicBezTo>
                  <a:cubicBezTo>
                    <a:pt x="94" y="15"/>
                    <a:pt x="94" y="15"/>
                    <a:pt x="94" y="15"/>
                  </a:cubicBezTo>
                  <a:cubicBezTo>
                    <a:pt x="94" y="15"/>
                    <a:pt x="92" y="14"/>
                    <a:pt x="92" y="14"/>
                  </a:cubicBezTo>
                  <a:cubicBezTo>
                    <a:pt x="90" y="10"/>
                    <a:pt x="86" y="5"/>
                    <a:pt x="84" y="2"/>
                  </a:cubicBezTo>
                  <a:cubicBezTo>
                    <a:pt x="84" y="2"/>
                    <a:pt x="78" y="2"/>
                    <a:pt x="77" y="2"/>
                  </a:cubicBezTo>
                  <a:cubicBezTo>
                    <a:pt x="75" y="2"/>
                    <a:pt x="73" y="2"/>
                    <a:pt x="71" y="2"/>
                  </a:cubicBezTo>
                  <a:cubicBezTo>
                    <a:pt x="70" y="1"/>
                    <a:pt x="69" y="0"/>
                    <a:pt x="68" y="0"/>
                  </a:cubicBezTo>
                  <a:cubicBezTo>
                    <a:pt x="64" y="0"/>
                    <a:pt x="67" y="3"/>
                    <a:pt x="63" y="3"/>
                  </a:cubicBezTo>
                  <a:cubicBezTo>
                    <a:pt x="63" y="3"/>
                    <a:pt x="62" y="3"/>
                    <a:pt x="62" y="3"/>
                  </a:cubicBezTo>
                  <a:cubicBezTo>
                    <a:pt x="60" y="3"/>
                    <a:pt x="58" y="2"/>
                    <a:pt x="56" y="2"/>
                  </a:cubicBezTo>
                  <a:cubicBezTo>
                    <a:pt x="52" y="3"/>
                    <a:pt x="48" y="6"/>
                    <a:pt x="43" y="4"/>
                  </a:cubicBezTo>
                  <a:cubicBezTo>
                    <a:pt x="40" y="4"/>
                    <a:pt x="38" y="1"/>
                    <a:pt x="35" y="4"/>
                  </a:cubicBezTo>
                  <a:cubicBezTo>
                    <a:pt x="32" y="7"/>
                    <a:pt x="32" y="13"/>
                    <a:pt x="29" y="16"/>
                  </a:cubicBezTo>
                  <a:cubicBezTo>
                    <a:pt x="28" y="16"/>
                    <a:pt x="29" y="15"/>
                    <a:pt x="29" y="14"/>
                  </a:cubicBezTo>
                  <a:cubicBezTo>
                    <a:pt x="29" y="14"/>
                    <a:pt x="29" y="14"/>
                    <a:pt x="29" y="14"/>
                  </a:cubicBezTo>
                  <a:cubicBezTo>
                    <a:pt x="28" y="18"/>
                    <a:pt x="28" y="21"/>
                    <a:pt x="27" y="24"/>
                  </a:cubicBezTo>
                  <a:cubicBezTo>
                    <a:pt x="26" y="28"/>
                    <a:pt x="12" y="44"/>
                    <a:pt x="8" y="47"/>
                  </a:cubicBezTo>
                  <a:cubicBezTo>
                    <a:pt x="3" y="51"/>
                    <a:pt x="0" y="49"/>
                    <a:pt x="0" y="50"/>
                  </a:cubicBezTo>
                  <a:cubicBezTo>
                    <a:pt x="1" y="52"/>
                    <a:pt x="4" y="52"/>
                    <a:pt x="6" y="53"/>
                  </a:cubicBezTo>
                  <a:cubicBezTo>
                    <a:pt x="8" y="55"/>
                    <a:pt x="7" y="58"/>
                    <a:pt x="9" y="60"/>
                  </a:cubicBezTo>
                  <a:cubicBezTo>
                    <a:pt x="10" y="61"/>
                    <a:pt x="11" y="60"/>
                    <a:pt x="12" y="62"/>
                  </a:cubicBezTo>
                  <a:cubicBezTo>
                    <a:pt x="13" y="65"/>
                    <a:pt x="15" y="69"/>
                    <a:pt x="15" y="72"/>
                  </a:cubicBezTo>
                  <a:cubicBezTo>
                    <a:pt x="15" y="74"/>
                    <a:pt x="15" y="72"/>
                    <a:pt x="18" y="73"/>
                  </a:cubicBezTo>
                  <a:cubicBezTo>
                    <a:pt x="19" y="73"/>
                    <a:pt x="19" y="72"/>
                    <a:pt x="20" y="71"/>
                  </a:cubicBezTo>
                  <a:cubicBezTo>
                    <a:pt x="20" y="71"/>
                    <a:pt x="20" y="71"/>
                    <a:pt x="20" y="71"/>
                  </a:cubicBezTo>
                  <a:cubicBezTo>
                    <a:pt x="21" y="69"/>
                    <a:pt x="23" y="67"/>
                    <a:pt x="26" y="68"/>
                  </a:cubicBezTo>
                  <a:cubicBezTo>
                    <a:pt x="26" y="69"/>
                    <a:pt x="22" y="69"/>
                    <a:pt x="20" y="71"/>
                  </a:cubicBezTo>
                  <a:cubicBezTo>
                    <a:pt x="20" y="71"/>
                    <a:pt x="20" y="71"/>
                    <a:pt x="20" y="71"/>
                  </a:cubicBezTo>
                  <a:cubicBezTo>
                    <a:pt x="20" y="71"/>
                    <a:pt x="20" y="72"/>
                    <a:pt x="20" y="72"/>
                  </a:cubicBezTo>
                  <a:cubicBezTo>
                    <a:pt x="19" y="76"/>
                    <a:pt x="15" y="70"/>
                    <a:pt x="15" y="77"/>
                  </a:cubicBezTo>
                  <a:cubicBezTo>
                    <a:pt x="15" y="83"/>
                    <a:pt x="21" y="73"/>
                    <a:pt x="22" y="73"/>
                  </a:cubicBezTo>
                  <a:cubicBezTo>
                    <a:pt x="23" y="72"/>
                    <a:pt x="21" y="75"/>
                    <a:pt x="21" y="76"/>
                  </a:cubicBezTo>
                  <a:cubicBezTo>
                    <a:pt x="21" y="77"/>
                    <a:pt x="22" y="79"/>
                    <a:pt x="21" y="78"/>
                  </a:cubicBezTo>
                  <a:cubicBezTo>
                    <a:pt x="20" y="77"/>
                    <a:pt x="16" y="78"/>
                    <a:pt x="17" y="81"/>
                  </a:cubicBezTo>
                  <a:cubicBezTo>
                    <a:pt x="18" y="85"/>
                    <a:pt x="19" y="82"/>
                    <a:pt x="18" y="83"/>
                  </a:cubicBezTo>
                  <a:cubicBezTo>
                    <a:pt x="18" y="83"/>
                    <a:pt x="18" y="84"/>
                    <a:pt x="19" y="84"/>
                  </a:cubicBezTo>
                  <a:cubicBezTo>
                    <a:pt x="19" y="84"/>
                    <a:pt x="19" y="84"/>
                    <a:pt x="19" y="84"/>
                  </a:cubicBezTo>
                  <a:cubicBezTo>
                    <a:pt x="22" y="85"/>
                    <a:pt x="44" y="87"/>
                    <a:pt x="46" y="86"/>
                  </a:cubicBezTo>
                  <a:cubicBezTo>
                    <a:pt x="47" y="85"/>
                    <a:pt x="46" y="83"/>
                    <a:pt x="46" y="82"/>
                  </a:cubicBezTo>
                  <a:cubicBezTo>
                    <a:pt x="47" y="81"/>
                    <a:pt x="55" y="79"/>
                    <a:pt x="57" y="79"/>
                  </a:cubicBezTo>
                  <a:cubicBezTo>
                    <a:pt x="61" y="79"/>
                    <a:pt x="61" y="82"/>
                    <a:pt x="63" y="84"/>
                  </a:cubicBezTo>
                  <a:cubicBezTo>
                    <a:pt x="64" y="87"/>
                    <a:pt x="67" y="82"/>
                    <a:pt x="70" y="85"/>
                  </a:cubicBezTo>
                  <a:cubicBezTo>
                    <a:pt x="71" y="86"/>
                    <a:pt x="72" y="90"/>
                    <a:pt x="74" y="90"/>
                  </a:cubicBezTo>
                  <a:cubicBezTo>
                    <a:pt x="77" y="91"/>
                    <a:pt x="82" y="85"/>
                    <a:pt x="85" y="88"/>
                  </a:cubicBezTo>
                  <a:cubicBezTo>
                    <a:pt x="86" y="89"/>
                    <a:pt x="89" y="93"/>
                    <a:pt x="86" y="94"/>
                  </a:cubicBezTo>
                  <a:cubicBezTo>
                    <a:pt x="83" y="95"/>
                    <a:pt x="75" y="97"/>
                    <a:pt x="72" y="96"/>
                  </a:cubicBezTo>
                  <a:cubicBezTo>
                    <a:pt x="71" y="95"/>
                    <a:pt x="69" y="93"/>
                    <a:pt x="68" y="93"/>
                  </a:cubicBezTo>
                  <a:cubicBezTo>
                    <a:pt x="64" y="92"/>
                    <a:pt x="62" y="91"/>
                    <a:pt x="59" y="89"/>
                  </a:cubicBezTo>
                  <a:cubicBezTo>
                    <a:pt x="57" y="89"/>
                    <a:pt x="56" y="86"/>
                    <a:pt x="55" y="85"/>
                  </a:cubicBezTo>
                  <a:cubicBezTo>
                    <a:pt x="53" y="85"/>
                    <a:pt x="52" y="90"/>
                    <a:pt x="50" y="91"/>
                  </a:cubicBezTo>
                  <a:cubicBezTo>
                    <a:pt x="47" y="93"/>
                    <a:pt x="40" y="89"/>
                    <a:pt x="37" y="92"/>
                  </a:cubicBezTo>
                  <a:cubicBezTo>
                    <a:pt x="36" y="92"/>
                    <a:pt x="37" y="96"/>
                    <a:pt x="36" y="97"/>
                  </a:cubicBezTo>
                  <a:cubicBezTo>
                    <a:pt x="31" y="100"/>
                    <a:pt x="17" y="91"/>
                    <a:pt x="13" y="99"/>
                  </a:cubicBezTo>
                  <a:cubicBezTo>
                    <a:pt x="12" y="99"/>
                    <a:pt x="12" y="99"/>
                    <a:pt x="12" y="99"/>
                  </a:cubicBezTo>
                  <a:cubicBezTo>
                    <a:pt x="12" y="99"/>
                    <a:pt x="13" y="99"/>
                    <a:pt x="13" y="100"/>
                  </a:cubicBezTo>
                  <a:cubicBezTo>
                    <a:pt x="12" y="102"/>
                    <a:pt x="10" y="108"/>
                    <a:pt x="10" y="108"/>
                  </a:cubicBezTo>
                  <a:cubicBezTo>
                    <a:pt x="11" y="109"/>
                    <a:pt x="13" y="107"/>
                    <a:pt x="13" y="108"/>
                  </a:cubicBezTo>
                  <a:cubicBezTo>
                    <a:pt x="12" y="109"/>
                    <a:pt x="7" y="113"/>
                    <a:pt x="11" y="113"/>
                  </a:cubicBezTo>
                  <a:cubicBezTo>
                    <a:pt x="14" y="112"/>
                    <a:pt x="14" y="107"/>
                    <a:pt x="16" y="107"/>
                  </a:cubicBezTo>
                  <a:cubicBezTo>
                    <a:pt x="17" y="107"/>
                    <a:pt x="14" y="110"/>
                    <a:pt x="14" y="110"/>
                  </a:cubicBezTo>
                  <a:cubicBezTo>
                    <a:pt x="20" y="112"/>
                    <a:pt x="17" y="109"/>
                    <a:pt x="18" y="109"/>
                  </a:cubicBezTo>
                  <a:cubicBezTo>
                    <a:pt x="18" y="109"/>
                    <a:pt x="19" y="112"/>
                    <a:pt x="20" y="113"/>
                  </a:cubicBezTo>
                  <a:cubicBezTo>
                    <a:pt x="21" y="113"/>
                    <a:pt x="21" y="112"/>
                    <a:pt x="22" y="112"/>
                  </a:cubicBezTo>
                  <a:cubicBezTo>
                    <a:pt x="23" y="112"/>
                    <a:pt x="25" y="112"/>
                    <a:pt x="27" y="112"/>
                  </a:cubicBezTo>
                  <a:cubicBezTo>
                    <a:pt x="27" y="112"/>
                    <a:pt x="27" y="112"/>
                    <a:pt x="27" y="112"/>
                  </a:cubicBezTo>
                  <a:cubicBezTo>
                    <a:pt x="28" y="112"/>
                    <a:pt x="28" y="112"/>
                    <a:pt x="28" y="111"/>
                  </a:cubicBezTo>
                  <a:cubicBezTo>
                    <a:pt x="29" y="111"/>
                    <a:pt x="28" y="109"/>
                    <a:pt x="30" y="109"/>
                  </a:cubicBezTo>
                  <a:cubicBezTo>
                    <a:pt x="30" y="109"/>
                    <a:pt x="30" y="110"/>
                    <a:pt x="30" y="110"/>
                  </a:cubicBezTo>
                  <a:cubicBezTo>
                    <a:pt x="30" y="110"/>
                    <a:pt x="31" y="111"/>
                    <a:pt x="32" y="112"/>
                  </a:cubicBezTo>
                  <a:cubicBezTo>
                    <a:pt x="32" y="112"/>
                    <a:pt x="33" y="112"/>
                    <a:pt x="33" y="113"/>
                  </a:cubicBezTo>
                  <a:cubicBezTo>
                    <a:pt x="35" y="113"/>
                    <a:pt x="37" y="112"/>
                    <a:pt x="38" y="114"/>
                  </a:cubicBezTo>
                  <a:cubicBezTo>
                    <a:pt x="39" y="115"/>
                    <a:pt x="40" y="112"/>
                    <a:pt x="42" y="110"/>
                  </a:cubicBezTo>
                  <a:cubicBezTo>
                    <a:pt x="41" y="109"/>
                    <a:pt x="41" y="108"/>
                    <a:pt x="42" y="108"/>
                  </a:cubicBezTo>
                  <a:cubicBezTo>
                    <a:pt x="42" y="108"/>
                    <a:pt x="42" y="108"/>
                    <a:pt x="43" y="108"/>
                  </a:cubicBezTo>
                  <a:cubicBezTo>
                    <a:pt x="44" y="106"/>
                    <a:pt x="45" y="105"/>
                    <a:pt x="46" y="107"/>
                  </a:cubicBezTo>
                  <a:cubicBezTo>
                    <a:pt x="46" y="107"/>
                    <a:pt x="44" y="107"/>
                    <a:pt x="43" y="108"/>
                  </a:cubicBezTo>
                  <a:cubicBezTo>
                    <a:pt x="42" y="108"/>
                    <a:pt x="42" y="109"/>
                    <a:pt x="42" y="110"/>
                  </a:cubicBezTo>
                  <a:cubicBezTo>
                    <a:pt x="42" y="111"/>
                    <a:pt x="42" y="112"/>
                    <a:pt x="41" y="114"/>
                  </a:cubicBezTo>
                  <a:cubicBezTo>
                    <a:pt x="40" y="114"/>
                    <a:pt x="39" y="115"/>
                    <a:pt x="39" y="115"/>
                  </a:cubicBezTo>
                  <a:cubicBezTo>
                    <a:pt x="38" y="114"/>
                    <a:pt x="35" y="113"/>
                    <a:pt x="33" y="113"/>
                  </a:cubicBezTo>
                  <a:cubicBezTo>
                    <a:pt x="33" y="113"/>
                    <a:pt x="32" y="113"/>
                    <a:pt x="32" y="112"/>
                  </a:cubicBezTo>
                  <a:cubicBezTo>
                    <a:pt x="32" y="112"/>
                    <a:pt x="32" y="112"/>
                    <a:pt x="32" y="112"/>
                  </a:cubicBezTo>
                  <a:cubicBezTo>
                    <a:pt x="31" y="112"/>
                    <a:pt x="30" y="112"/>
                    <a:pt x="30" y="111"/>
                  </a:cubicBezTo>
                  <a:cubicBezTo>
                    <a:pt x="29" y="111"/>
                    <a:pt x="28" y="111"/>
                    <a:pt x="27" y="112"/>
                  </a:cubicBezTo>
                  <a:cubicBezTo>
                    <a:pt x="27" y="112"/>
                    <a:pt x="27" y="112"/>
                    <a:pt x="27" y="112"/>
                  </a:cubicBezTo>
                  <a:cubicBezTo>
                    <a:pt x="25" y="112"/>
                    <a:pt x="22" y="114"/>
                    <a:pt x="21" y="113"/>
                  </a:cubicBezTo>
                  <a:cubicBezTo>
                    <a:pt x="13" y="113"/>
                    <a:pt x="19" y="110"/>
                    <a:pt x="13" y="113"/>
                  </a:cubicBezTo>
                  <a:cubicBezTo>
                    <a:pt x="11" y="114"/>
                    <a:pt x="11" y="113"/>
                    <a:pt x="10" y="115"/>
                  </a:cubicBezTo>
                  <a:cubicBezTo>
                    <a:pt x="9" y="116"/>
                    <a:pt x="10" y="117"/>
                    <a:pt x="12" y="119"/>
                  </a:cubicBezTo>
                  <a:cubicBezTo>
                    <a:pt x="12" y="119"/>
                    <a:pt x="12" y="119"/>
                    <a:pt x="12" y="119"/>
                  </a:cubicBezTo>
                  <a:cubicBezTo>
                    <a:pt x="16" y="118"/>
                    <a:pt x="20" y="116"/>
                    <a:pt x="24" y="11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7" name="Google Shape;147;p2"/>
            <p:cNvSpPr/>
            <p:nvPr/>
          </p:nvSpPr>
          <p:spPr>
            <a:xfrm>
              <a:off x="4636254" y="3665276"/>
              <a:ext cx="0" cy="1263"/>
            </a:xfrm>
            <a:custGeom>
              <a:rect b="b" l="l" r="r" t="t"/>
              <a:pathLst>
                <a:path extrusionOk="0" h="1" w="120000">
                  <a:moveTo>
                    <a:pt x="0" y="1"/>
                  </a:moveTo>
                  <a:cubicBezTo>
                    <a:pt x="0" y="0"/>
                    <a:pt x="0" y="0"/>
                    <a:pt x="0" y="1"/>
                  </a:cubicBezTo>
                  <a:cubicBezTo>
                    <a:pt x="0" y="1"/>
                    <a:pt x="0" y="1"/>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8" name="Google Shape;148;p2"/>
            <p:cNvSpPr/>
            <p:nvPr/>
          </p:nvSpPr>
          <p:spPr>
            <a:xfrm>
              <a:off x="4653933" y="3708210"/>
              <a:ext cx="0" cy="2525"/>
            </a:xfrm>
            <a:custGeom>
              <a:rect b="b" l="l" r="r" t="t"/>
              <a:pathLst>
                <a:path extrusionOk="0" h="1" w="120000">
                  <a:moveTo>
                    <a:pt x="0" y="1"/>
                  </a:moveTo>
                  <a:cubicBezTo>
                    <a:pt x="0" y="1"/>
                    <a:pt x="0" y="0"/>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9" name="Google Shape;149;p2"/>
            <p:cNvSpPr/>
            <p:nvPr/>
          </p:nvSpPr>
          <p:spPr>
            <a:xfrm>
              <a:off x="4575642" y="3614766"/>
              <a:ext cx="135116" cy="87131"/>
            </a:xfrm>
            <a:custGeom>
              <a:rect b="b" l="l" r="r" t="t"/>
              <a:pathLst>
                <a:path extrusionOk="0" h="50" w="78">
                  <a:moveTo>
                    <a:pt x="48" y="33"/>
                  </a:moveTo>
                  <a:cubicBezTo>
                    <a:pt x="49" y="33"/>
                    <a:pt x="51" y="33"/>
                    <a:pt x="52" y="33"/>
                  </a:cubicBezTo>
                  <a:cubicBezTo>
                    <a:pt x="54" y="32"/>
                    <a:pt x="56" y="29"/>
                    <a:pt x="58" y="29"/>
                  </a:cubicBezTo>
                  <a:cubicBezTo>
                    <a:pt x="60" y="28"/>
                    <a:pt x="63" y="30"/>
                    <a:pt x="65" y="30"/>
                  </a:cubicBezTo>
                  <a:cubicBezTo>
                    <a:pt x="68" y="30"/>
                    <a:pt x="69" y="27"/>
                    <a:pt x="69" y="27"/>
                  </a:cubicBezTo>
                  <a:cubicBezTo>
                    <a:pt x="70" y="27"/>
                    <a:pt x="71" y="31"/>
                    <a:pt x="73" y="28"/>
                  </a:cubicBezTo>
                  <a:cubicBezTo>
                    <a:pt x="75" y="24"/>
                    <a:pt x="74" y="18"/>
                    <a:pt x="70" y="16"/>
                  </a:cubicBezTo>
                  <a:cubicBezTo>
                    <a:pt x="69" y="16"/>
                    <a:pt x="68" y="16"/>
                    <a:pt x="68" y="16"/>
                  </a:cubicBezTo>
                  <a:cubicBezTo>
                    <a:pt x="65" y="13"/>
                    <a:pt x="74" y="13"/>
                    <a:pt x="74" y="13"/>
                  </a:cubicBezTo>
                  <a:cubicBezTo>
                    <a:pt x="78" y="11"/>
                    <a:pt x="75" y="4"/>
                    <a:pt x="75" y="1"/>
                  </a:cubicBezTo>
                  <a:cubicBezTo>
                    <a:pt x="75" y="1"/>
                    <a:pt x="75" y="1"/>
                    <a:pt x="75" y="1"/>
                  </a:cubicBezTo>
                  <a:cubicBezTo>
                    <a:pt x="72" y="1"/>
                    <a:pt x="69" y="1"/>
                    <a:pt x="68" y="1"/>
                  </a:cubicBezTo>
                  <a:cubicBezTo>
                    <a:pt x="60" y="1"/>
                    <a:pt x="53" y="0"/>
                    <a:pt x="46" y="0"/>
                  </a:cubicBezTo>
                  <a:cubicBezTo>
                    <a:pt x="44" y="0"/>
                    <a:pt x="42" y="0"/>
                    <a:pt x="40" y="0"/>
                  </a:cubicBezTo>
                  <a:cubicBezTo>
                    <a:pt x="39" y="0"/>
                    <a:pt x="38" y="0"/>
                    <a:pt x="38" y="0"/>
                  </a:cubicBezTo>
                  <a:cubicBezTo>
                    <a:pt x="33" y="1"/>
                    <a:pt x="30" y="6"/>
                    <a:pt x="25" y="6"/>
                  </a:cubicBezTo>
                  <a:cubicBezTo>
                    <a:pt x="21" y="7"/>
                    <a:pt x="16" y="4"/>
                    <a:pt x="12" y="5"/>
                  </a:cubicBezTo>
                  <a:cubicBezTo>
                    <a:pt x="8" y="5"/>
                    <a:pt x="4" y="7"/>
                    <a:pt x="0" y="8"/>
                  </a:cubicBezTo>
                  <a:cubicBezTo>
                    <a:pt x="0" y="8"/>
                    <a:pt x="0" y="8"/>
                    <a:pt x="0" y="8"/>
                  </a:cubicBezTo>
                  <a:cubicBezTo>
                    <a:pt x="2" y="11"/>
                    <a:pt x="5" y="13"/>
                    <a:pt x="5" y="13"/>
                  </a:cubicBezTo>
                  <a:cubicBezTo>
                    <a:pt x="8" y="13"/>
                    <a:pt x="9" y="10"/>
                    <a:pt x="9" y="10"/>
                  </a:cubicBezTo>
                  <a:cubicBezTo>
                    <a:pt x="10" y="10"/>
                    <a:pt x="8" y="11"/>
                    <a:pt x="9" y="12"/>
                  </a:cubicBezTo>
                  <a:cubicBezTo>
                    <a:pt x="10" y="12"/>
                    <a:pt x="11" y="10"/>
                    <a:pt x="12" y="10"/>
                  </a:cubicBezTo>
                  <a:cubicBezTo>
                    <a:pt x="13" y="9"/>
                    <a:pt x="16" y="8"/>
                    <a:pt x="16" y="8"/>
                  </a:cubicBezTo>
                  <a:cubicBezTo>
                    <a:pt x="16" y="8"/>
                    <a:pt x="5" y="15"/>
                    <a:pt x="8" y="18"/>
                  </a:cubicBezTo>
                  <a:cubicBezTo>
                    <a:pt x="13" y="24"/>
                    <a:pt x="16" y="19"/>
                    <a:pt x="20" y="17"/>
                  </a:cubicBezTo>
                  <a:cubicBezTo>
                    <a:pt x="20" y="17"/>
                    <a:pt x="22" y="19"/>
                    <a:pt x="22" y="19"/>
                  </a:cubicBezTo>
                  <a:cubicBezTo>
                    <a:pt x="23" y="19"/>
                    <a:pt x="23" y="18"/>
                    <a:pt x="24" y="18"/>
                  </a:cubicBezTo>
                  <a:cubicBezTo>
                    <a:pt x="24" y="18"/>
                    <a:pt x="23" y="19"/>
                    <a:pt x="23" y="19"/>
                  </a:cubicBezTo>
                  <a:cubicBezTo>
                    <a:pt x="20" y="20"/>
                    <a:pt x="19" y="18"/>
                    <a:pt x="17" y="23"/>
                  </a:cubicBezTo>
                  <a:cubicBezTo>
                    <a:pt x="17" y="24"/>
                    <a:pt x="15" y="25"/>
                    <a:pt x="16" y="26"/>
                  </a:cubicBezTo>
                  <a:cubicBezTo>
                    <a:pt x="17" y="26"/>
                    <a:pt x="20" y="24"/>
                    <a:pt x="20" y="23"/>
                  </a:cubicBezTo>
                  <a:cubicBezTo>
                    <a:pt x="20" y="23"/>
                    <a:pt x="20" y="23"/>
                    <a:pt x="21" y="23"/>
                  </a:cubicBezTo>
                  <a:cubicBezTo>
                    <a:pt x="21" y="22"/>
                    <a:pt x="21" y="22"/>
                    <a:pt x="21" y="22"/>
                  </a:cubicBezTo>
                  <a:cubicBezTo>
                    <a:pt x="21" y="22"/>
                    <a:pt x="21" y="22"/>
                    <a:pt x="21" y="22"/>
                  </a:cubicBezTo>
                  <a:cubicBezTo>
                    <a:pt x="22" y="22"/>
                    <a:pt x="23" y="22"/>
                    <a:pt x="23" y="22"/>
                  </a:cubicBezTo>
                  <a:cubicBezTo>
                    <a:pt x="23" y="22"/>
                    <a:pt x="22" y="22"/>
                    <a:pt x="21" y="22"/>
                  </a:cubicBezTo>
                  <a:cubicBezTo>
                    <a:pt x="21" y="22"/>
                    <a:pt x="21" y="22"/>
                    <a:pt x="21" y="23"/>
                  </a:cubicBezTo>
                  <a:cubicBezTo>
                    <a:pt x="21" y="23"/>
                    <a:pt x="20" y="25"/>
                    <a:pt x="20" y="25"/>
                  </a:cubicBezTo>
                  <a:cubicBezTo>
                    <a:pt x="24" y="27"/>
                    <a:pt x="28" y="17"/>
                    <a:pt x="33" y="21"/>
                  </a:cubicBezTo>
                  <a:cubicBezTo>
                    <a:pt x="36" y="23"/>
                    <a:pt x="37" y="19"/>
                    <a:pt x="39" y="19"/>
                  </a:cubicBezTo>
                  <a:cubicBezTo>
                    <a:pt x="40" y="19"/>
                    <a:pt x="42" y="20"/>
                    <a:pt x="42" y="20"/>
                  </a:cubicBezTo>
                  <a:cubicBezTo>
                    <a:pt x="40" y="21"/>
                    <a:pt x="39" y="21"/>
                    <a:pt x="39" y="24"/>
                  </a:cubicBezTo>
                  <a:cubicBezTo>
                    <a:pt x="39" y="24"/>
                    <a:pt x="42" y="26"/>
                    <a:pt x="42" y="26"/>
                  </a:cubicBezTo>
                  <a:cubicBezTo>
                    <a:pt x="41" y="26"/>
                    <a:pt x="39" y="25"/>
                    <a:pt x="39" y="23"/>
                  </a:cubicBezTo>
                  <a:cubicBezTo>
                    <a:pt x="39" y="22"/>
                    <a:pt x="40" y="21"/>
                    <a:pt x="39" y="21"/>
                  </a:cubicBezTo>
                  <a:cubicBezTo>
                    <a:pt x="37" y="21"/>
                    <a:pt x="36" y="23"/>
                    <a:pt x="33" y="22"/>
                  </a:cubicBezTo>
                  <a:cubicBezTo>
                    <a:pt x="32" y="22"/>
                    <a:pt x="30" y="21"/>
                    <a:pt x="29" y="22"/>
                  </a:cubicBezTo>
                  <a:cubicBezTo>
                    <a:pt x="28" y="26"/>
                    <a:pt x="25" y="29"/>
                    <a:pt x="30" y="27"/>
                  </a:cubicBezTo>
                  <a:cubicBezTo>
                    <a:pt x="31" y="27"/>
                    <a:pt x="30" y="29"/>
                    <a:pt x="31" y="28"/>
                  </a:cubicBezTo>
                  <a:cubicBezTo>
                    <a:pt x="31" y="28"/>
                    <a:pt x="33" y="26"/>
                    <a:pt x="34" y="26"/>
                  </a:cubicBezTo>
                  <a:cubicBezTo>
                    <a:pt x="34" y="26"/>
                    <a:pt x="34" y="27"/>
                    <a:pt x="35" y="26"/>
                  </a:cubicBezTo>
                  <a:cubicBezTo>
                    <a:pt x="37" y="25"/>
                    <a:pt x="37" y="27"/>
                    <a:pt x="37" y="27"/>
                  </a:cubicBezTo>
                  <a:cubicBezTo>
                    <a:pt x="37" y="31"/>
                    <a:pt x="37" y="27"/>
                    <a:pt x="39" y="29"/>
                  </a:cubicBezTo>
                  <a:cubicBezTo>
                    <a:pt x="39" y="29"/>
                    <a:pt x="39" y="29"/>
                    <a:pt x="40" y="30"/>
                  </a:cubicBezTo>
                  <a:cubicBezTo>
                    <a:pt x="41" y="30"/>
                    <a:pt x="38" y="32"/>
                    <a:pt x="37" y="32"/>
                  </a:cubicBezTo>
                  <a:cubicBezTo>
                    <a:pt x="35" y="31"/>
                    <a:pt x="35" y="30"/>
                    <a:pt x="35" y="30"/>
                  </a:cubicBezTo>
                  <a:cubicBezTo>
                    <a:pt x="34" y="30"/>
                    <a:pt x="34" y="31"/>
                    <a:pt x="34" y="31"/>
                  </a:cubicBezTo>
                  <a:cubicBezTo>
                    <a:pt x="33" y="31"/>
                    <a:pt x="32" y="30"/>
                    <a:pt x="32" y="30"/>
                  </a:cubicBezTo>
                  <a:cubicBezTo>
                    <a:pt x="33" y="33"/>
                    <a:pt x="32" y="30"/>
                    <a:pt x="30" y="32"/>
                  </a:cubicBezTo>
                  <a:cubicBezTo>
                    <a:pt x="30" y="32"/>
                    <a:pt x="29" y="33"/>
                    <a:pt x="29" y="33"/>
                  </a:cubicBezTo>
                  <a:cubicBezTo>
                    <a:pt x="29" y="33"/>
                    <a:pt x="28" y="33"/>
                    <a:pt x="28" y="33"/>
                  </a:cubicBezTo>
                  <a:cubicBezTo>
                    <a:pt x="28" y="33"/>
                    <a:pt x="27" y="37"/>
                    <a:pt x="28" y="37"/>
                  </a:cubicBezTo>
                  <a:cubicBezTo>
                    <a:pt x="30" y="36"/>
                    <a:pt x="30" y="34"/>
                    <a:pt x="31" y="34"/>
                  </a:cubicBezTo>
                  <a:cubicBezTo>
                    <a:pt x="32" y="33"/>
                    <a:pt x="30" y="37"/>
                    <a:pt x="31" y="36"/>
                  </a:cubicBezTo>
                  <a:cubicBezTo>
                    <a:pt x="31" y="36"/>
                    <a:pt x="29" y="37"/>
                    <a:pt x="29" y="38"/>
                  </a:cubicBezTo>
                  <a:cubicBezTo>
                    <a:pt x="29" y="39"/>
                    <a:pt x="29" y="39"/>
                    <a:pt x="29" y="39"/>
                  </a:cubicBezTo>
                  <a:cubicBezTo>
                    <a:pt x="30" y="41"/>
                    <a:pt x="29" y="41"/>
                    <a:pt x="30" y="43"/>
                  </a:cubicBezTo>
                  <a:cubicBezTo>
                    <a:pt x="33" y="46"/>
                    <a:pt x="34" y="40"/>
                    <a:pt x="34" y="40"/>
                  </a:cubicBezTo>
                  <a:cubicBezTo>
                    <a:pt x="36" y="40"/>
                    <a:pt x="30" y="50"/>
                    <a:pt x="34" y="47"/>
                  </a:cubicBezTo>
                  <a:cubicBezTo>
                    <a:pt x="35" y="45"/>
                    <a:pt x="37" y="41"/>
                    <a:pt x="39" y="40"/>
                  </a:cubicBezTo>
                  <a:cubicBezTo>
                    <a:pt x="39" y="40"/>
                    <a:pt x="39" y="41"/>
                    <a:pt x="39" y="42"/>
                  </a:cubicBezTo>
                  <a:cubicBezTo>
                    <a:pt x="39" y="42"/>
                    <a:pt x="35" y="47"/>
                    <a:pt x="36" y="48"/>
                  </a:cubicBezTo>
                  <a:cubicBezTo>
                    <a:pt x="36" y="48"/>
                    <a:pt x="36" y="49"/>
                    <a:pt x="36" y="49"/>
                  </a:cubicBezTo>
                  <a:cubicBezTo>
                    <a:pt x="36" y="49"/>
                    <a:pt x="37" y="49"/>
                    <a:pt x="36" y="49"/>
                  </a:cubicBezTo>
                  <a:cubicBezTo>
                    <a:pt x="37" y="49"/>
                    <a:pt x="37" y="49"/>
                    <a:pt x="37" y="49"/>
                  </a:cubicBezTo>
                  <a:cubicBezTo>
                    <a:pt x="39" y="46"/>
                    <a:pt x="44" y="35"/>
                    <a:pt x="48" y="3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0" name="Google Shape;150;p2"/>
            <p:cNvSpPr/>
            <p:nvPr/>
          </p:nvSpPr>
          <p:spPr>
            <a:xfrm>
              <a:off x="4722121" y="3859741"/>
              <a:ext cx="18942" cy="15153"/>
            </a:xfrm>
            <a:custGeom>
              <a:rect b="b" l="l" r="r" t="t"/>
              <a:pathLst>
                <a:path extrusionOk="0" h="9" w="11">
                  <a:moveTo>
                    <a:pt x="2" y="1"/>
                  </a:moveTo>
                  <a:cubicBezTo>
                    <a:pt x="0" y="5"/>
                    <a:pt x="8" y="4"/>
                    <a:pt x="9" y="6"/>
                  </a:cubicBezTo>
                  <a:cubicBezTo>
                    <a:pt x="10" y="7"/>
                    <a:pt x="9" y="8"/>
                    <a:pt x="9" y="8"/>
                  </a:cubicBezTo>
                  <a:cubicBezTo>
                    <a:pt x="10" y="9"/>
                    <a:pt x="11" y="4"/>
                    <a:pt x="11" y="3"/>
                  </a:cubicBezTo>
                  <a:cubicBezTo>
                    <a:pt x="10" y="0"/>
                    <a:pt x="4" y="1"/>
                    <a:pt x="2"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1" name="Google Shape;151;p2"/>
            <p:cNvSpPr/>
            <p:nvPr/>
          </p:nvSpPr>
          <p:spPr>
            <a:xfrm>
              <a:off x="4699391" y="3767559"/>
              <a:ext cx="1263" cy="0"/>
            </a:xfrm>
            <a:custGeom>
              <a:rect b="b" l="l" r="r" t="t"/>
              <a:pathLst>
                <a:path extrusionOk="0" h="120000" w="1">
                  <a:moveTo>
                    <a:pt x="0" y="0"/>
                  </a:moveTo>
                  <a:cubicBezTo>
                    <a:pt x="1"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2" name="Google Shape;152;p2"/>
            <p:cNvSpPr/>
            <p:nvPr/>
          </p:nvSpPr>
          <p:spPr>
            <a:xfrm>
              <a:off x="4718333" y="3813018"/>
              <a:ext cx="0" cy="1263"/>
            </a:xfrm>
            <a:custGeom>
              <a:rect b="b" l="l" r="r" t="t"/>
              <a:pathLst>
                <a:path extrusionOk="0" h="1" w="120000">
                  <a:moveTo>
                    <a:pt x="0" y="0"/>
                  </a:moveTo>
                  <a:cubicBezTo>
                    <a:pt x="0" y="0"/>
                    <a:pt x="0" y="0"/>
                    <a:pt x="0" y="0"/>
                  </a:cubicBezTo>
                  <a:cubicBezTo>
                    <a:pt x="0" y="0"/>
                    <a:pt x="0" y="0"/>
                    <a:pt x="0" y="0"/>
                  </a:cubicBezTo>
                  <a:cubicBezTo>
                    <a:pt x="0" y="1"/>
                    <a:pt x="0" y="1"/>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3" name="Google Shape;153;p2"/>
            <p:cNvSpPr/>
            <p:nvPr/>
          </p:nvSpPr>
          <p:spPr>
            <a:xfrm>
              <a:off x="4703181" y="3767559"/>
              <a:ext cx="1263" cy="1263"/>
            </a:xfrm>
            <a:custGeom>
              <a:rect b="b" l="l" r="r" t="t"/>
              <a:pathLst>
                <a:path extrusionOk="0" h="1" w="1">
                  <a:moveTo>
                    <a:pt x="0" y="1"/>
                  </a:moveTo>
                  <a:cubicBezTo>
                    <a:pt x="0" y="1"/>
                    <a:pt x="0" y="1"/>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4" name="Google Shape;154;p2"/>
            <p:cNvSpPr/>
            <p:nvPr/>
          </p:nvSpPr>
          <p:spPr>
            <a:xfrm>
              <a:off x="4724647" y="3809230"/>
              <a:ext cx="3789" cy="5051"/>
            </a:xfrm>
            <a:custGeom>
              <a:rect b="b" l="l" r="r" t="t"/>
              <a:pathLst>
                <a:path extrusionOk="0" h="3" w="2">
                  <a:moveTo>
                    <a:pt x="0" y="3"/>
                  </a:moveTo>
                  <a:cubicBezTo>
                    <a:pt x="0" y="2"/>
                    <a:pt x="1" y="2"/>
                    <a:pt x="1" y="1"/>
                  </a:cubicBezTo>
                  <a:cubicBezTo>
                    <a:pt x="2" y="0"/>
                    <a:pt x="0" y="2"/>
                    <a:pt x="0" y="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5" name="Google Shape;155;p2"/>
            <p:cNvSpPr/>
            <p:nvPr/>
          </p:nvSpPr>
          <p:spPr>
            <a:xfrm>
              <a:off x="4636254" y="3617291"/>
              <a:ext cx="329579" cy="267704"/>
            </a:xfrm>
            <a:custGeom>
              <a:rect b="b" l="l" r="r" t="t"/>
              <a:pathLst>
                <a:path extrusionOk="0" h="155" w="190">
                  <a:moveTo>
                    <a:pt x="50" y="100"/>
                  </a:moveTo>
                  <a:cubicBezTo>
                    <a:pt x="51" y="99"/>
                    <a:pt x="50" y="96"/>
                    <a:pt x="52" y="95"/>
                  </a:cubicBezTo>
                  <a:cubicBezTo>
                    <a:pt x="57" y="93"/>
                    <a:pt x="61" y="90"/>
                    <a:pt x="64" y="83"/>
                  </a:cubicBezTo>
                  <a:cubicBezTo>
                    <a:pt x="64" y="83"/>
                    <a:pt x="64" y="79"/>
                    <a:pt x="64" y="79"/>
                  </a:cubicBezTo>
                  <a:cubicBezTo>
                    <a:pt x="67" y="76"/>
                    <a:pt x="72" y="79"/>
                    <a:pt x="74" y="80"/>
                  </a:cubicBezTo>
                  <a:cubicBezTo>
                    <a:pt x="78" y="80"/>
                    <a:pt x="79" y="77"/>
                    <a:pt x="80" y="76"/>
                  </a:cubicBezTo>
                  <a:cubicBezTo>
                    <a:pt x="80" y="76"/>
                    <a:pt x="81" y="76"/>
                    <a:pt x="82" y="76"/>
                  </a:cubicBezTo>
                  <a:cubicBezTo>
                    <a:pt x="83" y="76"/>
                    <a:pt x="83" y="76"/>
                    <a:pt x="84" y="76"/>
                  </a:cubicBezTo>
                  <a:cubicBezTo>
                    <a:pt x="87" y="76"/>
                    <a:pt x="90" y="76"/>
                    <a:pt x="93" y="76"/>
                  </a:cubicBezTo>
                  <a:cubicBezTo>
                    <a:pt x="94" y="76"/>
                    <a:pt x="94" y="76"/>
                    <a:pt x="95" y="76"/>
                  </a:cubicBezTo>
                  <a:cubicBezTo>
                    <a:pt x="96" y="76"/>
                    <a:pt x="96" y="76"/>
                    <a:pt x="97" y="76"/>
                  </a:cubicBezTo>
                  <a:cubicBezTo>
                    <a:pt x="102" y="79"/>
                    <a:pt x="103" y="88"/>
                    <a:pt x="106" y="92"/>
                  </a:cubicBezTo>
                  <a:cubicBezTo>
                    <a:pt x="107" y="93"/>
                    <a:pt x="110" y="95"/>
                    <a:pt x="110" y="96"/>
                  </a:cubicBezTo>
                  <a:cubicBezTo>
                    <a:pt x="110" y="97"/>
                    <a:pt x="106" y="100"/>
                    <a:pt x="108" y="102"/>
                  </a:cubicBezTo>
                  <a:cubicBezTo>
                    <a:pt x="109" y="103"/>
                    <a:pt x="111" y="102"/>
                    <a:pt x="112" y="103"/>
                  </a:cubicBezTo>
                  <a:cubicBezTo>
                    <a:pt x="112" y="104"/>
                    <a:pt x="111" y="107"/>
                    <a:pt x="111" y="108"/>
                  </a:cubicBezTo>
                  <a:cubicBezTo>
                    <a:pt x="111" y="109"/>
                    <a:pt x="114" y="112"/>
                    <a:pt x="114" y="113"/>
                  </a:cubicBezTo>
                  <a:cubicBezTo>
                    <a:pt x="114" y="114"/>
                    <a:pt x="113" y="114"/>
                    <a:pt x="113" y="115"/>
                  </a:cubicBezTo>
                  <a:cubicBezTo>
                    <a:pt x="111" y="117"/>
                    <a:pt x="110" y="118"/>
                    <a:pt x="109" y="120"/>
                  </a:cubicBezTo>
                  <a:cubicBezTo>
                    <a:pt x="108" y="122"/>
                    <a:pt x="106" y="126"/>
                    <a:pt x="107" y="125"/>
                  </a:cubicBezTo>
                  <a:cubicBezTo>
                    <a:pt x="110" y="123"/>
                    <a:pt x="111" y="124"/>
                    <a:pt x="113" y="122"/>
                  </a:cubicBezTo>
                  <a:cubicBezTo>
                    <a:pt x="116" y="120"/>
                    <a:pt x="116" y="118"/>
                    <a:pt x="121" y="118"/>
                  </a:cubicBezTo>
                  <a:cubicBezTo>
                    <a:pt x="124" y="117"/>
                    <a:pt x="124" y="121"/>
                    <a:pt x="124" y="121"/>
                  </a:cubicBezTo>
                  <a:cubicBezTo>
                    <a:pt x="125" y="121"/>
                    <a:pt x="129" y="119"/>
                    <a:pt x="130" y="119"/>
                  </a:cubicBezTo>
                  <a:cubicBezTo>
                    <a:pt x="132" y="117"/>
                    <a:pt x="132" y="117"/>
                    <a:pt x="132" y="117"/>
                  </a:cubicBezTo>
                  <a:cubicBezTo>
                    <a:pt x="132" y="117"/>
                    <a:pt x="132" y="118"/>
                    <a:pt x="132" y="119"/>
                  </a:cubicBezTo>
                  <a:cubicBezTo>
                    <a:pt x="133" y="119"/>
                    <a:pt x="133" y="120"/>
                    <a:pt x="133" y="121"/>
                  </a:cubicBezTo>
                  <a:cubicBezTo>
                    <a:pt x="133" y="121"/>
                    <a:pt x="133" y="120"/>
                    <a:pt x="133" y="119"/>
                  </a:cubicBezTo>
                  <a:cubicBezTo>
                    <a:pt x="134" y="119"/>
                    <a:pt x="135" y="120"/>
                    <a:pt x="135" y="120"/>
                  </a:cubicBezTo>
                  <a:cubicBezTo>
                    <a:pt x="135" y="121"/>
                    <a:pt x="134" y="122"/>
                    <a:pt x="134" y="122"/>
                  </a:cubicBezTo>
                  <a:cubicBezTo>
                    <a:pt x="135" y="122"/>
                    <a:pt x="138" y="120"/>
                    <a:pt x="139" y="123"/>
                  </a:cubicBezTo>
                  <a:cubicBezTo>
                    <a:pt x="139" y="124"/>
                    <a:pt x="137" y="125"/>
                    <a:pt x="138" y="126"/>
                  </a:cubicBezTo>
                  <a:cubicBezTo>
                    <a:pt x="138" y="130"/>
                    <a:pt x="141" y="135"/>
                    <a:pt x="141" y="140"/>
                  </a:cubicBezTo>
                  <a:cubicBezTo>
                    <a:pt x="141" y="143"/>
                    <a:pt x="137" y="147"/>
                    <a:pt x="137" y="150"/>
                  </a:cubicBezTo>
                  <a:cubicBezTo>
                    <a:pt x="137" y="151"/>
                    <a:pt x="138" y="149"/>
                    <a:pt x="139" y="149"/>
                  </a:cubicBezTo>
                  <a:cubicBezTo>
                    <a:pt x="140" y="149"/>
                    <a:pt x="142" y="149"/>
                    <a:pt x="143" y="149"/>
                  </a:cubicBezTo>
                  <a:cubicBezTo>
                    <a:pt x="145" y="150"/>
                    <a:pt x="146" y="155"/>
                    <a:pt x="146" y="155"/>
                  </a:cubicBezTo>
                  <a:cubicBezTo>
                    <a:pt x="148" y="155"/>
                    <a:pt x="150" y="153"/>
                    <a:pt x="152" y="154"/>
                  </a:cubicBezTo>
                  <a:cubicBezTo>
                    <a:pt x="156" y="154"/>
                    <a:pt x="157" y="138"/>
                    <a:pt x="162" y="141"/>
                  </a:cubicBezTo>
                  <a:cubicBezTo>
                    <a:pt x="162" y="142"/>
                    <a:pt x="161" y="142"/>
                    <a:pt x="161" y="143"/>
                  </a:cubicBezTo>
                  <a:cubicBezTo>
                    <a:pt x="161" y="143"/>
                    <a:pt x="161" y="143"/>
                    <a:pt x="161" y="144"/>
                  </a:cubicBezTo>
                  <a:cubicBezTo>
                    <a:pt x="163" y="146"/>
                    <a:pt x="164" y="144"/>
                    <a:pt x="165" y="144"/>
                  </a:cubicBezTo>
                  <a:cubicBezTo>
                    <a:pt x="167" y="144"/>
                    <a:pt x="168" y="146"/>
                    <a:pt x="170" y="146"/>
                  </a:cubicBezTo>
                  <a:cubicBezTo>
                    <a:pt x="172" y="145"/>
                    <a:pt x="173" y="138"/>
                    <a:pt x="174" y="137"/>
                  </a:cubicBezTo>
                  <a:cubicBezTo>
                    <a:pt x="176" y="130"/>
                    <a:pt x="177" y="135"/>
                    <a:pt x="177" y="130"/>
                  </a:cubicBezTo>
                  <a:cubicBezTo>
                    <a:pt x="177" y="129"/>
                    <a:pt x="177" y="128"/>
                    <a:pt x="177" y="128"/>
                  </a:cubicBezTo>
                  <a:cubicBezTo>
                    <a:pt x="175" y="129"/>
                    <a:pt x="175" y="129"/>
                    <a:pt x="175" y="129"/>
                  </a:cubicBezTo>
                  <a:cubicBezTo>
                    <a:pt x="169" y="128"/>
                    <a:pt x="171" y="125"/>
                    <a:pt x="171" y="122"/>
                  </a:cubicBezTo>
                  <a:cubicBezTo>
                    <a:pt x="171" y="122"/>
                    <a:pt x="170" y="121"/>
                    <a:pt x="170" y="121"/>
                  </a:cubicBezTo>
                  <a:cubicBezTo>
                    <a:pt x="172" y="117"/>
                    <a:pt x="178" y="121"/>
                    <a:pt x="180" y="122"/>
                  </a:cubicBezTo>
                  <a:cubicBezTo>
                    <a:pt x="182" y="124"/>
                    <a:pt x="180" y="120"/>
                    <a:pt x="181" y="120"/>
                  </a:cubicBezTo>
                  <a:cubicBezTo>
                    <a:pt x="186" y="122"/>
                    <a:pt x="181" y="122"/>
                    <a:pt x="183" y="123"/>
                  </a:cubicBezTo>
                  <a:cubicBezTo>
                    <a:pt x="186" y="123"/>
                    <a:pt x="186" y="123"/>
                    <a:pt x="186" y="123"/>
                  </a:cubicBezTo>
                  <a:cubicBezTo>
                    <a:pt x="190" y="116"/>
                    <a:pt x="179" y="113"/>
                    <a:pt x="179" y="111"/>
                  </a:cubicBezTo>
                  <a:cubicBezTo>
                    <a:pt x="177" y="103"/>
                    <a:pt x="185" y="106"/>
                    <a:pt x="184" y="103"/>
                  </a:cubicBezTo>
                  <a:cubicBezTo>
                    <a:pt x="184" y="102"/>
                    <a:pt x="180" y="102"/>
                    <a:pt x="180" y="100"/>
                  </a:cubicBezTo>
                  <a:cubicBezTo>
                    <a:pt x="180" y="99"/>
                    <a:pt x="182" y="95"/>
                    <a:pt x="182" y="95"/>
                  </a:cubicBezTo>
                  <a:cubicBezTo>
                    <a:pt x="179" y="94"/>
                    <a:pt x="176" y="97"/>
                    <a:pt x="175" y="92"/>
                  </a:cubicBezTo>
                  <a:cubicBezTo>
                    <a:pt x="174" y="89"/>
                    <a:pt x="177" y="85"/>
                    <a:pt x="176" y="82"/>
                  </a:cubicBezTo>
                  <a:cubicBezTo>
                    <a:pt x="176" y="80"/>
                    <a:pt x="173" y="81"/>
                    <a:pt x="176" y="78"/>
                  </a:cubicBezTo>
                  <a:cubicBezTo>
                    <a:pt x="177" y="76"/>
                    <a:pt x="181" y="75"/>
                    <a:pt x="181" y="72"/>
                  </a:cubicBezTo>
                  <a:cubicBezTo>
                    <a:pt x="182" y="69"/>
                    <a:pt x="174" y="68"/>
                    <a:pt x="173" y="63"/>
                  </a:cubicBezTo>
                  <a:cubicBezTo>
                    <a:pt x="172" y="60"/>
                    <a:pt x="176" y="51"/>
                    <a:pt x="172" y="49"/>
                  </a:cubicBezTo>
                  <a:cubicBezTo>
                    <a:pt x="168" y="47"/>
                    <a:pt x="167" y="54"/>
                    <a:pt x="164" y="52"/>
                  </a:cubicBezTo>
                  <a:cubicBezTo>
                    <a:pt x="162" y="51"/>
                    <a:pt x="168" y="43"/>
                    <a:pt x="170" y="43"/>
                  </a:cubicBezTo>
                  <a:cubicBezTo>
                    <a:pt x="171" y="43"/>
                    <a:pt x="173" y="43"/>
                    <a:pt x="173" y="42"/>
                  </a:cubicBezTo>
                  <a:cubicBezTo>
                    <a:pt x="172" y="40"/>
                    <a:pt x="171" y="42"/>
                    <a:pt x="169" y="39"/>
                  </a:cubicBezTo>
                  <a:cubicBezTo>
                    <a:pt x="168" y="38"/>
                    <a:pt x="169" y="37"/>
                    <a:pt x="168" y="37"/>
                  </a:cubicBezTo>
                  <a:cubicBezTo>
                    <a:pt x="168" y="37"/>
                    <a:pt x="167" y="38"/>
                    <a:pt x="167" y="37"/>
                  </a:cubicBezTo>
                  <a:cubicBezTo>
                    <a:pt x="165" y="37"/>
                    <a:pt x="166" y="33"/>
                    <a:pt x="164" y="32"/>
                  </a:cubicBezTo>
                  <a:cubicBezTo>
                    <a:pt x="164" y="32"/>
                    <a:pt x="163" y="32"/>
                    <a:pt x="163" y="32"/>
                  </a:cubicBezTo>
                  <a:cubicBezTo>
                    <a:pt x="162" y="32"/>
                    <a:pt x="161" y="33"/>
                    <a:pt x="161" y="32"/>
                  </a:cubicBezTo>
                  <a:cubicBezTo>
                    <a:pt x="160" y="31"/>
                    <a:pt x="163" y="25"/>
                    <a:pt x="163" y="23"/>
                  </a:cubicBezTo>
                  <a:cubicBezTo>
                    <a:pt x="162" y="22"/>
                    <a:pt x="161" y="23"/>
                    <a:pt x="160" y="22"/>
                  </a:cubicBezTo>
                  <a:cubicBezTo>
                    <a:pt x="159" y="19"/>
                    <a:pt x="160" y="13"/>
                    <a:pt x="157" y="11"/>
                  </a:cubicBezTo>
                  <a:cubicBezTo>
                    <a:pt x="156" y="11"/>
                    <a:pt x="148" y="8"/>
                    <a:pt x="148" y="10"/>
                  </a:cubicBezTo>
                  <a:cubicBezTo>
                    <a:pt x="148" y="10"/>
                    <a:pt x="151" y="13"/>
                    <a:pt x="151" y="13"/>
                  </a:cubicBezTo>
                  <a:cubicBezTo>
                    <a:pt x="151" y="16"/>
                    <a:pt x="146" y="16"/>
                    <a:pt x="144" y="17"/>
                  </a:cubicBezTo>
                  <a:cubicBezTo>
                    <a:pt x="142" y="18"/>
                    <a:pt x="141" y="22"/>
                    <a:pt x="138" y="22"/>
                  </a:cubicBezTo>
                  <a:cubicBezTo>
                    <a:pt x="135" y="21"/>
                    <a:pt x="128" y="14"/>
                    <a:pt x="124" y="16"/>
                  </a:cubicBezTo>
                  <a:cubicBezTo>
                    <a:pt x="124" y="16"/>
                    <a:pt x="120" y="18"/>
                    <a:pt x="119" y="19"/>
                  </a:cubicBezTo>
                  <a:cubicBezTo>
                    <a:pt x="118" y="19"/>
                    <a:pt x="118" y="23"/>
                    <a:pt x="116" y="23"/>
                  </a:cubicBezTo>
                  <a:cubicBezTo>
                    <a:pt x="113" y="24"/>
                    <a:pt x="112" y="17"/>
                    <a:pt x="110" y="16"/>
                  </a:cubicBezTo>
                  <a:cubicBezTo>
                    <a:pt x="105" y="13"/>
                    <a:pt x="105" y="22"/>
                    <a:pt x="101" y="21"/>
                  </a:cubicBezTo>
                  <a:cubicBezTo>
                    <a:pt x="95" y="20"/>
                    <a:pt x="94" y="13"/>
                    <a:pt x="99" y="10"/>
                  </a:cubicBezTo>
                  <a:cubicBezTo>
                    <a:pt x="96" y="9"/>
                    <a:pt x="96" y="9"/>
                    <a:pt x="96" y="9"/>
                  </a:cubicBezTo>
                  <a:cubicBezTo>
                    <a:pt x="91" y="9"/>
                    <a:pt x="90" y="10"/>
                    <a:pt x="85" y="9"/>
                  </a:cubicBezTo>
                  <a:cubicBezTo>
                    <a:pt x="83" y="10"/>
                    <a:pt x="83" y="10"/>
                    <a:pt x="83" y="10"/>
                  </a:cubicBezTo>
                  <a:cubicBezTo>
                    <a:pt x="82" y="10"/>
                    <a:pt x="81" y="9"/>
                    <a:pt x="80" y="9"/>
                  </a:cubicBezTo>
                  <a:cubicBezTo>
                    <a:pt x="78" y="9"/>
                    <a:pt x="75" y="12"/>
                    <a:pt x="74" y="12"/>
                  </a:cubicBezTo>
                  <a:cubicBezTo>
                    <a:pt x="74" y="12"/>
                    <a:pt x="72" y="10"/>
                    <a:pt x="72" y="10"/>
                  </a:cubicBezTo>
                  <a:cubicBezTo>
                    <a:pt x="69" y="8"/>
                    <a:pt x="71" y="10"/>
                    <a:pt x="68" y="10"/>
                  </a:cubicBezTo>
                  <a:cubicBezTo>
                    <a:pt x="68" y="10"/>
                    <a:pt x="61" y="5"/>
                    <a:pt x="61" y="5"/>
                  </a:cubicBezTo>
                  <a:cubicBezTo>
                    <a:pt x="59" y="3"/>
                    <a:pt x="60" y="8"/>
                    <a:pt x="57" y="7"/>
                  </a:cubicBezTo>
                  <a:cubicBezTo>
                    <a:pt x="54" y="5"/>
                    <a:pt x="59" y="4"/>
                    <a:pt x="56" y="2"/>
                  </a:cubicBezTo>
                  <a:cubicBezTo>
                    <a:pt x="54" y="1"/>
                    <a:pt x="46" y="0"/>
                    <a:pt x="40" y="0"/>
                  </a:cubicBezTo>
                  <a:cubicBezTo>
                    <a:pt x="40" y="0"/>
                    <a:pt x="40" y="0"/>
                    <a:pt x="40" y="0"/>
                  </a:cubicBezTo>
                  <a:cubicBezTo>
                    <a:pt x="40" y="3"/>
                    <a:pt x="43" y="10"/>
                    <a:pt x="39" y="12"/>
                  </a:cubicBezTo>
                  <a:cubicBezTo>
                    <a:pt x="39" y="12"/>
                    <a:pt x="30" y="12"/>
                    <a:pt x="33" y="15"/>
                  </a:cubicBezTo>
                  <a:cubicBezTo>
                    <a:pt x="33" y="15"/>
                    <a:pt x="34" y="15"/>
                    <a:pt x="35" y="15"/>
                  </a:cubicBezTo>
                  <a:cubicBezTo>
                    <a:pt x="39" y="17"/>
                    <a:pt x="40" y="23"/>
                    <a:pt x="38" y="27"/>
                  </a:cubicBezTo>
                  <a:cubicBezTo>
                    <a:pt x="36" y="30"/>
                    <a:pt x="35" y="26"/>
                    <a:pt x="34" y="26"/>
                  </a:cubicBezTo>
                  <a:cubicBezTo>
                    <a:pt x="34" y="26"/>
                    <a:pt x="33" y="29"/>
                    <a:pt x="30" y="29"/>
                  </a:cubicBezTo>
                  <a:cubicBezTo>
                    <a:pt x="28" y="29"/>
                    <a:pt x="25" y="27"/>
                    <a:pt x="23" y="28"/>
                  </a:cubicBezTo>
                  <a:cubicBezTo>
                    <a:pt x="21" y="28"/>
                    <a:pt x="19" y="31"/>
                    <a:pt x="17" y="32"/>
                  </a:cubicBezTo>
                  <a:cubicBezTo>
                    <a:pt x="16" y="32"/>
                    <a:pt x="14" y="32"/>
                    <a:pt x="13" y="32"/>
                  </a:cubicBezTo>
                  <a:cubicBezTo>
                    <a:pt x="9" y="34"/>
                    <a:pt x="4" y="45"/>
                    <a:pt x="2" y="48"/>
                  </a:cubicBezTo>
                  <a:cubicBezTo>
                    <a:pt x="1" y="48"/>
                    <a:pt x="1" y="48"/>
                    <a:pt x="1" y="48"/>
                  </a:cubicBezTo>
                  <a:cubicBezTo>
                    <a:pt x="1" y="49"/>
                    <a:pt x="0" y="50"/>
                    <a:pt x="2" y="52"/>
                  </a:cubicBezTo>
                  <a:cubicBezTo>
                    <a:pt x="5" y="55"/>
                    <a:pt x="4" y="50"/>
                    <a:pt x="4" y="50"/>
                  </a:cubicBezTo>
                  <a:cubicBezTo>
                    <a:pt x="5" y="49"/>
                    <a:pt x="6" y="52"/>
                    <a:pt x="6" y="48"/>
                  </a:cubicBezTo>
                  <a:cubicBezTo>
                    <a:pt x="6" y="48"/>
                    <a:pt x="5" y="47"/>
                    <a:pt x="5" y="46"/>
                  </a:cubicBezTo>
                  <a:cubicBezTo>
                    <a:pt x="5" y="46"/>
                    <a:pt x="6" y="46"/>
                    <a:pt x="6" y="45"/>
                  </a:cubicBezTo>
                  <a:cubicBezTo>
                    <a:pt x="6" y="44"/>
                    <a:pt x="7" y="47"/>
                    <a:pt x="10" y="47"/>
                  </a:cubicBezTo>
                  <a:cubicBezTo>
                    <a:pt x="11" y="46"/>
                    <a:pt x="11" y="45"/>
                    <a:pt x="12" y="45"/>
                  </a:cubicBezTo>
                  <a:cubicBezTo>
                    <a:pt x="12" y="45"/>
                    <a:pt x="8" y="49"/>
                    <a:pt x="8" y="49"/>
                  </a:cubicBezTo>
                  <a:cubicBezTo>
                    <a:pt x="7" y="53"/>
                    <a:pt x="10" y="50"/>
                    <a:pt x="10" y="50"/>
                  </a:cubicBezTo>
                  <a:cubicBezTo>
                    <a:pt x="11" y="50"/>
                    <a:pt x="6" y="55"/>
                    <a:pt x="9" y="54"/>
                  </a:cubicBezTo>
                  <a:cubicBezTo>
                    <a:pt x="10" y="54"/>
                    <a:pt x="10" y="54"/>
                    <a:pt x="10" y="54"/>
                  </a:cubicBezTo>
                  <a:cubicBezTo>
                    <a:pt x="10" y="53"/>
                    <a:pt x="10" y="54"/>
                    <a:pt x="10" y="54"/>
                  </a:cubicBezTo>
                  <a:cubicBezTo>
                    <a:pt x="10" y="54"/>
                    <a:pt x="10" y="54"/>
                    <a:pt x="10" y="54"/>
                  </a:cubicBezTo>
                  <a:cubicBezTo>
                    <a:pt x="11" y="59"/>
                    <a:pt x="14" y="51"/>
                    <a:pt x="15" y="50"/>
                  </a:cubicBezTo>
                  <a:cubicBezTo>
                    <a:pt x="16" y="49"/>
                    <a:pt x="15" y="53"/>
                    <a:pt x="14" y="54"/>
                  </a:cubicBezTo>
                  <a:cubicBezTo>
                    <a:pt x="12" y="56"/>
                    <a:pt x="12" y="57"/>
                    <a:pt x="11" y="61"/>
                  </a:cubicBezTo>
                  <a:cubicBezTo>
                    <a:pt x="11" y="62"/>
                    <a:pt x="13" y="60"/>
                    <a:pt x="14" y="61"/>
                  </a:cubicBezTo>
                  <a:cubicBezTo>
                    <a:pt x="15" y="62"/>
                    <a:pt x="16" y="64"/>
                    <a:pt x="16" y="66"/>
                  </a:cubicBezTo>
                  <a:cubicBezTo>
                    <a:pt x="16" y="66"/>
                    <a:pt x="15" y="68"/>
                    <a:pt x="16" y="69"/>
                  </a:cubicBezTo>
                  <a:cubicBezTo>
                    <a:pt x="16" y="69"/>
                    <a:pt x="17" y="68"/>
                    <a:pt x="17" y="68"/>
                  </a:cubicBezTo>
                  <a:cubicBezTo>
                    <a:pt x="19" y="68"/>
                    <a:pt x="19" y="69"/>
                    <a:pt x="21" y="69"/>
                  </a:cubicBezTo>
                  <a:cubicBezTo>
                    <a:pt x="22" y="69"/>
                    <a:pt x="21" y="71"/>
                    <a:pt x="21" y="72"/>
                  </a:cubicBezTo>
                  <a:cubicBezTo>
                    <a:pt x="22" y="72"/>
                    <a:pt x="24" y="74"/>
                    <a:pt x="25" y="73"/>
                  </a:cubicBezTo>
                  <a:cubicBezTo>
                    <a:pt x="26" y="71"/>
                    <a:pt x="25" y="71"/>
                    <a:pt x="27" y="69"/>
                  </a:cubicBezTo>
                  <a:cubicBezTo>
                    <a:pt x="28" y="68"/>
                    <a:pt x="26" y="70"/>
                    <a:pt x="26" y="71"/>
                  </a:cubicBezTo>
                  <a:cubicBezTo>
                    <a:pt x="27" y="74"/>
                    <a:pt x="25" y="70"/>
                    <a:pt x="25" y="74"/>
                  </a:cubicBezTo>
                  <a:cubicBezTo>
                    <a:pt x="25" y="75"/>
                    <a:pt x="31" y="79"/>
                    <a:pt x="32" y="79"/>
                  </a:cubicBezTo>
                  <a:cubicBezTo>
                    <a:pt x="33" y="79"/>
                    <a:pt x="34" y="75"/>
                    <a:pt x="35" y="76"/>
                  </a:cubicBezTo>
                  <a:cubicBezTo>
                    <a:pt x="36" y="77"/>
                    <a:pt x="32" y="80"/>
                    <a:pt x="32" y="81"/>
                  </a:cubicBezTo>
                  <a:cubicBezTo>
                    <a:pt x="33" y="83"/>
                    <a:pt x="34" y="82"/>
                    <a:pt x="35" y="81"/>
                  </a:cubicBezTo>
                  <a:cubicBezTo>
                    <a:pt x="35" y="81"/>
                    <a:pt x="35" y="80"/>
                    <a:pt x="36" y="81"/>
                  </a:cubicBezTo>
                  <a:cubicBezTo>
                    <a:pt x="36" y="81"/>
                    <a:pt x="35" y="86"/>
                    <a:pt x="34" y="87"/>
                  </a:cubicBezTo>
                  <a:cubicBezTo>
                    <a:pt x="34" y="87"/>
                    <a:pt x="34" y="88"/>
                    <a:pt x="35" y="88"/>
                  </a:cubicBezTo>
                  <a:cubicBezTo>
                    <a:pt x="35" y="87"/>
                    <a:pt x="36" y="87"/>
                    <a:pt x="36" y="87"/>
                  </a:cubicBezTo>
                  <a:cubicBezTo>
                    <a:pt x="36" y="87"/>
                    <a:pt x="37" y="87"/>
                    <a:pt x="36" y="87"/>
                  </a:cubicBezTo>
                  <a:cubicBezTo>
                    <a:pt x="36" y="87"/>
                    <a:pt x="36" y="88"/>
                    <a:pt x="37" y="89"/>
                  </a:cubicBezTo>
                  <a:cubicBezTo>
                    <a:pt x="38" y="89"/>
                    <a:pt x="38" y="89"/>
                    <a:pt x="38" y="88"/>
                  </a:cubicBezTo>
                  <a:cubicBezTo>
                    <a:pt x="38" y="88"/>
                    <a:pt x="38" y="88"/>
                    <a:pt x="39" y="87"/>
                  </a:cubicBezTo>
                  <a:cubicBezTo>
                    <a:pt x="39" y="87"/>
                    <a:pt x="39" y="87"/>
                    <a:pt x="39" y="87"/>
                  </a:cubicBezTo>
                  <a:cubicBezTo>
                    <a:pt x="39" y="87"/>
                    <a:pt x="39" y="87"/>
                    <a:pt x="39" y="87"/>
                  </a:cubicBezTo>
                  <a:cubicBezTo>
                    <a:pt x="38" y="88"/>
                    <a:pt x="38" y="88"/>
                    <a:pt x="38" y="88"/>
                  </a:cubicBezTo>
                  <a:cubicBezTo>
                    <a:pt x="38" y="89"/>
                    <a:pt x="37" y="91"/>
                    <a:pt x="38" y="91"/>
                  </a:cubicBezTo>
                  <a:cubicBezTo>
                    <a:pt x="39" y="91"/>
                    <a:pt x="40" y="91"/>
                    <a:pt x="40" y="91"/>
                  </a:cubicBezTo>
                  <a:cubicBezTo>
                    <a:pt x="40" y="91"/>
                    <a:pt x="42" y="93"/>
                    <a:pt x="43" y="93"/>
                  </a:cubicBezTo>
                  <a:cubicBezTo>
                    <a:pt x="43" y="93"/>
                    <a:pt x="43" y="94"/>
                    <a:pt x="43" y="94"/>
                  </a:cubicBezTo>
                  <a:cubicBezTo>
                    <a:pt x="43" y="94"/>
                    <a:pt x="42" y="96"/>
                    <a:pt x="42" y="98"/>
                  </a:cubicBezTo>
                  <a:cubicBezTo>
                    <a:pt x="42" y="98"/>
                    <a:pt x="43" y="98"/>
                    <a:pt x="43" y="98"/>
                  </a:cubicBezTo>
                  <a:cubicBezTo>
                    <a:pt x="44" y="98"/>
                    <a:pt x="47" y="98"/>
                    <a:pt x="47" y="98"/>
                  </a:cubicBezTo>
                  <a:cubicBezTo>
                    <a:pt x="45" y="99"/>
                    <a:pt x="42" y="100"/>
                    <a:pt x="42" y="102"/>
                  </a:cubicBezTo>
                  <a:cubicBezTo>
                    <a:pt x="42" y="102"/>
                    <a:pt x="42" y="102"/>
                    <a:pt x="42" y="102"/>
                  </a:cubicBezTo>
                  <a:cubicBezTo>
                    <a:pt x="45" y="101"/>
                    <a:pt x="49" y="102"/>
                    <a:pt x="50" y="10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6" name="Google Shape;156;p2"/>
            <p:cNvSpPr/>
            <p:nvPr/>
          </p:nvSpPr>
          <p:spPr>
            <a:xfrm>
              <a:off x="4709494" y="3748618"/>
              <a:ext cx="133852" cy="147743"/>
            </a:xfrm>
            <a:custGeom>
              <a:rect b="b" l="l" r="r" t="t"/>
              <a:pathLst>
                <a:path extrusionOk="0" h="85" w="77">
                  <a:moveTo>
                    <a:pt x="49" y="77"/>
                  </a:moveTo>
                  <a:cubicBezTo>
                    <a:pt x="51" y="75"/>
                    <a:pt x="63" y="64"/>
                    <a:pt x="65" y="63"/>
                  </a:cubicBezTo>
                  <a:cubicBezTo>
                    <a:pt x="66" y="63"/>
                    <a:pt x="67" y="63"/>
                    <a:pt x="67" y="63"/>
                  </a:cubicBezTo>
                  <a:cubicBezTo>
                    <a:pt x="68" y="61"/>
                    <a:pt x="67" y="57"/>
                    <a:pt x="67" y="55"/>
                  </a:cubicBezTo>
                  <a:cubicBezTo>
                    <a:pt x="69" y="51"/>
                    <a:pt x="74" y="54"/>
                    <a:pt x="75" y="51"/>
                  </a:cubicBezTo>
                  <a:cubicBezTo>
                    <a:pt x="76" y="49"/>
                    <a:pt x="76" y="44"/>
                    <a:pt x="77" y="42"/>
                  </a:cubicBezTo>
                  <a:cubicBezTo>
                    <a:pt x="74" y="43"/>
                    <a:pt x="74" y="44"/>
                    <a:pt x="71" y="46"/>
                  </a:cubicBezTo>
                  <a:cubicBezTo>
                    <a:pt x="69" y="48"/>
                    <a:pt x="68" y="47"/>
                    <a:pt x="65" y="49"/>
                  </a:cubicBezTo>
                  <a:cubicBezTo>
                    <a:pt x="64" y="50"/>
                    <a:pt x="66" y="46"/>
                    <a:pt x="67" y="44"/>
                  </a:cubicBezTo>
                  <a:cubicBezTo>
                    <a:pt x="68" y="42"/>
                    <a:pt x="69" y="41"/>
                    <a:pt x="71" y="39"/>
                  </a:cubicBezTo>
                  <a:cubicBezTo>
                    <a:pt x="71" y="38"/>
                    <a:pt x="72" y="38"/>
                    <a:pt x="72" y="37"/>
                  </a:cubicBezTo>
                  <a:cubicBezTo>
                    <a:pt x="72" y="36"/>
                    <a:pt x="69" y="33"/>
                    <a:pt x="69" y="32"/>
                  </a:cubicBezTo>
                  <a:cubicBezTo>
                    <a:pt x="69" y="31"/>
                    <a:pt x="70" y="28"/>
                    <a:pt x="70" y="27"/>
                  </a:cubicBezTo>
                  <a:cubicBezTo>
                    <a:pt x="69" y="26"/>
                    <a:pt x="67" y="27"/>
                    <a:pt x="66" y="26"/>
                  </a:cubicBezTo>
                  <a:cubicBezTo>
                    <a:pt x="64" y="24"/>
                    <a:pt x="68" y="21"/>
                    <a:pt x="68" y="20"/>
                  </a:cubicBezTo>
                  <a:cubicBezTo>
                    <a:pt x="68" y="19"/>
                    <a:pt x="65" y="17"/>
                    <a:pt x="64" y="16"/>
                  </a:cubicBezTo>
                  <a:cubicBezTo>
                    <a:pt x="61" y="12"/>
                    <a:pt x="60" y="3"/>
                    <a:pt x="55" y="0"/>
                  </a:cubicBezTo>
                  <a:cubicBezTo>
                    <a:pt x="54" y="0"/>
                    <a:pt x="54" y="0"/>
                    <a:pt x="53" y="0"/>
                  </a:cubicBezTo>
                  <a:cubicBezTo>
                    <a:pt x="52" y="0"/>
                    <a:pt x="52" y="0"/>
                    <a:pt x="51" y="0"/>
                  </a:cubicBezTo>
                  <a:cubicBezTo>
                    <a:pt x="48" y="0"/>
                    <a:pt x="45" y="0"/>
                    <a:pt x="42" y="0"/>
                  </a:cubicBezTo>
                  <a:cubicBezTo>
                    <a:pt x="41" y="0"/>
                    <a:pt x="41" y="0"/>
                    <a:pt x="40" y="0"/>
                  </a:cubicBezTo>
                  <a:cubicBezTo>
                    <a:pt x="39" y="0"/>
                    <a:pt x="38" y="0"/>
                    <a:pt x="38" y="0"/>
                  </a:cubicBezTo>
                  <a:cubicBezTo>
                    <a:pt x="37" y="1"/>
                    <a:pt x="36" y="4"/>
                    <a:pt x="32" y="4"/>
                  </a:cubicBezTo>
                  <a:cubicBezTo>
                    <a:pt x="30" y="3"/>
                    <a:pt x="25" y="0"/>
                    <a:pt x="22" y="3"/>
                  </a:cubicBezTo>
                  <a:cubicBezTo>
                    <a:pt x="22" y="3"/>
                    <a:pt x="22" y="7"/>
                    <a:pt x="22" y="7"/>
                  </a:cubicBezTo>
                  <a:cubicBezTo>
                    <a:pt x="19" y="14"/>
                    <a:pt x="15" y="17"/>
                    <a:pt x="10" y="19"/>
                  </a:cubicBezTo>
                  <a:cubicBezTo>
                    <a:pt x="8" y="20"/>
                    <a:pt x="9" y="23"/>
                    <a:pt x="8" y="24"/>
                  </a:cubicBezTo>
                  <a:cubicBezTo>
                    <a:pt x="7" y="26"/>
                    <a:pt x="3" y="25"/>
                    <a:pt x="0" y="26"/>
                  </a:cubicBezTo>
                  <a:cubicBezTo>
                    <a:pt x="0" y="26"/>
                    <a:pt x="0" y="26"/>
                    <a:pt x="0" y="26"/>
                  </a:cubicBezTo>
                  <a:cubicBezTo>
                    <a:pt x="0" y="27"/>
                    <a:pt x="0" y="28"/>
                    <a:pt x="3" y="29"/>
                  </a:cubicBezTo>
                  <a:cubicBezTo>
                    <a:pt x="7" y="32"/>
                    <a:pt x="8" y="31"/>
                    <a:pt x="8" y="31"/>
                  </a:cubicBezTo>
                  <a:cubicBezTo>
                    <a:pt x="9" y="31"/>
                    <a:pt x="7" y="31"/>
                    <a:pt x="7" y="31"/>
                  </a:cubicBezTo>
                  <a:cubicBezTo>
                    <a:pt x="4" y="31"/>
                    <a:pt x="4" y="31"/>
                    <a:pt x="3" y="31"/>
                  </a:cubicBezTo>
                  <a:cubicBezTo>
                    <a:pt x="1" y="30"/>
                    <a:pt x="1" y="39"/>
                    <a:pt x="3" y="39"/>
                  </a:cubicBezTo>
                  <a:cubicBezTo>
                    <a:pt x="5" y="38"/>
                    <a:pt x="3" y="36"/>
                    <a:pt x="4" y="36"/>
                  </a:cubicBezTo>
                  <a:cubicBezTo>
                    <a:pt x="4" y="37"/>
                    <a:pt x="5" y="37"/>
                    <a:pt x="5" y="37"/>
                  </a:cubicBezTo>
                  <a:cubicBezTo>
                    <a:pt x="5" y="37"/>
                    <a:pt x="5" y="37"/>
                    <a:pt x="6" y="36"/>
                  </a:cubicBezTo>
                  <a:cubicBezTo>
                    <a:pt x="6" y="36"/>
                    <a:pt x="6" y="37"/>
                    <a:pt x="5" y="37"/>
                  </a:cubicBezTo>
                  <a:cubicBezTo>
                    <a:pt x="5" y="37"/>
                    <a:pt x="5" y="37"/>
                    <a:pt x="5" y="37"/>
                  </a:cubicBezTo>
                  <a:cubicBezTo>
                    <a:pt x="5" y="38"/>
                    <a:pt x="5" y="38"/>
                    <a:pt x="6" y="39"/>
                  </a:cubicBezTo>
                  <a:cubicBezTo>
                    <a:pt x="7" y="39"/>
                    <a:pt x="8" y="38"/>
                    <a:pt x="9" y="38"/>
                  </a:cubicBezTo>
                  <a:cubicBezTo>
                    <a:pt x="9" y="37"/>
                    <a:pt x="11" y="35"/>
                    <a:pt x="10" y="36"/>
                  </a:cubicBezTo>
                  <a:cubicBezTo>
                    <a:pt x="10" y="37"/>
                    <a:pt x="9" y="37"/>
                    <a:pt x="9" y="38"/>
                  </a:cubicBezTo>
                  <a:cubicBezTo>
                    <a:pt x="9" y="38"/>
                    <a:pt x="9" y="38"/>
                    <a:pt x="9" y="39"/>
                  </a:cubicBezTo>
                  <a:cubicBezTo>
                    <a:pt x="9" y="39"/>
                    <a:pt x="10" y="39"/>
                    <a:pt x="11" y="39"/>
                  </a:cubicBezTo>
                  <a:cubicBezTo>
                    <a:pt x="11" y="40"/>
                    <a:pt x="9" y="40"/>
                    <a:pt x="8" y="39"/>
                  </a:cubicBezTo>
                  <a:cubicBezTo>
                    <a:pt x="7" y="39"/>
                    <a:pt x="4" y="41"/>
                    <a:pt x="4" y="42"/>
                  </a:cubicBezTo>
                  <a:cubicBezTo>
                    <a:pt x="3" y="43"/>
                    <a:pt x="6" y="42"/>
                    <a:pt x="6" y="45"/>
                  </a:cubicBezTo>
                  <a:cubicBezTo>
                    <a:pt x="5" y="46"/>
                    <a:pt x="0" y="35"/>
                    <a:pt x="0" y="43"/>
                  </a:cubicBezTo>
                  <a:cubicBezTo>
                    <a:pt x="0" y="44"/>
                    <a:pt x="1" y="44"/>
                    <a:pt x="1" y="45"/>
                  </a:cubicBezTo>
                  <a:cubicBezTo>
                    <a:pt x="2" y="46"/>
                    <a:pt x="3" y="47"/>
                    <a:pt x="3" y="49"/>
                  </a:cubicBezTo>
                  <a:cubicBezTo>
                    <a:pt x="3" y="49"/>
                    <a:pt x="2" y="50"/>
                    <a:pt x="2" y="50"/>
                  </a:cubicBezTo>
                  <a:cubicBezTo>
                    <a:pt x="3" y="51"/>
                    <a:pt x="5" y="47"/>
                    <a:pt x="7" y="48"/>
                  </a:cubicBezTo>
                  <a:cubicBezTo>
                    <a:pt x="8" y="48"/>
                    <a:pt x="7" y="49"/>
                    <a:pt x="7" y="50"/>
                  </a:cubicBezTo>
                  <a:cubicBezTo>
                    <a:pt x="7" y="50"/>
                    <a:pt x="11" y="57"/>
                    <a:pt x="11" y="57"/>
                  </a:cubicBezTo>
                  <a:cubicBezTo>
                    <a:pt x="11" y="58"/>
                    <a:pt x="7" y="56"/>
                    <a:pt x="7" y="58"/>
                  </a:cubicBezTo>
                  <a:cubicBezTo>
                    <a:pt x="7" y="58"/>
                    <a:pt x="8" y="58"/>
                    <a:pt x="8" y="59"/>
                  </a:cubicBezTo>
                  <a:cubicBezTo>
                    <a:pt x="8" y="59"/>
                    <a:pt x="9" y="60"/>
                    <a:pt x="9" y="60"/>
                  </a:cubicBezTo>
                  <a:cubicBezTo>
                    <a:pt x="10" y="61"/>
                    <a:pt x="11" y="60"/>
                    <a:pt x="12" y="60"/>
                  </a:cubicBezTo>
                  <a:cubicBezTo>
                    <a:pt x="13" y="60"/>
                    <a:pt x="11" y="61"/>
                    <a:pt x="11" y="62"/>
                  </a:cubicBezTo>
                  <a:cubicBezTo>
                    <a:pt x="12" y="63"/>
                    <a:pt x="15" y="64"/>
                    <a:pt x="16" y="64"/>
                  </a:cubicBezTo>
                  <a:cubicBezTo>
                    <a:pt x="19" y="64"/>
                    <a:pt x="19" y="60"/>
                    <a:pt x="19" y="61"/>
                  </a:cubicBezTo>
                  <a:cubicBezTo>
                    <a:pt x="20" y="64"/>
                    <a:pt x="16" y="65"/>
                    <a:pt x="19" y="65"/>
                  </a:cubicBezTo>
                  <a:cubicBezTo>
                    <a:pt x="20" y="65"/>
                    <a:pt x="18" y="67"/>
                    <a:pt x="19" y="68"/>
                  </a:cubicBezTo>
                  <a:cubicBezTo>
                    <a:pt x="21" y="69"/>
                    <a:pt x="25" y="65"/>
                    <a:pt x="26" y="66"/>
                  </a:cubicBezTo>
                  <a:cubicBezTo>
                    <a:pt x="28" y="68"/>
                    <a:pt x="20" y="68"/>
                    <a:pt x="20" y="68"/>
                  </a:cubicBezTo>
                  <a:cubicBezTo>
                    <a:pt x="15" y="70"/>
                    <a:pt x="22" y="72"/>
                    <a:pt x="21" y="72"/>
                  </a:cubicBezTo>
                  <a:cubicBezTo>
                    <a:pt x="21" y="73"/>
                    <a:pt x="18" y="71"/>
                    <a:pt x="18" y="72"/>
                  </a:cubicBezTo>
                  <a:cubicBezTo>
                    <a:pt x="18" y="72"/>
                    <a:pt x="27" y="76"/>
                    <a:pt x="31" y="77"/>
                  </a:cubicBezTo>
                  <a:cubicBezTo>
                    <a:pt x="34" y="79"/>
                    <a:pt x="40" y="82"/>
                    <a:pt x="43" y="85"/>
                  </a:cubicBezTo>
                  <a:cubicBezTo>
                    <a:pt x="43" y="85"/>
                    <a:pt x="43" y="85"/>
                    <a:pt x="43" y="85"/>
                  </a:cubicBezTo>
                  <a:cubicBezTo>
                    <a:pt x="46" y="82"/>
                    <a:pt x="47" y="80"/>
                    <a:pt x="49" y="7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7" name="Google Shape;157;p2"/>
            <p:cNvSpPr/>
            <p:nvPr/>
          </p:nvSpPr>
          <p:spPr>
            <a:xfrm>
              <a:off x="4783997" y="3819332"/>
              <a:ext cx="181837" cy="204566"/>
            </a:xfrm>
            <a:custGeom>
              <a:rect b="b" l="l" r="r" t="t"/>
              <a:pathLst>
                <a:path extrusionOk="0" h="118" w="105">
                  <a:moveTo>
                    <a:pt x="98" y="104"/>
                  </a:moveTo>
                  <a:cubicBezTo>
                    <a:pt x="98" y="102"/>
                    <a:pt x="101" y="93"/>
                    <a:pt x="102" y="92"/>
                  </a:cubicBezTo>
                  <a:cubicBezTo>
                    <a:pt x="103" y="90"/>
                    <a:pt x="104" y="93"/>
                    <a:pt x="104" y="90"/>
                  </a:cubicBezTo>
                  <a:cubicBezTo>
                    <a:pt x="105" y="89"/>
                    <a:pt x="103" y="88"/>
                    <a:pt x="103" y="87"/>
                  </a:cubicBezTo>
                  <a:cubicBezTo>
                    <a:pt x="103" y="87"/>
                    <a:pt x="105" y="83"/>
                    <a:pt x="105" y="83"/>
                  </a:cubicBezTo>
                  <a:cubicBezTo>
                    <a:pt x="105" y="83"/>
                    <a:pt x="104" y="82"/>
                    <a:pt x="103" y="81"/>
                  </a:cubicBezTo>
                  <a:cubicBezTo>
                    <a:pt x="103" y="81"/>
                    <a:pt x="104" y="77"/>
                    <a:pt x="104" y="77"/>
                  </a:cubicBezTo>
                  <a:cubicBezTo>
                    <a:pt x="104" y="77"/>
                    <a:pt x="104" y="76"/>
                    <a:pt x="104" y="76"/>
                  </a:cubicBezTo>
                  <a:cubicBezTo>
                    <a:pt x="103" y="73"/>
                    <a:pt x="96" y="75"/>
                    <a:pt x="95" y="73"/>
                  </a:cubicBezTo>
                  <a:cubicBezTo>
                    <a:pt x="93" y="71"/>
                    <a:pt x="94" y="65"/>
                    <a:pt x="92" y="64"/>
                  </a:cubicBezTo>
                  <a:cubicBezTo>
                    <a:pt x="88" y="62"/>
                    <a:pt x="83" y="64"/>
                    <a:pt x="80" y="62"/>
                  </a:cubicBezTo>
                  <a:cubicBezTo>
                    <a:pt x="78" y="61"/>
                    <a:pt x="80" y="57"/>
                    <a:pt x="78" y="58"/>
                  </a:cubicBezTo>
                  <a:cubicBezTo>
                    <a:pt x="76" y="58"/>
                    <a:pt x="74" y="60"/>
                    <a:pt x="74" y="57"/>
                  </a:cubicBezTo>
                  <a:cubicBezTo>
                    <a:pt x="74" y="56"/>
                    <a:pt x="79" y="52"/>
                    <a:pt x="80" y="51"/>
                  </a:cubicBezTo>
                  <a:cubicBezTo>
                    <a:pt x="83" y="44"/>
                    <a:pt x="82" y="34"/>
                    <a:pt x="79" y="28"/>
                  </a:cubicBezTo>
                  <a:cubicBezTo>
                    <a:pt x="79" y="28"/>
                    <a:pt x="79" y="28"/>
                    <a:pt x="79" y="28"/>
                  </a:cubicBezTo>
                  <a:cubicBezTo>
                    <a:pt x="78" y="28"/>
                    <a:pt x="77" y="28"/>
                    <a:pt x="76" y="27"/>
                  </a:cubicBezTo>
                  <a:cubicBezTo>
                    <a:pt x="76" y="26"/>
                    <a:pt x="76" y="26"/>
                    <a:pt x="76" y="26"/>
                  </a:cubicBezTo>
                  <a:cubicBezTo>
                    <a:pt x="76" y="25"/>
                    <a:pt x="77" y="25"/>
                    <a:pt x="77" y="24"/>
                  </a:cubicBezTo>
                  <a:cubicBezTo>
                    <a:pt x="72" y="21"/>
                    <a:pt x="71" y="37"/>
                    <a:pt x="67" y="37"/>
                  </a:cubicBezTo>
                  <a:cubicBezTo>
                    <a:pt x="65" y="36"/>
                    <a:pt x="63" y="38"/>
                    <a:pt x="61" y="38"/>
                  </a:cubicBezTo>
                  <a:cubicBezTo>
                    <a:pt x="61" y="38"/>
                    <a:pt x="60" y="33"/>
                    <a:pt x="58" y="32"/>
                  </a:cubicBezTo>
                  <a:cubicBezTo>
                    <a:pt x="57" y="32"/>
                    <a:pt x="55" y="32"/>
                    <a:pt x="54" y="32"/>
                  </a:cubicBezTo>
                  <a:cubicBezTo>
                    <a:pt x="53" y="32"/>
                    <a:pt x="52" y="34"/>
                    <a:pt x="52" y="33"/>
                  </a:cubicBezTo>
                  <a:cubicBezTo>
                    <a:pt x="52" y="30"/>
                    <a:pt x="56" y="26"/>
                    <a:pt x="56" y="23"/>
                  </a:cubicBezTo>
                  <a:cubicBezTo>
                    <a:pt x="56" y="18"/>
                    <a:pt x="53" y="13"/>
                    <a:pt x="53" y="9"/>
                  </a:cubicBezTo>
                  <a:cubicBezTo>
                    <a:pt x="52" y="8"/>
                    <a:pt x="54" y="7"/>
                    <a:pt x="54" y="6"/>
                  </a:cubicBezTo>
                  <a:cubicBezTo>
                    <a:pt x="53" y="3"/>
                    <a:pt x="50" y="5"/>
                    <a:pt x="49" y="5"/>
                  </a:cubicBezTo>
                  <a:cubicBezTo>
                    <a:pt x="49" y="5"/>
                    <a:pt x="50" y="4"/>
                    <a:pt x="50" y="3"/>
                  </a:cubicBezTo>
                  <a:cubicBezTo>
                    <a:pt x="50" y="3"/>
                    <a:pt x="49" y="2"/>
                    <a:pt x="48" y="2"/>
                  </a:cubicBezTo>
                  <a:cubicBezTo>
                    <a:pt x="48" y="3"/>
                    <a:pt x="48" y="4"/>
                    <a:pt x="48" y="4"/>
                  </a:cubicBezTo>
                  <a:cubicBezTo>
                    <a:pt x="48" y="3"/>
                    <a:pt x="48" y="2"/>
                    <a:pt x="47" y="2"/>
                  </a:cubicBezTo>
                  <a:cubicBezTo>
                    <a:pt x="47" y="1"/>
                    <a:pt x="47" y="0"/>
                    <a:pt x="47" y="0"/>
                  </a:cubicBezTo>
                  <a:cubicBezTo>
                    <a:pt x="45" y="2"/>
                    <a:pt x="45" y="2"/>
                    <a:pt x="45" y="2"/>
                  </a:cubicBezTo>
                  <a:cubicBezTo>
                    <a:pt x="44" y="2"/>
                    <a:pt x="40" y="4"/>
                    <a:pt x="39" y="4"/>
                  </a:cubicBezTo>
                  <a:cubicBezTo>
                    <a:pt x="39" y="4"/>
                    <a:pt x="39" y="0"/>
                    <a:pt x="36" y="1"/>
                  </a:cubicBezTo>
                  <a:cubicBezTo>
                    <a:pt x="35" y="1"/>
                    <a:pt x="34" y="1"/>
                    <a:pt x="34" y="1"/>
                  </a:cubicBezTo>
                  <a:cubicBezTo>
                    <a:pt x="33" y="3"/>
                    <a:pt x="33" y="8"/>
                    <a:pt x="32" y="10"/>
                  </a:cubicBezTo>
                  <a:cubicBezTo>
                    <a:pt x="31" y="13"/>
                    <a:pt x="26" y="10"/>
                    <a:pt x="24" y="14"/>
                  </a:cubicBezTo>
                  <a:cubicBezTo>
                    <a:pt x="24" y="16"/>
                    <a:pt x="25" y="20"/>
                    <a:pt x="24" y="22"/>
                  </a:cubicBezTo>
                  <a:cubicBezTo>
                    <a:pt x="24" y="22"/>
                    <a:pt x="23" y="22"/>
                    <a:pt x="22" y="22"/>
                  </a:cubicBezTo>
                  <a:cubicBezTo>
                    <a:pt x="20" y="23"/>
                    <a:pt x="8" y="34"/>
                    <a:pt x="6" y="36"/>
                  </a:cubicBezTo>
                  <a:cubicBezTo>
                    <a:pt x="4" y="39"/>
                    <a:pt x="3" y="41"/>
                    <a:pt x="0" y="44"/>
                  </a:cubicBezTo>
                  <a:cubicBezTo>
                    <a:pt x="0" y="44"/>
                    <a:pt x="0" y="44"/>
                    <a:pt x="0" y="44"/>
                  </a:cubicBezTo>
                  <a:cubicBezTo>
                    <a:pt x="1" y="45"/>
                    <a:pt x="2" y="46"/>
                    <a:pt x="3" y="47"/>
                  </a:cubicBezTo>
                  <a:cubicBezTo>
                    <a:pt x="3" y="48"/>
                    <a:pt x="3" y="49"/>
                    <a:pt x="3" y="51"/>
                  </a:cubicBezTo>
                  <a:cubicBezTo>
                    <a:pt x="3" y="51"/>
                    <a:pt x="12" y="54"/>
                    <a:pt x="15" y="56"/>
                  </a:cubicBezTo>
                  <a:cubicBezTo>
                    <a:pt x="16" y="57"/>
                    <a:pt x="18" y="59"/>
                    <a:pt x="18" y="59"/>
                  </a:cubicBezTo>
                  <a:cubicBezTo>
                    <a:pt x="18" y="60"/>
                    <a:pt x="17" y="60"/>
                    <a:pt x="17" y="60"/>
                  </a:cubicBezTo>
                  <a:cubicBezTo>
                    <a:pt x="17" y="61"/>
                    <a:pt x="18" y="61"/>
                    <a:pt x="18" y="62"/>
                  </a:cubicBezTo>
                  <a:cubicBezTo>
                    <a:pt x="18" y="62"/>
                    <a:pt x="17" y="61"/>
                    <a:pt x="17" y="61"/>
                  </a:cubicBezTo>
                  <a:cubicBezTo>
                    <a:pt x="16" y="64"/>
                    <a:pt x="26" y="66"/>
                    <a:pt x="27" y="67"/>
                  </a:cubicBezTo>
                  <a:cubicBezTo>
                    <a:pt x="28" y="67"/>
                    <a:pt x="26" y="66"/>
                    <a:pt x="25" y="65"/>
                  </a:cubicBezTo>
                  <a:cubicBezTo>
                    <a:pt x="25" y="64"/>
                    <a:pt x="29" y="65"/>
                    <a:pt x="29" y="67"/>
                  </a:cubicBezTo>
                  <a:cubicBezTo>
                    <a:pt x="29" y="69"/>
                    <a:pt x="34" y="70"/>
                    <a:pt x="35" y="73"/>
                  </a:cubicBezTo>
                  <a:cubicBezTo>
                    <a:pt x="37" y="76"/>
                    <a:pt x="52" y="92"/>
                    <a:pt x="55" y="95"/>
                  </a:cubicBezTo>
                  <a:cubicBezTo>
                    <a:pt x="61" y="99"/>
                    <a:pt x="67" y="101"/>
                    <a:pt x="74" y="106"/>
                  </a:cubicBezTo>
                  <a:cubicBezTo>
                    <a:pt x="76" y="107"/>
                    <a:pt x="78" y="110"/>
                    <a:pt x="81" y="111"/>
                  </a:cubicBezTo>
                  <a:cubicBezTo>
                    <a:pt x="83" y="112"/>
                    <a:pt x="86" y="112"/>
                    <a:pt x="89" y="113"/>
                  </a:cubicBezTo>
                  <a:cubicBezTo>
                    <a:pt x="91" y="114"/>
                    <a:pt x="93" y="116"/>
                    <a:pt x="95" y="117"/>
                  </a:cubicBezTo>
                  <a:cubicBezTo>
                    <a:pt x="97" y="118"/>
                    <a:pt x="98" y="117"/>
                    <a:pt x="100" y="117"/>
                  </a:cubicBezTo>
                  <a:cubicBezTo>
                    <a:pt x="100" y="117"/>
                    <a:pt x="100" y="117"/>
                    <a:pt x="100" y="117"/>
                  </a:cubicBezTo>
                  <a:cubicBezTo>
                    <a:pt x="98" y="115"/>
                    <a:pt x="99" y="107"/>
                    <a:pt x="98" y="10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8" name="Google Shape;158;p2"/>
            <p:cNvSpPr/>
            <p:nvPr/>
          </p:nvSpPr>
          <p:spPr>
            <a:xfrm>
              <a:off x="4777683" y="3050312"/>
              <a:ext cx="742500" cy="697041"/>
            </a:xfrm>
            <a:custGeom>
              <a:rect b="b" l="l" r="r" t="t"/>
              <a:pathLst>
                <a:path extrusionOk="0" h="402" w="429">
                  <a:moveTo>
                    <a:pt x="429" y="166"/>
                  </a:moveTo>
                  <a:cubicBezTo>
                    <a:pt x="422" y="168"/>
                    <a:pt x="409" y="171"/>
                    <a:pt x="405" y="170"/>
                  </a:cubicBezTo>
                  <a:cubicBezTo>
                    <a:pt x="402" y="168"/>
                    <a:pt x="402" y="168"/>
                    <a:pt x="402" y="168"/>
                  </a:cubicBezTo>
                  <a:cubicBezTo>
                    <a:pt x="398" y="164"/>
                    <a:pt x="403" y="163"/>
                    <a:pt x="404" y="160"/>
                  </a:cubicBezTo>
                  <a:cubicBezTo>
                    <a:pt x="405" y="158"/>
                    <a:pt x="403" y="157"/>
                    <a:pt x="403" y="156"/>
                  </a:cubicBezTo>
                  <a:cubicBezTo>
                    <a:pt x="403" y="154"/>
                    <a:pt x="405" y="150"/>
                    <a:pt x="404" y="148"/>
                  </a:cubicBezTo>
                  <a:cubicBezTo>
                    <a:pt x="402" y="144"/>
                    <a:pt x="388" y="144"/>
                    <a:pt x="384" y="141"/>
                  </a:cubicBezTo>
                  <a:cubicBezTo>
                    <a:pt x="382" y="140"/>
                    <a:pt x="382" y="136"/>
                    <a:pt x="380" y="135"/>
                  </a:cubicBezTo>
                  <a:cubicBezTo>
                    <a:pt x="378" y="134"/>
                    <a:pt x="374" y="138"/>
                    <a:pt x="372" y="136"/>
                  </a:cubicBezTo>
                  <a:cubicBezTo>
                    <a:pt x="370" y="135"/>
                    <a:pt x="367" y="133"/>
                    <a:pt x="366" y="130"/>
                  </a:cubicBezTo>
                  <a:cubicBezTo>
                    <a:pt x="366" y="130"/>
                    <a:pt x="366" y="129"/>
                    <a:pt x="366" y="129"/>
                  </a:cubicBezTo>
                  <a:cubicBezTo>
                    <a:pt x="366" y="129"/>
                    <a:pt x="366" y="128"/>
                    <a:pt x="366" y="128"/>
                  </a:cubicBezTo>
                  <a:cubicBezTo>
                    <a:pt x="365" y="125"/>
                    <a:pt x="361" y="126"/>
                    <a:pt x="359" y="125"/>
                  </a:cubicBezTo>
                  <a:cubicBezTo>
                    <a:pt x="358" y="124"/>
                    <a:pt x="359" y="123"/>
                    <a:pt x="358" y="122"/>
                  </a:cubicBezTo>
                  <a:cubicBezTo>
                    <a:pt x="358" y="122"/>
                    <a:pt x="357" y="122"/>
                    <a:pt x="357" y="122"/>
                  </a:cubicBezTo>
                  <a:cubicBezTo>
                    <a:pt x="356" y="122"/>
                    <a:pt x="355" y="122"/>
                    <a:pt x="355" y="122"/>
                  </a:cubicBezTo>
                  <a:cubicBezTo>
                    <a:pt x="353" y="121"/>
                    <a:pt x="356" y="114"/>
                    <a:pt x="355" y="112"/>
                  </a:cubicBezTo>
                  <a:cubicBezTo>
                    <a:pt x="354" y="110"/>
                    <a:pt x="335" y="97"/>
                    <a:pt x="331" y="95"/>
                  </a:cubicBezTo>
                  <a:cubicBezTo>
                    <a:pt x="293" y="66"/>
                    <a:pt x="256" y="32"/>
                    <a:pt x="219" y="1"/>
                  </a:cubicBezTo>
                  <a:cubicBezTo>
                    <a:pt x="220" y="3"/>
                    <a:pt x="211" y="2"/>
                    <a:pt x="210" y="2"/>
                  </a:cubicBezTo>
                  <a:cubicBezTo>
                    <a:pt x="207" y="2"/>
                    <a:pt x="178" y="0"/>
                    <a:pt x="178" y="0"/>
                  </a:cubicBezTo>
                  <a:cubicBezTo>
                    <a:pt x="178" y="1"/>
                    <a:pt x="177" y="16"/>
                    <a:pt x="177" y="18"/>
                  </a:cubicBezTo>
                  <a:cubicBezTo>
                    <a:pt x="176" y="35"/>
                    <a:pt x="176" y="53"/>
                    <a:pt x="175" y="70"/>
                  </a:cubicBezTo>
                  <a:cubicBezTo>
                    <a:pt x="174" y="117"/>
                    <a:pt x="173" y="164"/>
                    <a:pt x="173" y="211"/>
                  </a:cubicBezTo>
                  <a:cubicBezTo>
                    <a:pt x="173" y="216"/>
                    <a:pt x="173" y="221"/>
                    <a:pt x="173" y="226"/>
                  </a:cubicBezTo>
                  <a:cubicBezTo>
                    <a:pt x="173" y="226"/>
                    <a:pt x="173" y="230"/>
                    <a:pt x="173" y="230"/>
                  </a:cubicBezTo>
                  <a:cubicBezTo>
                    <a:pt x="174" y="232"/>
                    <a:pt x="179" y="233"/>
                    <a:pt x="180" y="235"/>
                  </a:cubicBezTo>
                  <a:cubicBezTo>
                    <a:pt x="180" y="236"/>
                    <a:pt x="176" y="249"/>
                    <a:pt x="175" y="251"/>
                  </a:cubicBezTo>
                  <a:cubicBezTo>
                    <a:pt x="175" y="252"/>
                    <a:pt x="174" y="257"/>
                    <a:pt x="173" y="257"/>
                  </a:cubicBezTo>
                  <a:cubicBezTo>
                    <a:pt x="173" y="258"/>
                    <a:pt x="153" y="257"/>
                    <a:pt x="150" y="257"/>
                  </a:cubicBezTo>
                  <a:cubicBezTo>
                    <a:pt x="132" y="256"/>
                    <a:pt x="114" y="255"/>
                    <a:pt x="96" y="255"/>
                  </a:cubicBezTo>
                  <a:cubicBezTo>
                    <a:pt x="94" y="255"/>
                    <a:pt x="77" y="254"/>
                    <a:pt x="77" y="254"/>
                  </a:cubicBezTo>
                  <a:cubicBezTo>
                    <a:pt x="76" y="253"/>
                    <a:pt x="79" y="249"/>
                    <a:pt x="77" y="248"/>
                  </a:cubicBezTo>
                  <a:cubicBezTo>
                    <a:pt x="74" y="247"/>
                    <a:pt x="75" y="255"/>
                    <a:pt x="75" y="255"/>
                  </a:cubicBezTo>
                  <a:cubicBezTo>
                    <a:pt x="74" y="256"/>
                    <a:pt x="73" y="255"/>
                    <a:pt x="73" y="255"/>
                  </a:cubicBezTo>
                  <a:cubicBezTo>
                    <a:pt x="72" y="255"/>
                    <a:pt x="70" y="255"/>
                    <a:pt x="69" y="255"/>
                  </a:cubicBezTo>
                  <a:cubicBezTo>
                    <a:pt x="65" y="255"/>
                    <a:pt x="61" y="258"/>
                    <a:pt x="57" y="257"/>
                  </a:cubicBezTo>
                  <a:cubicBezTo>
                    <a:pt x="54" y="256"/>
                    <a:pt x="45" y="253"/>
                    <a:pt x="42" y="254"/>
                  </a:cubicBezTo>
                  <a:cubicBezTo>
                    <a:pt x="39" y="256"/>
                    <a:pt x="39" y="262"/>
                    <a:pt x="36" y="263"/>
                  </a:cubicBezTo>
                  <a:cubicBezTo>
                    <a:pt x="36" y="263"/>
                    <a:pt x="25" y="247"/>
                    <a:pt x="23" y="248"/>
                  </a:cubicBezTo>
                  <a:cubicBezTo>
                    <a:pt x="21" y="248"/>
                    <a:pt x="20" y="251"/>
                    <a:pt x="19" y="251"/>
                  </a:cubicBezTo>
                  <a:cubicBezTo>
                    <a:pt x="18" y="251"/>
                    <a:pt x="18" y="250"/>
                    <a:pt x="17" y="250"/>
                  </a:cubicBezTo>
                  <a:cubicBezTo>
                    <a:pt x="17" y="250"/>
                    <a:pt x="16" y="254"/>
                    <a:pt x="16" y="254"/>
                  </a:cubicBezTo>
                  <a:cubicBezTo>
                    <a:pt x="15" y="256"/>
                    <a:pt x="12" y="261"/>
                    <a:pt x="13" y="263"/>
                  </a:cubicBezTo>
                  <a:cubicBezTo>
                    <a:pt x="13" y="264"/>
                    <a:pt x="15" y="266"/>
                    <a:pt x="13" y="268"/>
                  </a:cubicBezTo>
                  <a:cubicBezTo>
                    <a:pt x="13" y="269"/>
                    <a:pt x="7" y="273"/>
                    <a:pt x="7" y="273"/>
                  </a:cubicBezTo>
                  <a:cubicBezTo>
                    <a:pt x="5" y="272"/>
                    <a:pt x="4" y="272"/>
                    <a:pt x="2" y="271"/>
                  </a:cubicBezTo>
                  <a:cubicBezTo>
                    <a:pt x="2" y="271"/>
                    <a:pt x="2" y="271"/>
                    <a:pt x="2" y="271"/>
                  </a:cubicBezTo>
                  <a:cubicBezTo>
                    <a:pt x="5" y="277"/>
                    <a:pt x="0" y="277"/>
                    <a:pt x="2" y="281"/>
                  </a:cubicBezTo>
                  <a:cubicBezTo>
                    <a:pt x="2" y="282"/>
                    <a:pt x="5" y="284"/>
                    <a:pt x="6" y="285"/>
                  </a:cubicBezTo>
                  <a:cubicBezTo>
                    <a:pt x="6" y="285"/>
                    <a:pt x="6" y="293"/>
                    <a:pt x="7" y="295"/>
                  </a:cubicBezTo>
                  <a:cubicBezTo>
                    <a:pt x="7" y="298"/>
                    <a:pt x="3" y="300"/>
                    <a:pt x="3" y="301"/>
                  </a:cubicBezTo>
                  <a:cubicBezTo>
                    <a:pt x="4" y="303"/>
                    <a:pt x="7" y="305"/>
                    <a:pt x="8" y="308"/>
                  </a:cubicBezTo>
                  <a:cubicBezTo>
                    <a:pt x="8" y="308"/>
                    <a:pt x="6" y="312"/>
                    <a:pt x="9" y="312"/>
                  </a:cubicBezTo>
                  <a:cubicBezTo>
                    <a:pt x="11" y="311"/>
                    <a:pt x="12" y="307"/>
                    <a:pt x="14" y="310"/>
                  </a:cubicBezTo>
                  <a:cubicBezTo>
                    <a:pt x="15" y="312"/>
                    <a:pt x="14" y="315"/>
                    <a:pt x="15" y="317"/>
                  </a:cubicBezTo>
                  <a:cubicBezTo>
                    <a:pt x="16" y="318"/>
                    <a:pt x="17" y="317"/>
                    <a:pt x="18" y="318"/>
                  </a:cubicBezTo>
                  <a:cubicBezTo>
                    <a:pt x="19" y="321"/>
                    <a:pt x="18" y="326"/>
                    <a:pt x="17" y="328"/>
                  </a:cubicBezTo>
                  <a:cubicBezTo>
                    <a:pt x="15" y="330"/>
                    <a:pt x="18" y="337"/>
                    <a:pt x="18" y="337"/>
                  </a:cubicBezTo>
                  <a:cubicBezTo>
                    <a:pt x="13" y="340"/>
                    <a:pt x="14" y="347"/>
                    <a:pt x="20" y="348"/>
                  </a:cubicBezTo>
                  <a:cubicBezTo>
                    <a:pt x="24" y="349"/>
                    <a:pt x="24" y="340"/>
                    <a:pt x="29" y="343"/>
                  </a:cubicBezTo>
                  <a:cubicBezTo>
                    <a:pt x="31" y="344"/>
                    <a:pt x="32" y="351"/>
                    <a:pt x="35" y="350"/>
                  </a:cubicBezTo>
                  <a:cubicBezTo>
                    <a:pt x="37" y="350"/>
                    <a:pt x="37" y="346"/>
                    <a:pt x="38" y="346"/>
                  </a:cubicBezTo>
                  <a:cubicBezTo>
                    <a:pt x="39" y="345"/>
                    <a:pt x="43" y="343"/>
                    <a:pt x="43" y="343"/>
                  </a:cubicBezTo>
                  <a:cubicBezTo>
                    <a:pt x="47" y="341"/>
                    <a:pt x="54" y="348"/>
                    <a:pt x="57" y="349"/>
                  </a:cubicBezTo>
                  <a:cubicBezTo>
                    <a:pt x="60" y="349"/>
                    <a:pt x="61" y="345"/>
                    <a:pt x="63" y="344"/>
                  </a:cubicBezTo>
                  <a:cubicBezTo>
                    <a:pt x="65" y="343"/>
                    <a:pt x="70" y="343"/>
                    <a:pt x="70" y="340"/>
                  </a:cubicBezTo>
                  <a:cubicBezTo>
                    <a:pt x="70" y="340"/>
                    <a:pt x="67" y="337"/>
                    <a:pt x="67" y="337"/>
                  </a:cubicBezTo>
                  <a:cubicBezTo>
                    <a:pt x="67" y="335"/>
                    <a:pt x="75" y="338"/>
                    <a:pt x="76" y="338"/>
                  </a:cubicBezTo>
                  <a:cubicBezTo>
                    <a:pt x="79" y="340"/>
                    <a:pt x="78" y="346"/>
                    <a:pt x="79" y="349"/>
                  </a:cubicBezTo>
                  <a:cubicBezTo>
                    <a:pt x="80" y="350"/>
                    <a:pt x="81" y="349"/>
                    <a:pt x="82" y="350"/>
                  </a:cubicBezTo>
                  <a:cubicBezTo>
                    <a:pt x="82" y="352"/>
                    <a:pt x="79" y="358"/>
                    <a:pt x="80" y="359"/>
                  </a:cubicBezTo>
                  <a:cubicBezTo>
                    <a:pt x="80" y="360"/>
                    <a:pt x="81" y="359"/>
                    <a:pt x="82" y="359"/>
                  </a:cubicBezTo>
                  <a:cubicBezTo>
                    <a:pt x="82" y="359"/>
                    <a:pt x="83" y="359"/>
                    <a:pt x="83" y="359"/>
                  </a:cubicBezTo>
                  <a:cubicBezTo>
                    <a:pt x="85" y="360"/>
                    <a:pt x="84" y="364"/>
                    <a:pt x="86" y="364"/>
                  </a:cubicBezTo>
                  <a:cubicBezTo>
                    <a:pt x="86" y="365"/>
                    <a:pt x="87" y="364"/>
                    <a:pt x="87" y="364"/>
                  </a:cubicBezTo>
                  <a:cubicBezTo>
                    <a:pt x="88" y="364"/>
                    <a:pt x="87" y="365"/>
                    <a:pt x="88" y="366"/>
                  </a:cubicBezTo>
                  <a:cubicBezTo>
                    <a:pt x="90" y="369"/>
                    <a:pt x="91" y="367"/>
                    <a:pt x="92" y="369"/>
                  </a:cubicBezTo>
                  <a:cubicBezTo>
                    <a:pt x="92" y="370"/>
                    <a:pt x="90" y="370"/>
                    <a:pt x="89" y="370"/>
                  </a:cubicBezTo>
                  <a:cubicBezTo>
                    <a:pt x="87" y="370"/>
                    <a:pt x="81" y="378"/>
                    <a:pt x="83" y="379"/>
                  </a:cubicBezTo>
                  <a:cubicBezTo>
                    <a:pt x="86" y="381"/>
                    <a:pt x="87" y="374"/>
                    <a:pt x="91" y="376"/>
                  </a:cubicBezTo>
                  <a:cubicBezTo>
                    <a:pt x="95" y="378"/>
                    <a:pt x="91" y="387"/>
                    <a:pt x="92" y="390"/>
                  </a:cubicBezTo>
                  <a:cubicBezTo>
                    <a:pt x="93" y="395"/>
                    <a:pt x="101" y="396"/>
                    <a:pt x="100" y="399"/>
                  </a:cubicBezTo>
                  <a:cubicBezTo>
                    <a:pt x="100" y="400"/>
                    <a:pt x="100" y="400"/>
                    <a:pt x="99" y="401"/>
                  </a:cubicBezTo>
                  <a:cubicBezTo>
                    <a:pt x="103" y="400"/>
                    <a:pt x="103" y="396"/>
                    <a:pt x="107" y="395"/>
                  </a:cubicBezTo>
                  <a:cubicBezTo>
                    <a:pt x="108" y="394"/>
                    <a:pt x="111" y="393"/>
                    <a:pt x="112" y="393"/>
                  </a:cubicBezTo>
                  <a:cubicBezTo>
                    <a:pt x="114" y="392"/>
                    <a:pt x="114" y="398"/>
                    <a:pt x="115" y="399"/>
                  </a:cubicBezTo>
                  <a:cubicBezTo>
                    <a:pt x="116" y="400"/>
                    <a:pt x="124" y="402"/>
                    <a:pt x="125" y="402"/>
                  </a:cubicBezTo>
                  <a:cubicBezTo>
                    <a:pt x="126" y="401"/>
                    <a:pt x="122" y="395"/>
                    <a:pt x="130" y="396"/>
                  </a:cubicBezTo>
                  <a:cubicBezTo>
                    <a:pt x="133" y="397"/>
                    <a:pt x="133" y="397"/>
                    <a:pt x="133" y="397"/>
                  </a:cubicBezTo>
                  <a:cubicBezTo>
                    <a:pt x="136" y="396"/>
                    <a:pt x="131" y="389"/>
                    <a:pt x="134" y="388"/>
                  </a:cubicBezTo>
                  <a:cubicBezTo>
                    <a:pt x="135" y="388"/>
                    <a:pt x="135" y="389"/>
                    <a:pt x="136" y="390"/>
                  </a:cubicBezTo>
                  <a:cubicBezTo>
                    <a:pt x="136" y="390"/>
                    <a:pt x="139" y="391"/>
                    <a:pt x="140" y="391"/>
                  </a:cubicBezTo>
                  <a:cubicBezTo>
                    <a:pt x="141" y="391"/>
                    <a:pt x="139" y="385"/>
                    <a:pt x="144" y="386"/>
                  </a:cubicBezTo>
                  <a:cubicBezTo>
                    <a:pt x="148" y="388"/>
                    <a:pt x="144" y="391"/>
                    <a:pt x="144" y="392"/>
                  </a:cubicBezTo>
                  <a:cubicBezTo>
                    <a:pt x="144" y="394"/>
                    <a:pt x="146" y="395"/>
                    <a:pt x="146" y="397"/>
                  </a:cubicBezTo>
                  <a:cubicBezTo>
                    <a:pt x="146" y="398"/>
                    <a:pt x="141" y="401"/>
                    <a:pt x="148" y="402"/>
                  </a:cubicBezTo>
                  <a:cubicBezTo>
                    <a:pt x="152" y="402"/>
                    <a:pt x="152" y="393"/>
                    <a:pt x="163" y="395"/>
                  </a:cubicBezTo>
                  <a:cubicBezTo>
                    <a:pt x="162" y="392"/>
                    <a:pt x="166" y="388"/>
                    <a:pt x="166" y="384"/>
                  </a:cubicBezTo>
                  <a:cubicBezTo>
                    <a:pt x="166" y="383"/>
                    <a:pt x="163" y="378"/>
                    <a:pt x="165" y="377"/>
                  </a:cubicBezTo>
                  <a:cubicBezTo>
                    <a:pt x="166" y="377"/>
                    <a:pt x="167" y="377"/>
                    <a:pt x="169" y="377"/>
                  </a:cubicBezTo>
                  <a:cubicBezTo>
                    <a:pt x="171" y="376"/>
                    <a:pt x="172" y="370"/>
                    <a:pt x="172" y="368"/>
                  </a:cubicBezTo>
                  <a:cubicBezTo>
                    <a:pt x="174" y="366"/>
                    <a:pt x="171" y="364"/>
                    <a:pt x="171" y="363"/>
                  </a:cubicBezTo>
                  <a:cubicBezTo>
                    <a:pt x="171" y="363"/>
                    <a:pt x="171" y="359"/>
                    <a:pt x="171" y="359"/>
                  </a:cubicBezTo>
                  <a:cubicBezTo>
                    <a:pt x="171" y="358"/>
                    <a:pt x="169" y="358"/>
                    <a:pt x="168" y="357"/>
                  </a:cubicBezTo>
                  <a:cubicBezTo>
                    <a:pt x="168" y="357"/>
                    <a:pt x="169" y="357"/>
                    <a:pt x="169" y="357"/>
                  </a:cubicBezTo>
                  <a:cubicBezTo>
                    <a:pt x="172" y="356"/>
                    <a:pt x="174" y="355"/>
                    <a:pt x="177" y="354"/>
                  </a:cubicBezTo>
                  <a:cubicBezTo>
                    <a:pt x="179" y="353"/>
                    <a:pt x="190" y="352"/>
                    <a:pt x="191" y="349"/>
                  </a:cubicBezTo>
                  <a:cubicBezTo>
                    <a:pt x="192" y="347"/>
                    <a:pt x="190" y="348"/>
                    <a:pt x="192" y="345"/>
                  </a:cubicBezTo>
                  <a:cubicBezTo>
                    <a:pt x="193" y="344"/>
                    <a:pt x="195" y="345"/>
                    <a:pt x="195" y="345"/>
                  </a:cubicBezTo>
                  <a:cubicBezTo>
                    <a:pt x="195" y="345"/>
                    <a:pt x="194" y="341"/>
                    <a:pt x="194" y="341"/>
                  </a:cubicBezTo>
                  <a:cubicBezTo>
                    <a:pt x="194" y="340"/>
                    <a:pt x="196" y="340"/>
                    <a:pt x="196" y="339"/>
                  </a:cubicBezTo>
                  <a:cubicBezTo>
                    <a:pt x="196" y="337"/>
                    <a:pt x="192" y="336"/>
                    <a:pt x="194" y="334"/>
                  </a:cubicBezTo>
                  <a:cubicBezTo>
                    <a:pt x="196" y="332"/>
                    <a:pt x="199" y="335"/>
                    <a:pt x="201" y="332"/>
                  </a:cubicBezTo>
                  <a:cubicBezTo>
                    <a:pt x="203" y="328"/>
                    <a:pt x="198" y="326"/>
                    <a:pt x="198" y="323"/>
                  </a:cubicBezTo>
                  <a:cubicBezTo>
                    <a:pt x="197" y="320"/>
                    <a:pt x="201" y="322"/>
                    <a:pt x="201" y="321"/>
                  </a:cubicBezTo>
                  <a:cubicBezTo>
                    <a:pt x="201" y="321"/>
                    <a:pt x="200" y="320"/>
                    <a:pt x="200" y="320"/>
                  </a:cubicBezTo>
                  <a:cubicBezTo>
                    <a:pt x="200" y="319"/>
                    <a:pt x="204" y="318"/>
                    <a:pt x="204" y="317"/>
                  </a:cubicBezTo>
                  <a:cubicBezTo>
                    <a:pt x="205" y="316"/>
                    <a:pt x="207" y="313"/>
                    <a:pt x="208" y="313"/>
                  </a:cubicBezTo>
                  <a:cubicBezTo>
                    <a:pt x="213" y="314"/>
                    <a:pt x="208" y="315"/>
                    <a:pt x="208" y="315"/>
                  </a:cubicBezTo>
                  <a:cubicBezTo>
                    <a:pt x="208" y="316"/>
                    <a:pt x="209" y="316"/>
                    <a:pt x="210" y="316"/>
                  </a:cubicBezTo>
                  <a:cubicBezTo>
                    <a:pt x="214" y="317"/>
                    <a:pt x="220" y="323"/>
                    <a:pt x="221" y="322"/>
                  </a:cubicBezTo>
                  <a:cubicBezTo>
                    <a:pt x="223" y="320"/>
                    <a:pt x="219" y="320"/>
                    <a:pt x="223" y="319"/>
                  </a:cubicBezTo>
                  <a:cubicBezTo>
                    <a:pt x="226" y="319"/>
                    <a:pt x="226" y="319"/>
                    <a:pt x="226" y="319"/>
                  </a:cubicBezTo>
                  <a:cubicBezTo>
                    <a:pt x="227" y="319"/>
                    <a:pt x="226" y="318"/>
                    <a:pt x="226" y="317"/>
                  </a:cubicBezTo>
                  <a:cubicBezTo>
                    <a:pt x="226" y="317"/>
                    <a:pt x="226" y="316"/>
                    <a:pt x="226" y="315"/>
                  </a:cubicBezTo>
                  <a:cubicBezTo>
                    <a:pt x="226" y="313"/>
                    <a:pt x="226" y="311"/>
                    <a:pt x="226" y="310"/>
                  </a:cubicBezTo>
                  <a:cubicBezTo>
                    <a:pt x="226" y="309"/>
                    <a:pt x="226" y="308"/>
                    <a:pt x="226" y="308"/>
                  </a:cubicBezTo>
                  <a:cubicBezTo>
                    <a:pt x="226" y="308"/>
                    <a:pt x="227" y="307"/>
                    <a:pt x="227" y="307"/>
                  </a:cubicBezTo>
                  <a:cubicBezTo>
                    <a:pt x="229" y="308"/>
                    <a:pt x="234" y="312"/>
                    <a:pt x="236" y="309"/>
                  </a:cubicBezTo>
                  <a:cubicBezTo>
                    <a:pt x="238" y="307"/>
                    <a:pt x="233" y="302"/>
                    <a:pt x="243" y="296"/>
                  </a:cubicBezTo>
                  <a:cubicBezTo>
                    <a:pt x="244" y="295"/>
                    <a:pt x="247" y="293"/>
                    <a:pt x="248" y="292"/>
                  </a:cubicBezTo>
                  <a:cubicBezTo>
                    <a:pt x="251" y="292"/>
                    <a:pt x="257" y="299"/>
                    <a:pt x="260" y="295"/>
                  </a:cubicBezTo>
                  <a:cubicBezTo>
                    <a:pt x="261" y="293"/>
                    <a:pt x="259" y="288"/>
                    <a:pt x="261" y="286"/>
                  </a:cubicBezTo>
                  <a:cubicBezTo>
                    <a:pt x="265" y="282"/>
                    <a:pt x="279" y="281"/>
                    <a:pt x="284" y="279"/>
                  </a:cubicBezTo>
                  <a:cubicBezTo>
                    <a:pt x="288" y="277"/>
                    <a:pt x="290" y="273"/>
                    <a:pt x="294" y="272"/>
                  </a:cubicBezTo>
                  <a:cubicBezTo>
                    <a:pt x="298" y="271"/>
                    <a:pt x="301" y="274"/>
                    <a:pt x="304" y="274"/>
                  </a:cubicBezTo>
                  <a:cubicBezTo>
                    <a:pt x="305" y="274"/>
                    <a:pt x="306" y="272"/>
                    <a:pt x="307" y="272"/>
                  </a:cubicBezTo>
                  <a:cubicBezTo>
                    <a:pt x="309" y="272"/>
                    <a:pt x="312" y="275"/>
                    <a:pt x="314" y="276"/>
                  </a:cubicBezTo>
                  <a:cubicBezTo>
                    <a:pt x="318" y="276"/>
                    <a:pt x="322" y="275"/>
                    <a:pt x="326" y="275"/>
                  </a:cubicBezTo>
                  <a:cubicBezTo>
                    <a:pt x="327" y="275"/>
                    <a:pt x="329" y="276"/>
                    <a:pt x="330" y="277"/>
                  </a:cubicBezTo>
                  <a:cubicBezTo>
                    <a:pt x="340" y="277"/>
                    <a:pt x="340" y="270"/>
                    <a:pt x="347" y="268"/>
                  </a:cubicBezTo>
                  <a:cubicBezTo>
                    <a:pt x="351" y="266"/>
                    <a:pt x="358" y="268"/>
                    <a:pt x="362" y="267"/>
                  </a:cubicBezTo>
                  <a:cubicBezTo>
                    <a:pt x="372" y="267"/>
                    <a:pt x="396" y="263"/>
                    <a:pt x="404" y="267"/>
                  </a:cubicBezTo>
                  <a:cubicBezTo>
                    <a:pt x="404" y="267"/>
                    <a:pt x="404" y="266"/>
                    <a:pt x="404" y="265"/>
                  </a:cubicBezTo>
                  <a:cubicBezTo>
                    <a:pt x="404" y="263"/>
                    <a:pt x="403" y="264"/>
                    <a:pt x="406" y="262"/>
                  </a:cubicBezTo>
                  <a:cubicBezTo>
                    <a:pt x="408" y="260"/>
                    <a:pt x="410" y="260"/>
                    <a:pt x="412" y="259"/>
                  </a:cubicBezTo>
                  <a:cubicBezTo>
                    <a:pt x="414" y="258"/>
                    <a:pt x="417" y="246"/>
                    <a:pt x="418" y="244"/>
                  </a:cubicBezTo>
                  <a:cubicBezTo>
                    <a:pt x="419" y="241"/>
                    <a:pt x="421" y="242"/>
                    <a:pt x="422" y="240"/>
                  </a:cubicBezTo>
                  <a:cubicBezTo>
                    <a:pt x="425" y="235"/>
                    <a:pt x="422" y="228"/>
                    <a:pt x="424" y="224"/>
                  </a:cubicBezTo>
                  <a:cubicBezTo>
                    <a:pt x="427" y="217"/>
                    <a:pt x="428" y="177"/>
                    <a:pt x="429" y="16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59" name="Google Shape;159;p2"/>
            <p:cNvSpPr/>
            <p:nvPr/>
          </p:nvSpPr>
          <p:spPr>
            <a:xfrm>
              <a:off x="5058015" y="3520059"/>
              <a:ext cx="358622" cy="266442"/>
            </a:xfrm>
            <a:custGeom>
              <a:rect b="b" l="l" r="r" t="t"/>
              <a:pathLst>
                <a:path extrusionOk="0" h="154" w="207">
                  <a:moveTo>
                    <a:pt x="202" y="75"/>
                  </a:moveTo>
                  <a:cubicBezTo>
                    <a:pt x="207" y="73"/>
                    <a:pt x="204" y="67"/>
                    <a:pt x="201" y="66"/>
                  </a:cubicBezTo>
                  <a:cubicBezTo>
                    <a:pt x="198" y="64"/>
                    <a:pt x="193" y="71"/>
                    <a:pt x="187" y="68"/>
                  </a:cubicBezTo>
                  <a:cubicBezTo>
                    <a:pt x="183" y="66"/>
                    <a:pt x="180" y="60"/>
                    <a:pt x="176" y="58"/>
                  </a:cubicBezTo>
                  <a:cubicBezTo>
                    <a:pt x="176" y="58"/>
                    <a:pt x="172" y="57"/>
                    <a:pt x="172" y="57"/>
                  </a:cubicBezTo>
                  <a:cubicBezTo>
                    <a:pt x="172" y="56"/>
                    <a:pt x="173" y="49"/>
                    <a:pt x="173" y="48"/>
                  </a:cubicBezTo>
                  <a:cubicBezTo>
                    <a:pt x="173" y="48"/>
                    <a:pt x="177" y="49"/>
                    <a:pt x="177" y="49"/>
                  </a:cubicBezTo>
                  <a:cubicBezTo>
                    <a:pt x="178" y="49"/>
                    <a:pt x="179" y="49"/>
                    <a:pt x="179" y="48"/>
                  </a:cubicBezTo>
                  <a:cubicBezTo>
                    <a:pt x="178" y="47"/>
                    <a:pt x="169" y="40"/>
                    <a:pt x="168" y="40"/>
                  </a:cubicBezTo>
                  <a:cubicBezTo>
                    <a:pt x="164" y="40"/>
                    <a:pt x="164" y="40"/>
                    <a:pt x="164" y="40"/>
                  </a:cubicBezTo>
                  <a:cubicBezTo>
                    <a:pt x="163" y="39"/>
                    <a:pt x="159" y="31"/>
                    <a:pt x="159" y="30"/>
                  </a:cubicBezTo>
                  <a:cubicBezTo>
                    <a:pt x="158" y="28"/>
                    <a:pt x="160" y="26"/>
                    <a:pt x="159" y="24"/>
                  </a:cubicBezTo>
                  <a:cubicBezTo>
                    <a:pt x="159" y="22"/>
                    <a:pt x="154" y="20"/>
                    <a:pt x="154" y="17"/>
                  </a:cubicBezTo>
                  <a:cubicBezTo>
                    <a:pt x="154" y="12"/>
                    <a:pt x="156" y="9"/>
                    <a:pt x="156" y="5"/>
                  </a:cubicBezTo>
                  <a:cubicBezTo>
                    <a:pt x="155" y="5"/>
                    <a:pt x="153" y="5"/>
                    <a:pt x="152" y="5"/>
                  </a:cubicBezTo>
                  <a:cubicBezTo>
                    <a:pt x="150" y="4"/>
                    <a:pt x="147" y="1"/>
                    <a:pt x="145" y="1"/>
                  </a:cubicBezTo>
                  <a:cubicBezTo>
                    <a:pt x="144" y="1"/>
                    <a:pt x="143" y="3"/>
                    <a:pt x="142" y="3"/>
                  </a:cubicBezTo>
                  <a:cubicBezTo>
                    <a:pt x="139" y="3"/>
                    <a:pt x="136" y="0"/>
                    <a:pt x="132" y="1"/>
                  </a:cubicBezTo>
                  <a:cubicBezTo>
                    <a:pt x="128" y="2"/>
                    <a:pt x="126" y="6"/>
                    <a:pt x="122" y="8"/>
                  </a:cubicBezTo>
                  <a:cubicBezTo>
                    <a:pt x="117" y="10"/>
                    <a:pt x="103" y="11"/>
                    <a:pt x="99" y="15"/>
                  </a:cubicBezTo>
                  <a:cubicBezTo>
                    <a:pt x="97" y="17"/>
                    <a:pt x="99" y="22"/>
                    <a:pt x="98" y="24"/>
                  </a:cubicBezTo>
                  <a:cubicBezTo>
                    <a:pt x="95" y="28"/>
                    <a:pt x="89" y="21"/>
                    <a:pt x="86" y="21"/>
                  </a:cubicBezTo>
                  <a:cubicBezTo>
                    <a:pt x="85" y="22"/>
                    <a:pt x="82" y="24"/>
                    <a:pt x="81" y="25"/>
                  </a:cubicBezTo>
                  <a:cubicBezTo>
                    <a:pt x="71" y="31"/>
                    <a:pt x="76" y="36"/>
                    <a:pt x="74" y="38"/>
                  </a:cubicBezTo>
                  <a:cubicBezTo>
                    <a:pt x="72" y="41"/>
                    <a:pt x="67" y="37"/>
                    <a:pt x="65" y="36"/>
                  </a:cubicBezTo>
                  <a:cubicBezTo>
                    <a:pt x="65" y="36"/>
                    <a:pt x="64" y="37"/>
                    <a:pt x="64" y="37"/>
                  </a:cubicBezTo>
                  <a:cubicBezTo>
                    <a:pt x="64" y="37"/>
                    <a:pt x="64" y="38"/>
                    <a:pt x="64" y="39"/>
                  </a:cubicBezTo>
                  <a:cubicBezTo>
                    <a:pt x="64" y="40"/>
                    <a:pt x="64" y="42"/>
                    <a:pt x="64" y="44"/>
                  </a:cubicBezTo>
                  <a:cubicBezTo>
                    <a:pt x="64" y="45"/>
                    <a:pt x="64" y="46"/>
                    <a:pt x="64" y="46"/>
                  </a:cubicBezTo>
                  <a:cubicBezTo>
                    <a:pt x="64" y="47"/>
                    <a:pt x="65" y="48"/>
                    <a:pt x="64" y="48"/>
                  </a:cubicBezTo>
                  <a:cubicBezTo>
                    <a:pt x="61" y="48"/>
                    <a:pt x="61" y="48"/>
                    <a:pt x="61" y="48"/>
                  </a:cubicBezTo>
                  <a:cubicBezTo>
                    <a:pt x="57" y="49"/>
                    <a:pt x="61" y="49"/>
                    <a:pt x="59" y="51"/>
                  </a:cubicBezTo>
                  <a:cubicBezTo>
                    <a:pt x="58" y="52"/>
                    <a:pt x="52" y="46"/>
                    <a:pt x="48" y="45"/>
                  </a:cubicBezTo>
                  <a:cubicBezTo>
                    <a:pt x="47" y="45"/>
                    <a:pt x="46" y="45"/>
                    <a:pt x="46" y="44"/>
                  </a:cubicBezTo>
                  <a:cubicBezTo>
                    <a:pt x="46" y="44"/>
                    <a:pt x="51" y="43"/>
                    <a:pt x="46" y="42"/>
                  </a:cubicBezTo>
                  <a:cubicBezTo>
                    <a:pt x="45" y="42"/>
                    <a:pt x="43" y="45"/>
                    <a:pt x="42" y="46"/>
                  </a:cubicBezTo>
                  <a:cubicBezTo>
                    <a:pt x="42" y="47"/>
                    <a:pt x="38" y="48"/>
                    <a:pt x="38" y="49"/>
                  </a:cubicBezTo>
                  <a:cubicBezTo>
                    <a:pt x="38" y="49"/>
                    <a:pt x="39" y="50"/>
                    <a:pt x="39" y="50"/>
                  </a:cubicBezTo>
                  <a:cubicBezTo>
                    <a:pt x="39" y="51"/>
                    <a:pt x="35" y="49"/>
                    <a:pt x="36" y="52"/>
                  </a:cubicBezTo>
                  <a:cubicBezTo>
                    <a:pt x="36" y="55"/>
                    <a:pt x="41" y="57"/>
                    <a:pt x="39" y="61"/>
                  </a:cubicBezTo>
                  <a:cubicBezTo>
                    <a:pt x="37" y="64"/>
                    <a:pt x="34" y="61"/>
                    <a:pt x="32" y="63"/>
                  </a:cubicBezTo>
                  <a:cubicBezTo>
                    <a:pt x="30" y="65"/>
                    <a:pt x="34" y="66"/>
                    <a:pt x="34" y="68"/>
                  </a:cubicBezTo>
                  <a:cubicBezTo>
                    <a:pt x="34" y="69"/>
                    <a:pt x="32" y="69"/>
                    <a:pt x="32" y="70"/>
                  </a:cubicBezTo>
                  <a:cubicBezTo>
                    <a:pt x="32" y="70"/>
                    <a:pt x="33" y="74"/>
                    <a:pt x="33" y="74"/>
                  </a:cubicBezTo>
                  <a:cubicBezTo>
                    <a:pt x="33" y="74"/>
                    <a:pt x="31" y="73"/>
                    <a:pt x="30" y="74"/>
                  </a:cubicBezTo>
                  <a:cubicBezTo>
                    <a:pt x="28" y="77"/>
                    <a:pt x="30" y="76"/>
                    <a:pt x="29" y="78"/>
                  </a:cubicBezTo>
                  <a:cubicBezTo>
                    <a:pt x="28" y="81"/>
                    <a:pt x="17" y="82"/>
                    <a:pt x="15" y="83"/>
                  </a:cubicBezTo>
                  <a:cubicBezTo>
                    <a:pt x="12" y="84"/>
                    <a:pt x="10" y="85"/>
                    <a:pt x="7" y="86"/>
                  </a:cubicBezTo>
                  <a:cubicBezTo>
                    <a:pt x="7" y="86"/>
                    <a:pt x="6" y="86"/>
                    <a:pt x="6" y="86"/>
                  </a:cubicBezTo>
                  <a:cubicBezTo>
                    <a:pt x="7" y="87"/>
                    <a:pt x="9" y="87"/>
                    <a:pt x="9" y="88"/>
                  </a:cubicBezTo>
                  <a:cubicBezTo>
                    <a:pt x="9" y="88"/>
                    <a:pt x="9" y="92"/>
                    <a:pt x="9" y="92"/>
                  </a:cubicBezTo>
                  <a:cubicBezTo>
                    <a:pt x="9" y="93"/>
                    <a:pt x="12" y="95"/>
                    <a:pt x="10" y="97"/>
                  </a:cubicBezTo>
                  <a:cubicBezTo>
                    <a:pt x="10" y="99"/>
                    <a:pt x="9" y="105"/>
                    <a:pt x="7" y="106"/>
                  </a:cubicBezTo>
                  <a:cubicBezTo>
                    <a:pt x="5" y="106"/>
                    <a:pt x="4" y="106"/>
                    <a:pt x="3" y="106"/>
                  </a:cubicBezTo>
                  <a:cubicBezTo>
                    <a:pt x="1" y="107"/>
                    <a:pt x="4" y="112"/>
                    <a:pt x="4" y="113"/>
                  </a:cubicBezTo>
                  <a:cubicBezTo>
                    <a:pt x="4" y="117"/>
                    <a:pt x="0" y="121"/>
                    <a:pt x="1" y="124"/>
                  </a:cubicBezTo>
                  <a:cubicBezTo>
                    <a:pt x="2" y="130"/>
                    <a:pt x="8" y="126"/>
                    <a:pt x="10" y="128"/>
                  </a:cubicBezTo>
                  <a:cubicBezTo>
                    <a:pt x="13" y="130"/>
                    <a:pt x="14" y="136"/>
                    <a:pt x="14" y="139"/>
                  </a:cubicBezTo>
                  <a:cubicBezTo>
                    <a:pt x="14" y="140"/>
                    <a:pt x="16" y="140"/>
                    <a:pt x="17" y="140"/>
                  </a:cubicBezTo>
                  <a:cubicBezTo>
                    <a:pt x="19" y="141"/>
                    <a:pt x="18" y="144"/>
                    <a:pt x="21" y="145"/>
                  </a:cubicBezTo>
                  <a:cubicBezTo>
                    <a:pt x="22" y="145"/>
                    <a:pt x="22" y="144"/>
                    <a:pt x="23" y="144"/>
                  </a:cubicBezTo>
                  <a:cubicBezTo>
                    <a:pt x="24" y="144"/>
                    <a:pt x="24" y="145"/>
                    <a:pt x="24" y="145"/>
                  </a:cubicBezTo>
                  <a:cubicBezTo>
                    <a:pt x="25" y="145"/>
                    <a:pt x="24" y="144"/>
                    <a:pt x="25" y="143"/>
                  </a:cubicBezTo>
                  <a:cubicBezTo>
                    <a:pt x="25" y="143"/>
                    <a:pt x="26" y="144"/>
                    <a:pt x="26" y="144"/>
                  </a:cubicBezTo>
                  <a:cubicBezTo>
                    <a:pt x="26" y="146"/>
                    <a:pt x="26" y="147"/>
                    <a:pt x="29" y="148"/>
                  </a:cubicBezTo>
                  <a:cubicBezTo>
                    <a:pt x="30" y="149"/>
                    <a:pt x="34" y="142"/>
                    <a:pt x="36" y="141"/>
                  </a:cubicBezTo>
                  <a:cubicBezTo>
                    <a:pt x="37" y="141"/>
                    <a:pt x="37" y="142"/>
                    <a:pt x="38" y="142"/>
                  </a:cubicBezTo>
                  <a:cubicBezTo>
                    <a:pt x="45" y="141"/>
                    <a:pt x="42" y="138"/>
                    <a:pt x="53" y="139"/>
                  </a:cubicBezTo>
                  <a:cubicBezTo>
                    <a:pt x="54" y="139"/>
                    <a:pt x="56" y="139"/>
                    <a:pt x="57" y="140"/>
                  </a:cubicBezTo>
                  <a:cubicBezTo>
                    <a:pt x="58" y="140"/>
                    <a:pt x="56" y="142"/>
                    <a:pt x="58" y="141"/>
                  </a:cubicBezTo>
                  <a:cubicBezTo>
                    <a:pt x="60" y="139"/>
                    <a:pt x="60" y="139"/>
                    <a:pt x="60" y="139"/>
                  </a:cubicBezTo>
                  <a:cubicBezTo>
                    <a:pt x="60" y="139"/>
                    <a:pt x="60" y="140"/>
                    <a:pt x="60" y="140"/>
                  </a:cubicBezTo>
                  <a:cubicBezTo>
                    <a:pt x="60" y="141"/>
                    <a:pt x="60" y="141"/>
                    <a:pt x="60" y="142"/>
                  </a:cubicBezTo>
                  <a:cubicBezTo>
                    <a:pt x="63" y="144"/>
                    <a:pt x="61" y="143"/>
                    <a:pt x="63" y="145"/>
                  </a:cubicBezTo>
                  <a:cubicBezTo>
                    <a:pt x="63" y="145"/>
                    <a:pt x="64" y="144"/>
                    <a:pt x="65" y="144"/>
                  </a:cubicBezTo>
                  <a:cubicBezTo>
                    <a:pt x="66" y="145"/>
                    <a:pt x="68" y="154"/>
                    <a:pt x="71" y="154"/>
                  </a:cubicBezTo>
                  <a:cubicBezTo>
                    <a:pt x="75" y="152"/>
                    <a:pt x="70" y="147"/>
                    <a:pt x="70" y="145"/>
                  </a:cubicBezTo>
                  <a:cubicBezTo>
                    <a:pt x="70" y="145"/>
                    <a:pt x="72" y="142"/>
                    <a:pt x="72" y="142"/>
                  </a:cubicBezTo>
                  <a:cubicBezTo>
                    <a:pt x="72" y="140"/>
                    <a:pt x="70" y="138"/>
                    <a:pt x="70" y="136"/>
                  </a:cubicBezTo>
                  <a:cubicBezTo>
                    <a:pt x="70" y="134"/>
                    <a:pt x="72" y="132"/>
                    <a:pt x="72" y="130"/>
                  </a:cubicBezTo>
                  <a:cubicBezTo>
                    <a:pt x="72" y="130"/>
                    <a:pt x="69" y="128"/>
                    <a:pt x="69" y="128"/>
                  </a:cubicBezTo>
                  <a:cubicBezTo>
                    <a:pt x="69" y="128"/>
                    <a:pt x="72" y="126"/>
                    <a:pt x="72" y="126"/>
                  </a:cubicBezTo>
                  <a:cubicBezTo>
                    <a:pt x="72" y="125"/>
                    <a:pt x="69" y="125"/>
                    <a:pt x="69" y="123"/>
                  </a:cubicBezTo>
                  <a:cubicBezTo>
                    <a:pt x="68" y="121"/>
                    <a:pt x="68" y="112"/>
                    <a:pt x="71" y="110"/>
                  </a:cubicBezTo>
                  <a:cubicBezTo>
                    <a:pt x="71" y="110"/>
                    <a:pt x="72" y="110"/>
                    <a:pt x="73" y="110"/>
                  </a:cubicBezTo>
                  <a:cubicBezTo>
                    <a:pt x="74" y="110"/>
                    <a:pt x="76" y="110"/>
                    <a:pt x="77" y="110"/>
                  </a:cubicBezTo>
                  <a:cubicBezTo>
                    <a:pt x="85" y="110"/>
                    <a:pt x="92" y="111"/>
                    <a:pt x="99" y="111"/>
                  </a:cubicBezTo>
                  <a:cubicBezTo>
                    <a:pt x="107" y="111"/>
                    <a:pt x="116" y="111"/>
                    <a:pt x="124" y="111"/>
                  </a:cubicBezTo>
                  <a:cubicBezTo>
                    <a:pt x="127" y="111"/>
                    <a:pt x="126" y="114"/>
                    <a:pt x="128" y="113"/>
                  </a:cubicBezTo>
                  <a:cubicBezTo>
                    <a:pt x="129" y="113"/>
                    <a:pt x="129" y="112"/>
                    <a:pt x="129" y="111"/>
                  </a:cubicBezTo>
                  <a:cubicBezTo>
                    <a:pt x="130" y="111"/>
                    <a:pt x="131" y="112"/>
                    <a:pt x="132" y="111"/>
                  </a:cubicBezTo>
                  <a:cubicBezTo>
                    <a:pt x="132" y="111"/>
                    <a:pt x="133" y="108"/>
                    <a:pt x="134" y="108"/>
                  </a:cubicBezTo>
                  <a:cubicBezTo>
                    <a:pt x="135" y="108"/>
                    <a:pt x="135" y="109"/>
                    <a:pt x="135" y="110"/>
                  </a:cubicBezTo>
                  <a:cubicBezTo>
                    <a:pt x="136" y="110"/>
                    <a:pt x="136" y="107"/>
                    <a:pt x="137" y="107"/>
                  </a:cubicBezTo>
                  <a:cubicBezTo>
                    <a:pt x="141" y="106"/>
                    <a:pt x="149" y="110"/>
                    <a:pt x="153" y="111"/>
                  </a:cubicBezTo>
                  <a:cubicBezTo>
                    <a:pt x="154" y="111"/>
                    <a:pt x="156" y="111"/>
                    <a:pt x="157" y="112"/>
                  </a:cubicBezTo>
                  <a:cubicBezTo>
                    <a:pt x="157" y="112"/>
                    <a:pt x="156" y="113"/>
                    <a:pt x="157" y="114"/>
                  </a:cubicBezTo>
                  <a:cubicBezTo>
                    <a:pt x="157" y="114"/>
                    <a:pt x="161" y="112"/>
                    <a:pt x="161" y="112"/>
                  </a:cubicBezTo>
                  <a:cubicBezTo>
                    <a:pt x="162" y="112"/>
                    <a:pt x="163" y="112"/>
                    <a:pt x="163" y="112"/>
                  </a:cubicBezTo>
                  <a:cubicBezTo>
                    <a:pt x="165" y="112"/>
                    <a:pt x="166" y="112"/>
                    <a:pt x="167" y="112"/>
                  </a:cubicBezTo>
                  <a:cubicBezTo>
                    <a:pt x="168" y="112"/>
                    <a:pt x="169" y="112"/>
                    <a:pt x="169" y="112"/>
                  </a:cubicBezTo>
                  <a:cubicBezTo>
                    <a:pt x="170" y="110"/>
                    <a:pt x="170" y="110"/>
                    <a:pt x="170" y="110"/>
                  </a:cubicBezTo>
                  <a:cubicBezTo>
                    <a:pt x="170" y="110"/>
                    <a:pt x="173" y="111"/>
                    <a:pt x="173" y="111"/>
                  </a:cubicBezTo>
                  <a:cubicBezTo>
                    <a:pt x="173" y="111"/>
                    <a:pt x="172" y="109"/>
                    <a:pt x="172" y="108"/>
                  </a:cubicBezTo>
                  <a:cubicBezTo>
                    <a:pt x="174" y="108"/>
                    <a:pt x="174" y="108"/>
                    <a:pt x="174" y="108"/>
                  </a:cubicBezTo>
                  <a:cubicBezTo>
                    <a:pt x="174" y="107"/>
                    <a:pt x="173" y="105"/>
                    <a:pt x="174" y="104"/>
                  </a:cubicBezTo>
                  <a:cubicBezTo>
                    <a:pt x="175" y="104"/>
                    <a:pt x="176" y="105"/>
                    <a:pt x="177" y="105"/>
                  </a:cubicBezTo>
                  <a:cubicBezTo>
                    <a:pt x="180" y="105"/>
                    <a:pt x="179" y="102"/>
                    <a:pt x="181" y="100"/>
                  </a:cubicBezTo>
                  <a:cubicBezTo>
                    <a:pt x="184" y="98"/>
                    <a:pt x="184" y="102"/>
                    <a:pt x="187" y="102"/>
                  </a:cubicBezTo>
                  <a:cubicBezTo>
                    <a:pt x="188" y="102"/>
                    <a:pt x="189" y="101"/>
                    <a:pt x="190" y="101"/>
                  </a:cubicBezTo>
                  <a:cubicBezTo>
                    <a:pt x="197" y="100"/>
                    <a:pt x="200" y="100"/>
                    <a:pt x="205" y="94"/>
                  </a:cubicBezTo>
                  <a:cubicBezTo>
                    <a:pt x="206" y="92"/>
                    <a:pt x="207" y="89"/>
                    <a:pt x="207" y="88"/>
                  </a:cubicBezTo>
                  <a:cubicBezTo>
                    <a:pt x="205" y="84"/>
                    <a:pt x="200" y="80"/>
                    <a:pt x="199" y="76"/>
                  </a:cubicBezTo>
                  <a:cubicBezTo>
                    <a:pt x="199" y="75"/>
                    <a:pt x="201" y="75"/>
                    <a:pt x="202" y="7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0" name="Google Shape;160;p2"/>
            <p:cNvSpPr/>
            <p:nvPr/>
          </p:nvSpPr>
          <p:spPr>
            <a:xfrm>
              <a:off x="5155247" y="3987278"/>
              <a:ext cx="0" cy="0"/>
            </a:xfrm>
            <a:custGeom>
              <a:rect b="b" l="l" r="r" t="t"/>
              <a:pathLst>
                <a:path extrusionOk="0" h="120000" w="120000">
                  <a:moveTo>
                    <a:pt x="0" y="0"/>
                  </a:moveTo>
                  <a:cubicBezTo>
                    <a:pt x="0"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1" name="Google Shape;161;p2"/>
            <p:cNvSpPr/>
            <p:nvPr/>
          </p:nvSpPr>
          <p:spPr>
            <a:xfrm>
              <a:off x="5155247" y="3987278"/>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2" name="Google Shape;162;p2"/>
            <p:cNvSpPr/>
            <p:nvPr/>
          </p:nvSpPr>
          <p:spPr>
            <a:xfrm>
              <a:off x="4912798" y="3717048"/>
              <a:ext cx="276544" cy="305587"/>
            </a:xfrm>
            <a:custGeom>
              <a:rect b="b" l="l" r="r" t="t"/>
              <a:pathLst>
                <a:path extrusionOk="0" h="176" w="160">
                  <a:moveTo>
                    <a:pt x="150" y="142"/>
                  </a:moveTo>
                  <a:cubicBezTo>
                    <a:pt x="148" y="142"/>
                    <a:pt x="146" y="143"/>
                    <a:pt x="145" y="142"/>
                  </a:cubicBezTo>
                  <a:cubicBezTo>
                    <a:pt x="144" y="141"/>
                    <a:pt x="144" y="136"/>
                    <a:pt x="143" y="132"/>
                  </a:cubicBezTo>
                  <a:cubicBezTo>
                    <a:pt x="141" y="128"/>
                    <a:pt x="138" y="120"/>
                    <a:pt x="138" y="115"/>
                  </a:cubicBezTo>
                  <a:cubicBezTo>
                    <a:pt x="138" y="115"/>
                    <a:pt x="140" y="112"/>
                    <a:pt x="140" y="112"/>
                  </a:cubicBezTo>
                  <a:cubicBezTo>
                    <a:pt x="140" y="111"/>
                    <a:pt x="139" y="111"/>
                    <a:pt x="140" y="110"/>
                  </a:cubicBezTo>
                  <a:cubicBezTo>
                    <a:pt x="140" y="109"/>
                    <a:pt x="142" y="103"/>
                    <a:pt x="143" y="103"/>
                  </a:cubicBezTo>
                  <a:cubicBezTo>
                    <a:pt x="144" y="103"/>
                    <a:pt x="145" y="103"/>
                    <a:pt x="145" y="103"/>
                  </a:cubicBezTo>
                  <a:cubicBezTo>
                    <a:pt x="147" y="101"/>
                    <a:pt x="148" y="93"/>
                    <a:pt x="149" y="91"/>
                  </a:cubicBezTo>
                  <a:cubicBezTo>
                    <a:pt x="149" y="89"/>
                    <a:pt x="151" y="80"/>
                    <a:pt x="152" y="79"/>
                  </a:cubicBezTo>
                  <a:cubicBezTo>
                    <a:pt x="154" y="78"/>
                    <a:pt x="156" y="78"/>
                    <a:pt x="157" y="77"/>
                  </a:cubicBezTo>
                  <a:cubicBezTo>
                    <a:pt x="157" y="77"/>
                    <a:pt x="156" y="74"/>
                    <a:pt x="156" y="74"/>
                  </a:cubicBezTo>
                  <a:cubicBezTo>
                    <a:pt x="157" y="73"/>
                    <a:pt x="159" y="73"/>
                    <a:pt x="160" y="72"/>
                  </a:cubicBezTo>
                  <a:cubicBezTo>
                    <a:pt x="160" y="72"/>
                    <a:pt x="157" y="51"/>
                    <a:pt x="157" y="50"/>
                  </a:cubicBezTo>
                  <a:cubicBezTo>
                    <a:pt x="154" y="49"/>
                    <a:pt x="154" y="49"/>
                    <a:pt x="154" y="49"/>
                  </a:cubicBezTo>
                  <a:cubicBezTo>
                    <a:pt x="154" y="49"/>
                    <a:pt x="156" y="42"/>
                    <a:pt x="156" y="39"/>
                  </a:cubicBezTo>
                  <a:cubicBezTo>
                    <a:pt x="156" y="39"/>
                    <a:pt x="156" y="39"/>
                    <a:pt x="156" y="39"/>
                  </a:cubicBezTo>
                  <a:cubicBezTo>
                    <a:pt x="156" y="39"/>
                    <a:pt x="155" y="39"/>
                    <a:pt x="155" y="40"/>
                  </a:cubicBezTo>
                  <a:cubicBezTo>
                    <a:pt x="152" y="40"/>
                    <a:pt x="150" y="31"/>
                    <a:pt x="149" y="30"/>
                  </a:cubicBezTo>
                  <a:cubicBezTo>
                    <a:pt x="148" y="30"/>
                    <a:pt x="147" y="31"/>
                    <a:pt x="147" y="31"/>
                  </a:cubicBezTo>
                  <a:cubicBezTo>
                    <a:pt x="145" y="29"/>
                    <a:pt x="147" y="30"/>
                    <a:pt x="144" y="28"/>
                  </a:cubicBezTo>
                  <a:cubicBezTo>
                    <a:pt x="144" y="27"/>
                    <a:pt x="144" y="27"/>
                    <a:pt x="144" y="26"/>
                  </a:cubicBezTo>
                  <a:cubicBezTo>
                    <a:pt x="144" y="26"/>
                    <a:pt x="144" y="25"/>
                    <a:pt x="144" y="25"/>
                  </a:cubicBezTo>
                  <a:cubicBezTo>
                    <a:pt x="142" y="27"/>
                    <a:pt x="142" y="27"/>
                    <a:pt x="142" y="27"/>
                  </a:cubicBezTo>
                  <a:cubicBezTo>
                    <a:pt x="140" y="28"/>
                    <a:pt x="142" y="26"/>
                    <a:pt x="141" y="26"/>
                  </a:cubicBezTo>
                  <a:cubicBezTo>
                    <a:pt x="140" y="25"/>
                    <a:pt x="138" y="25"/>
                    <a:pt x="137" y="25"/>
                  </a:cubicBezTo>
                  <a:cubicBezTo>
                    <a:pt x="126" y="24"/>
                    <a:pt x="129" y="27"/>
                    <a:pt x="122" y="28"/>
                  </a:cubicBezTo>
                  <a:cubicBezTo>
                    <a:pt x="121" y="28"/>
                    <a:pt x="121" y="27"/>
                    <a:pt x="120" y="27"/>
                  </a:cubicBezTo>
                  <a:cubicBezTo>
                    <a:pt x="118" y="28"/>
                    <a:pt x="114" y="35"/>
                    <a:pt x="113" y="34"/>
                  </a:cubicBezTo>
                  <a:cubicBezTo>
                    <a:pt x="110" y="33"/>
                    <a:pt x="110" y="32"/>
                    <a:pt x="110" y="30"/>
                  </a:cubicBezTo>
                  <a:cubicBezTo>
                    <a:pt x="110" y="30"/>
                    <a:pt x="109" y="29"/>
                    <a:pt x="109" y="29"/>
                  </a:cubicBezTo>
                  <a:cubicBezTo>
                    <a:pt x="108" y="30"/>
                    <a:pt x="109" y="31"/>
                    <a:pt x="108" y="31"/>
                  </a:cubicBezTo>
                  <a:cubicBezTo>
                    <a:pt x="108" y="31"/>
                    <a:pt x="108" y="30"/>
                    <a:pt x="107" y="30"/>
                  </a:cubicBezTo>
                  <a:cubicBezTo>
                    <a:pt x="106" y="30"/>
                    <a:pt x="106" y="31"/>
                    <a:pt x="105" y="31"/>
                  </a:cubicBezTo>
                  <a:cubicBezTo>
                    <a:pt x="102" y="30"/>
                    <a:pt x="103" y="27"/>
                    <a:pt x="101" y="26"/>
                  </a:cubicBezTo>
                  <a:cubicBezTo>
                    <a:pt x="100" y="26"/>
                    <a:pt x="98" y="26"/>
                    <a:pt x="98" y="25"/>
                  </a:cubicBezTo>
                  <a:cubicBezTo>
                    <a:pt x="98" y="22"/>
                    <a:pt x="97" y="16"/>
                    <a:pt x="94" y="14"/>
                  </a:cubicBezTo>
                  <a:cubicBezTo>
                    <a:pt x="92" y="12"/>
                    <a:pt x="86" y="16"/>
                    <a:pt x="85" y="10"/>
                  </a:cubicBezTo>
                  <a:cubicBezTo>
                    <a:pt x="74" y="8"/>
                    <a:pt x="74" y="17"/>
                    <a:pt x="70" y="17"/>
                  </a:cubicBezTo>
                  <a:cubicBezTo>
                    <a:pt x="63" y="16"/>
                    <a:pt x="68" y="13"/>
                    <a:pt x="68" y="12"/>
                  </a:cubicBezTo>
                  <a:cubicBezTo>
                    <a:pt x="68" y="10"/>
                    <a:pt x="66" y="9"/>
                    <a:pt x="66" y="7"/>
                  </a:cubicBezTo>
                  <a:cubicBezTo>
                    <a:pt x="66" y="6"/>
                    <a:pt x="70" y="3"/>
                    <a:pt x="66" y="1"/>
                  </a:cubicBezTo>
                  <a:cubicBezTo>
                    <a:pt x="61" y="0"/>
                    <a:pt x="63" y="6"/>
                    <a:pt x="62" y="6"/>
                  </a:cubicBezTo>
                  <a:cubicBezTo>
                    <a:pt x="61" y="6"/>
                    <a:pt x="58" y="5"/>
                    <a:pt x="58" y="5"/>
                  </a:cubicBezTo>
                  <a:cubicBezTo>
                    <a:pt x="57" y="4"/>
                    <a:pt x="57" y="3"/>
                    <a:pt x="56" y="3"/>
                  </a:cubicBezTo>
                  <a:cubicBezTo>
                    <a:pt x="53" y="4"/>
                    <a:pt x="58" y="11"/>
                    <a:pt x="55" y="12"/>
                  </a:cubicBezTo>
                  <a:cubicBezTo>
                    <a:pt x="52" y="11"/>
                    <a:pt x="52" y="11"/>
                    <a:pt x="52" y="11"/>
                  </a:cubicBezTo>
                  <a:cubicBezTo>
                    <a:pt x="44" y="10"/>
                    <a:pt x="48" y="16"/>
                    <a:pt x="47" y="17"/>
                  </a:cubicBezTo>
                  <a:cubicBezTo>
                    <a:pt x="46" y="17"/>
                    <a:pt x="38" y="15"/>
                    <a:pt x="37" y="14"/>
                  </a:cubicBezTo>
                  <a:cubicBezTo>
                    <a:pt x="36" y="13"/>
                    <a:pt x="36" y="7"/>
                    <a:pt x="34" y="8"/>
                  </a:cubicBezTo>
                  <a:cubicBezTo>
                    <a:pt x="33" y="8"/>
                    <a:pt x="30" y="9"/>
                    <a:pt x="29" y="10"/>
                  </a:cubicBezTo>
                  <a:cubicBezTo>
                    <a:pt x="25" y="11"/>
                    <a:pt x="25" y="15"/>
                    <a:pt x="21" y="16"/>
                  </a:cubicBezTo>
                  <a:cubicBezTo>
                    <a:pt x="20" y="18"/>
                    <a:pt x="18" y="19"/>
                    <a:pt x="17" y="20"/>
                  </a:cubicBezTo>
                  <a:cubicBezTo>
                    <a:pt x="14" y="23"/>
                    <a:pt x="17" y="22"/>
                    <a:pt x="17" y="24"/>
                  </a:cubicBezTo>
                  <a:cubicBezTo>
                    <a:pt x="18" y="27"/>
                    <a:pt x="15" y="31"/>
                    <a:pt x="16" y="34"/>
                  </a:cubicBezTo>
                  <a:cubicBezTo>
                    <a:pt x="17" y="39"/>
                    <a:pt x="20" y="36"/>
                    <a:pt x="23" y="37"/>
                  </a:cubicBezTo>
                  <a:cubicBezTo>
                    <a:pt x="23" y="37"/>
                    <a:pt x="21" y="41"/>
                    <a:pt x="21" y="42"/>
                  </a:cubicBezTo>
                  <a:cubicBezTo>
                    <a:pt x="21" y="44"/>
                    <a:pt x="25" y="44"/>
                    <a:pt x="25" y="45"/>
                  </a:cubicBezTo>
                  <a:cubicBezTo>
                    <a:pt x="26" y="48"/>
                    <a:pt x="18" y="45"/>
                    <a:pt x="20" y="53"/>
                  </a:cubicBezTo>
                  <a:cubicBezTo>
                    <a:pt x="20" y="55"/>
                    <a:pt x="31" y="58"/>
                    <a:pt x="27" y="65"/>
                  </a:cubicBezTo>
                  <a:cubicBezTo>
                    <a:pt x="24" y="65"/>
                    <a:pt x="24" y="65"/>
                    <a:pt x="24" y="65"/>
                  </a:cubicBezTo>
                  <a:cubicBezTo>
                    <a:pt x="22" y="64"/>
                    <a:pt x="27" y="64"/>
                    <a:pt x="22" y="62"/>
                  </a:cubicBezTo>
                  <a:cubicBezTo>
                    <a:pt x="21" y="62"/>
                    <a:pt x="23" y="66"/>
                    <a:pt x="21" y="64"/>
                  </a:cubicBezTo>
                  <a:cubicBezTo>
                    <a:pt x="19" y="63"/>
                    <a:pt x="13" y="59"/>
                    <a:pt x="11" y="63"/>
                  </a:cubicBezTo>
                  <a:cubicBezTo>
                    <a:pt x="11" y="63"/>
                    <a:pt x="12" y="64"/>
                    <a:pt x="12" y="64"/>
                  </a:cubicBezTo>
                  <a:cubicBezTo>
                    <a:pt x="12" y="67"/>
                    <a:pt x="10" y="70"/>
                    <a:pt x="16" y="71"/>
                  </a:cubicBezTo>
                  <a:cubicBezTo>
                    <a:pt x="18" y="70"/>
                    <a:pt x="18" y="70"/>
                    <a:pt x="18" y="70"/>
                  </a:cubicBezTo>
                  <a:cubicBezTo>
                    <a:pt x="18" y="70"/>
                    <a:pt x="18" y="71"/>
                    <a:pt x="18" y="72"/>
                  </a:cubicBezTo>
                  <a:cubicBezTo>
                    <a:pt x="18" y="77"/>
                    <a:pt x="17" y="72"/>
                    <a:pt x="15" y="79"/>
                  </a:cubicBezTo>
                  <a:cubicBezTo>
                    <a:pt x="14" y="80"/>
                    <a:pt x="13" y="87"/>
                    <a:pt x="11" y="88"/>
                  </a:cubicBezTo>
                  <a:cubicBezTo>
                    <a:pt x="9" y="88"/>
                    <a:pt x="8" y="86"/>
                    <a:pt x="6" y="86"/>
                  </a:cubicBezTo>
                  <a:cubicBezTo>
                    <a:pt x="6" y="86"/>
                    <a:pt x="5" y="86"/>
                    <a:pt x="5" y="87"/>
                  </a:cubicBezTo>
                  <a:cubicBezTo>
                    <a:pt x="5" y="87"/>
                    <a:pt x="5" y="87"/>
                    <a:pt x="5" y="87"/>
                  </a:cubicBezTo>
                  <a:cubicBezTo>
                    <a:pt x="8" y="93"/>
                    <a:pt x="9" y="103"/>
                    <a:pt x="6" y="110"/>
                  </a:cubicBezTo>
                  <a:cubicBezTo>
                    <a:pt x="5" y="111"/>
                    <a:pt x="0" y="115"/>
                    <a:pt x="0" y="116"/>
                  </a:cubicBezTo>
                  <a:cubicBezTo>
                    <a:pt x="0" y="119"/>
                    <a:pt x="2" y="117"/>
                    <a:pt x="4" y="117"/>
                  </a:cubicBezTo>
                  <a:cubicBezTo>
                    <a:pt x="6" y="116"/>
                    <a:pt x="4" y="120"/>
                    <a:pt x="6" y="121"/>
                  </a:cubicBezTo>
                  <a:cubicBezTo>
                    <a:pt x="9" y="123"/>
                    <a:pt x="14" y="121"/>
                    <a:pt x="18" y="123"/>
                  </a:cubicBezTo>
                  <a:cubicBezTo>
                    <a:pt x="20" y="124"/>
                    <a:pt x="19" y="130"/>
                    <a:pt x="21" y="132"/>
                  </a:cubicBezTo>
                  <a:cubicBezTo>
                    <a:pt x="22" y="134"/>
                    <a:pt x="29" y="132"/>
                    <a:pt x="30" y="135"/>
                  </a:cubicBezTo>
                  <a:cubicBezTo>
                    <a:pt x="30" y="135"/>
                    <a:pt x="30" y="136"/>
                    <a:pt x="30" y="136"/>
                  </a:cubicBezTo>
                  <a:cubicBezTo>
                    <a:pt x="30" y="136"/>
                    <a:pt x="29" y="140"/>
                    <a:pt x="29" y="140"/>
                  </a:cubicBezTo>
                  <a:cubicBezTo>
                    <a:pt x="30" y="141"/>
                    <a:pt x="31" y="142"/>
                    <a:pt x="31" y="142"/>
                  </a:cubicBezTo>
                  <a:cubicBezTo>
                    <a:pt x="31" y="142"/>
                    <a:pt x="29" y="146"/>
                    <a:pt x="29" y="146"/>
                  </a:cubicBezTo>
                  <a:cubicBezTo>
                    <a:pt x="29" y="147"/>
                    <a:pt x="31" y="148"/>
                    <a:pt x="30" y="149"/>
                  </a:cubicBezTo>
                  <a:cubicBezTo>
                    <a:pt x="30" y="152"/>
                    <a:pt x="29" y="149"/>
                    <a:pt x="28" y="151"/>
                  </a:cubicBezTo>
                  <a:cubicBezTo>
                    <a:pt x="27" y="152"/>
                    <a:pt x="24" y="161"/>
                    <a:pt x="24" y="163"/>
                  </a:cubicBezTo>
                  <a:cubicBezTo>
                    <a:pt x="25" y="166"/>
                    <a:pt x="24" y="174"/>
                    <a:pt x="26" y="176"/>
                  </a:cubicBezTo>
                  <a:cubicBezTo>
                    <a:pt x="26" y="176"/>
                    <a:pt x="26" y="176"/>
                    <a:pt x="26" y="176"/>
                  </a:cubicBezTo>
                  <a:cubicBezTo>
                    <a:pt x="29" y="175"/>
                    <a:pt x="31" y="173"/>
                    <a:pt x="34" y="171"/>
                  </a:cubicBezTo>
                  <a:cubicBezTo>
                    <a:pt x="35" y="171"/>
                    <a:pt x="37" y="172"/>
                    <a:pt x="38" y="171"/>
                  </a:cubicBezTo>
                  <a:cubicBezTo>
                    <a:pt x="39" y="170"/>
                    <a:pt x="41" y="168"/>
                    <a:pt x="42" y="167"/>
                  </a:cubicBezTo>
                  <a:cubicBezTo>
                    <a:pt x="44" y="166"/>
                    <a:pt x="47" y="167"/>
                    <a:pt x="49" y="166"/>
                  </a:cubicBezTo>
                  <a:cubicBezTo>
                    <a:pt x="53" y="163"/>
                    <a:pt x="59" y="162"/>
                    <a:pt x="64" y="160"/>
                  </a:cubicBezTo>
                  <a:cubicBezTo>
                    <a:pt x="67" y="159"/>
                    <a:pt x="69" y="158"/>
                    <a:pt x="72" y="157"/>
                  </a:cubicBezTo>
                  <a:cubicBezTo>
                    <a:pt x="74" y="157"/>
                    <a:pt x="75" y="157"/>
                    <a:pt x="76" y="157"/>
                  </a:cubicBezTo>
                  <a:cubicBezTo>
                    <a:pt x="77" y="156"/>
                    <a:pt x="77" y="155"/>
                    <a:pt x="77" y="155"/>
                  </a:cubicBezTo>
                  <a:cubicBezTo>
                    <a:pt x="79" y="156"/>
                    <a:pt x="82" y="157"/>
                    <a:pt x="81" y="154"/>
                  </a:cubicBezTo>
                  <a:cubicBezTo>
                    <a:pt x="81" y="154"/>
                    <a:pt x="82" y="155"/>
                    <a:pt x="83" y="155"/>
                  </a:cubicBezTo>
                  <a:cubicBezTo>
                    <a:pt x="84" y="155"/>
                    <a:pt x="83" y="152"/>
                    <a:pt x="83" y="152"/>
                  </a:cubicBezTo>
                  <a:cubicBezTo>
                    <a:pt x="85" y="152"/>
                    <a:pt x="87" y="153"/>
                    <a:pt x="89" y="154"/>
                  </a:cubicBezTo>
                  <a:cubicBezTo>
                    <a:pt x="89" y="154"/>
                    <a:pt x="92" y="152"/>
                    <a:pt x="92" y="153"/>
                  </a:cubicBezTo>
                  <a:cubicBezTo>
                    <a:pt x="92" y="154"/>
                    <a:pt x="90" y="155"/>
                    <a:pt x="92" y="155"/>
                  </a:cubicBezTo>
                  <a:cubicBezTo>
                    <a:pt x="96" y="156"/>
                    <a:pt x="101" y="154"/>
                    <a:pt x="105" y="154"/>
                  </a:cubicBezTo>
                  <a:cubicBezTo>
                    <a:pt x="106" y="154"/>
                    <a:pt x="102" y="153"/>
                    <a:pt x="103" y="151"/>
                  </a:cubicBezTo>
                  <a:cubicBezTo>
                    <a:pt x="104" y="150"/>
                    <a:pt x="107" y="153"/>
                    <a:pt x="109" y="152"/>
                  </a:cubicBezTo>
                  <a:cubicBezTo>
                    <a:pt x="109" y="151"/>
                    <a:pt x="109" y="150"/>
                    <a:pt x="110" y="150"/>
                  </a:cubicBezTo>
                  <a:cubicBezTo>
                    <a:pt x="112" y="149"/>
                    <a:pt x="116" y="152"/>
                    <a:pt x="118" y="152"/>
                  </a:cubicBezTo>
                  <a:cubicBezTo>
                    <a:pt x="119" y="152"/>
                    <a:pt x="119" y="151"/>
                    <a:pt x="119" y="151"/>
                  </a:cubicBezTo>
                  <a:cubicBezTo>
                    <a:pt x="119" y="150"/>
                    <a:pt x="118" y="150"/>
                    <a:pt x="119" y="150"/>
                  </a:cubicBezTo>
                  <a:cubicBezTo>
                    <a:pt x="121" y="150"/>
                    <a:pt x="121" y="151"/>
                    <a:pt x="123" y="152"/>
                  </a:cubicBezTo>
                  <a:cubicBezTo>
                    <a:pt x="123" y="152"/>
                    <a:pt x="125" y="152"/>
                    <a:pt x="125" y="151"/>
                  </a:cubicBezTo>
                  <a:cubicBezTo>
                    <a:pt x="124" y="150"/>
                    <a:pt x="122" y="148"/>
                    <a:pt x="123" y="149"/>
                  </a:cubicBezTo>
                  <a:cubicBezTo>
                    <a:pt x="124" y="149"/>
                    <a:pt x="126" y="151"/>
                    <a:pt x="125" y="152"/>
                  </a:cubicBezTo>
                  <a:cubicBezTo>
                    <a:pt x="124" y="152"/>
                    <a:pt x="123" y="154"/>
                    <a:pt x="124" y="154"/>
                  </a:cubicBezTo>
                  <a:cubicBezTo>
                    <a:pt x="125" y="154"/>
                    <a:pt x="124" y="153"/>
                    <a:pt x="125" y="153"/>
                  </a:cubicBezTo>
                  <a:cubicBezTo>
                    <a:pt x="125" y="153"/>
                    <a:pt x="133" y="156"/>
                    <a:pt x="135" y="156"/>
                  </a:cubicBezTo>
                  <a:cubicBezTo>
                    <a:pt x="137" y="156"/>
                    <a:pt x="136" y="148"/>
                    <a:pt x="140" y="149"/>
                  </a:cubicBezTo>
                  <a:cubicBezTo>
                    <a:pt x="142" y="150"/>
                    <a:pt x="138" y="152"/>
                    <a:pt x="139" y="154"/>
                  </a:cubicBezTo>
                  <a:cubicBezTo>
                    <a:pt x="142" y="158"/>
                    <a:pt x="146" y="153"/>
                    <a:pt x="147" y="154"/>
                  </a:cubicBezTo>
                  <a:cubicBezTo>
                    <a:pt x="147" y="154"/>
                    <a:pt x="148" y="155"/>
                    <a:pt x="148" y="156"/>
                  </a:cubicBezTo>
                  <a:cubicBezTo>
                    <a:pt x="148" y="156"/>
                    <a:pt x="147" y="156"/>
                    <a:pt x="146" y="156"/>
                  </a:cubicBezTo>
                  <a:cubicBezTo>
                    <a:pt x="148" y="156"/>
                    <a:pt x="150" y="156"/>
                    <a:pt x="151" y="156"/>
                  </a:cubicBezTo>
                  <a:cubicBezTo>
                    <a:pt x="151" y="156"/>
                    <a:pt x="151" y="143"/>
                    <a:pt x="150" y="14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3" name="Google Shape;163;p2"/>
            <p:cNvSpPr/>
            <p:nvPr/>
          </p:nvSpPr>
          <p:spPr>
            <a:xfrm>
              <a:off x="5151458" y="3705684"/>
              <a:ext cx="203304" cy="303061"/>
            </a:xfrm>
            <a:custGeom>
              <a:rect b="b" l="l" r="r" t="t"/>
              <a:pathLst>
                <a:path extrusionOk="0" h="175" w="117">
                  <a:moveTo>
                    <a:pt x="116" y="136"/>
                  </a:moveTo>
                  <a:cubicBezTo>
                    <a:pt x="116" y="135"/>
                    <a:pt x="116" y="136"/>
                    <a:pt x="115" y="136"/>
                  </a:cubicBezTo>
                  <a:cubicBezTo>
                    <a:pt x="115" y="136"/>
                    <a:pt x="114" y="136"/>
                    <a:pt x="114" y="136"/>
                  </a:cubicBezTo>
                  <a:cubicBezTo>
                    <a:pt x="113" y="135"/>
                    <a:pt x="113" y="132"/>
                    <a:pt x="111" y="131"/>
                  </a:cubicBezTo>
                  <a:cubicBezTo>
                    <a:pt x="111" y="131"/>
                    <a:pt x="110" y="131"/>
                    <a:pt x="110" y="131"/>
                  </a:cubicBezTo>
                  <a:cubicBezTo>
                    <a:pt x="110" y="131"/>
                    <a:pt x="109" y="131"/>
                    <a:pt x="109" y="131"/>
                  </a:cubicBezTo>
                  <a:cubicBezTo>
                    <a:pt x="104" y="129"/>
                    <a:pt x="99" y="117"/>
                    <a:pt x="99" y="114"/>
                  </a:cubicBezTo>
                  <a:cubicBezTo>
                    <a:pt x="101" y="112"/>
                    <a:pt x="101" y="112"/>
                    <a:pt x="101" y="112"/>
                  </a:cubicBezTo>
                  <a:cubicBezTo>
                    <a:pt x="102" y="111"/>
                    <a:pt x="103" y="107"/>
                    <a:pt x="103" y="105"/>
                  </a:cubicBezTo>
                  <a:cubicBezTo>
                    <a:pt x="104" y="102"/>
                    <a:pt x="97" y="101"/>
                    <a:pt x="100" y="97"/>
                  </a:cubicBezTo>
                  <a:cubicBezTo>
                    <a:pt x="105" y="90"/>
                    <a:pt x="100" y="86"/>
                    <a:pt x="102" y="80"/>
                  </a:cubicBezTo>
                  <a:cubicBezTo>
                    <a:pt x="102" y="79"/>
                    <a:pt x="106" y="79"/>
                    <a:pt x="106" y="78"/>
                  </a:cubicBezTo>
                  <a:cubicBezTo>
                    <a:pt x="107" y="75"/>
                    <a:pt x="99" y="69"/>
                    <a:pt x="97" y="65"/>
                  </a:cubicBezTo>
                  <a:cubicBezTo>
                    <a:pt x="97" y="64"/>
                    <a:pt x="98" y="64"/>
                    <a:pt x="99" y="64"/>
                  </a:cubicBezTo>
                  <a:cubicBezTo>
                    <a:pt x="103" y="64"/>
                    <a:pt x="99" y="60"/>
                    <a:pt x="99" y="58"/>
                  </a:cubicBezTo>
                  <a:cubicBezTo>
                    <a:pt x="99" y="57"/>
                    <a:pt x="101" y="54"/>
                    <a:pt x="101" y="53"/>
                  </a:cubicBezTo>
                  <a:cubicBezTo>
                    <a:pt x="101" y="51"/>
                    <a:pt x="103" y="49"/>
                    <a:pt x="102" y="47"/>
                  </a:cubicBezTo>
                  <a:cubicBezTo>
                    <a:pt x="100" y="43"/>
                    <a:pt x="96" y="49"/>
                    <a:pt x="94" y="47"/>
                  </a:cubicBezTo>
                  <a:cubicBezTo>
                    <a:pt x="92" y="45"/>
                    <a:pt x="97" y="46"/>
                    <a:pt x="96" y="45"/>
                  </a:cubicBezTo>
                  <a:cubicBezTo>
                    <a:pt x="95" y="44"/>
                    <a:pt x="94" y="45"/>
                    <a:pt x="94" y="44"/>
                  </a:cubicBezTo>
                  <a:cubicBezTo>
                    <a:pt x="93" y="43"/>
                    <a:pt x="98" y="43"/>
                    <a:pt x="98" y="43"/>
                  </a:cubicBezTo>
                  <a:cubicBezTo>
                    <a:pt x="98" y="42"/>
                    <a:pt x="96" y="43"/>
                    <a:pt x="96" y="43"/>
                  </a:cubicBezTo>
                  <a:cubicBezTo>
                    <a:pt x="95" y="43"/>
                    <a:pt x="94" y="40"/>
                    <a:pt x="96" y="40"/>
                  </a:cubicBezTo>
                  <a:cubicBezTo>
                    <a:pt x="96" y="40"/>
                    <a:pt x="96" y="41"/>
                    <a:pt x="97" y="41"/>
                  </a:cubicBezTo>
                  <a:cubicBezTo>
                    <a:pt x="97" y="41"/>
                    <a:pt x="97" y="34"/>
                    <a:pt x="98" y="31"/>
                  </a:cubicBezTo>
                  <a:cubicBezTo>
                    <a:pt x="99" y="29"/>
                    <a:pt x="100" y="22"/>
                    <a:pt x="97" y="20"/>
                  </a:cubicBezTo>
                  <a:cubicBezTo>
                    <a:pt x="96" y="20"/>
                    <a:pt x="95" y="21"/>
                    <a:pt x="94" y="21"/>
                  </a:cubicBezTo>
                  <a:cubicBezTo>
                    <a:pt x="93" y="20"/>
                    <a:pt x="92" y="17"/>
                    <a:pt x="91" y="16"/>
                  </a:cubicBezTo>
                  <a:cubicBezTo>
                    <a:pt x="88" y="14"/>
                    <a:pt x="88" y="14"/>
                    <a:pt x="88" y="14"/>
                  </a:cubicBezTo>
                  <a:cubicBezTo>
                    <a:pt x="86" y="11"/>
                    <a:pt x="93" y="6"/>
                    <a:pt x="91" y="3"/>
                  </a:cubicBezTo>
                  <a:cubicBezTo>
                    <a:pt x="90" y="1"/>
                    <a:pt x="88" y="1"/>
                    <a:pt x="86" y="0"/>
                  </a:cubicBezTo>
                  <a:cubicBezTo>
                    <a:pt x="85" y="0"/>
                    <a:pt x="84" y="0"/>
                    <a:pt x="83" y="0"/>
                  </a:cubicBezTo>
                  <a:cubicBezTo>
                    <a:pt x="82" y="0"/>
                    <a:pt x="82" y="3"/>
                    <a:pt x="81" y="3"/>
                  </a:cubicBezTo>
                  <a:cubicBezTo>
                    <a:pt x="81" y="2"/>
                    <a:pt x="81" y="1"/>
                    <a:pt x="80" y="1"/>
                  </a:cubicBezTo>
                  <a:cubicBezTo>
                    <a:pt x="79" y="1"/>
                    <a:pt x="78" y="4"/>
                    <a:pt x="78" y="4"/>
                  </a:cubicBezTo>
                  <a:cubicBezTo>
                    <a:pt x="77" y="5"/>
                    <a:pt x="76" y="4"/>
                    <a:pt x="75" y="4"/>
                  </a:cubicBezTo>
                  <a:cubicBezTo>
                    <a:pt x="75" y="5"/>
                    <a:pt x="75" y="6"/>
                    <a:pt x="74" y="6"/>
                  </a:cubicBezTo>
                  <a:cubicBezTo>
                    <a:pt x="72" y="7"/>
                    <a:pt x="73" y="4"/>
                    <a:pt x="70" y="4"/>
                  </a:cubicBezTo>
                  <a:cubicBezTo>
                    <a:pt x="62" y="4"/>
                    <a:pt x="53" y="4"/>
                    <a:pt x="45" y="4"/>
                  </a:cubicBezTo>
                  <a:cubicBezTo>
                    <a:pt x="38" y="4"/>
                    <a:pt x="31" y="3"/>
                    <a:pt x="23" y="3"/>
                  </a:cubicBezTo>
                  <a:cubicBezTo>
                    <a:pt x="22" y="3"/>
                    <a:pt x="20" y="3"/>
                    <a:pt x="19" y="3"/>
                  </a:cubicBezTo>
                  <a:cubicBezTo>
                    <a:pt x="18" y="3"/>
                    <a:pt x="17" y="3"/>
                    <a:pt x="17" y="3"/>
                  </a:cubicBezTo>
                  <a:cubicBezTo>
                    <a:pt x="14" y="5"/>
                    <a:pt x="14" y="14"/>
                    <a:pt x="15" y="16"/>
                  </a:cubicBezTo>
                  <a:cubicBezTo>
                    <a:pt x="15" y="18"/>
                    <a:pt x="18" y="18"/>
                    <a:pt x="18" y="19"/>
                  </a:cubicBezTo>
                  <a:cubicBezTo>
                    <a:pt x="15" y="21"/>
                    <a:pt x="15" y="21"/>
                    <a:pt x="15" y="21"/>
                  </a:cubicBezTo>
                  <a:cubicBezTo>
                    <a:pt x="15" y="21"/>
                    <a:pt x="18" y="23"/>
                    <a:pt x="18" y="23"/>
                  </a:cubicBezTo>
                  <a:cubicBezTo>
                    <a:pt x="18" y="25"/>
                    <a:pt x="16" y="27"/>
                    <a:pt x="16" y="29"/>
                  </a:cubicBezTo>
                  <a:cubicBezTo>
                    <a:pt x="16" y="31"/>
                    <a:pt x="18" y="33"/>
                    <a:pt x="18" y="35"/>
                  </a:cubicBezTo>
                  <a:cubicBezTo>
                    <a:pt x="18" y="35"/>
                    <a:pt x="16" y="38"/>
                    <a:pt x="16" y="38"/>
                  </a:cubicBezTo>
                  <a:cubicBezTo>
                    <a:pt x="16" y="40"/>
                    <a:pt x="19" y="43"/>
                    <a:pt x="18" y="46"/>
                  </a:cubicBezTo>
                  <a:cubicBezTo>
                    <a:pt x="18" y="46"/>
                    <a:pt x="18" y="46"/>
                    <a:pt x="18" y="46"/>
                  </a:cubicBezTo>
                  <a:cubicBezTo>
                    <a:pt x="18" y="49"/>
                    <a:pt x="16" y="56"/>
                    <a:pt x="16" y="56"/>
                  </a:cubicBezTo>
                  <a:cubicBezTo>
                    <a:pt x="19" y="57"/>
                    <a:pt x="19" y="57"/>
                    <a:pt x="19" y="57"/>
                  </a:cubicBezTo>
                  <a:cubicBezTo>
                    <a:pt x="19" y="58"/>
                    <a:pt x="22" y="79"/>
                    <a:pt x="22" y="79"/>
                  </a:cubicBezTo>
                  <a:cubicBezTo>
                    <a:pt x="21" y="80"/>
                    <a:pt x="19" y="80"/>
                    <a:pt x="18" y="81"/>
                  </a:cubicBezTo>
                  <a:cubicBezTo>
                    <a:pt x="18" y="81"/>
                    <a:pt x="19" y="84"/>
                    <a:pt x="19" y="84"/>
                  </a:cubicBezTo>
                  <a:cubicBezTo>
                    <a:pt x="18" y="85"/>
                    <a:pt x="16" y="85"/>
                    <a:pt x="14" y="86"/>
                  </a:cubicBezTo>
                  <a:cubicBezTo>
                    <a:pt x="13" y="87"/>
                    <a:pt x="11" y="96"/>
                    <a:pt x="11" y="98"/>
                  </a:cubicBezTo>
                  <a:cubicBezTo>
                    <a:pt x="10" y="100"/>
                    <a:pt x="9" y="108"/>
                    <a:pt x="7" y="110"/>
                  </a:cubicBezTo>
                  <a:cubicBezTo>
                    <a:pt x="7" y="110"/>
                    <a:pt x="6" y="110"/>
                    <a:pt x="5" y="110"/>
                  </a:cubicBezTo>
                  <a:cubicBezTo>
                    <a:pt x="4" y="110"/>
                    <a:pt x="2" y="116"/>
                    <a:pt x="2" y="117"/>
                  </a:cubicBezTo>
                  <a:cubicBezTo>
                    <a:pt x="1" y="118"/>
                    <a:pt x="2" y="118"/>
                    <a:pt x="2" y="119"/>
                  </a:cubicBezTo>
                  <a:cubicBezTo>
                    <a:pt x="2" y="119"/>
                    <a:pt x="0" y="122"/>
                    <a:pt x="0" y="122"/>
                  </a:cubicBezTo>
                  <a:cubicBezTo>
                    <a:pt x="0" y="127"/>
                    <a:pt x="3" y="135"/>
                    <a:pt x="5" y="139"/>
                  </a:cubicBezTo>
                  <a:cubicBezTo>
                    <a:pt x="6" y="143"/>
                    <a:pt x="6" y="148"/>
                    <a:pt x="7" y="149"/>
                  </a:cubicBezTo>
                  <a:cubicBezTo>
                    <a:pt x="8" y="150"/>
                    <a:pt x="10" y="149"/>
                    <a:pt x="12" y="149"/>
                  </a:cubicBezTo>
                  <a:cubicBezTo>
                    <a:pt x="13" y="150"/>
                    <a:pt x="13" y="163"/>
                    <a:pt x="13" y="163"/>
                  </a:cubicBezTo>
                  <a:cubicBezTo>
                    <a:pt x="12" y="163"/>
                    <a:pt x="10" y="163"/>
                    <a:pt x="8" y="163"/>
                  </a:cubicBezTo>
                  <a:cubicBezTo>
                    <a:pt x="6" y="164"/>
                    <a:pt x="3" y="164"/>
                    <a:pt x="2" y="163"/>
                  </a:cubicBezTo>
                  <a:cubicBezTo>
                    <a:pt x="2" y="163"/>
                    <a:pt x="2" y="163"/>
                    <a:pt x="2" y="163"/>
                  </a:cubicBezTo>
                  <a:cubicBezTo>
                    <a:pt x="4" y="164"/>
                    <a:pt x="19" y="167"/>
                    <a:pt x="23" y="169"/>
                  </a:cubicBezTo>
                  <a:cubicBezTo>
                    <a:pt x="25" y="169"/>
                    <a:pt x="27" y="173"/>
                    <a:pt x="29" y="174"/>
                  </a:cubicBezTo>
                  <a:cubicBezTo>
                    <a:pt x="34" y="175"/>
                    <a:pt x="39" y="168"/>
                    <a:pt x="42" y="166"/>
                  </a:cubicBezTo>
                  <a:cubicBezTo>
                    <a:pt x="45" y="164"/>
                    <a:pt x="50" y="165"/>
                    <a:pt x="53" y="163"/>
                  </a:cubicBezTo>
                  <a:cubicBezTo>
                    <a:pt x="55" y="162"/>
                    <a:pt x="56" y="161"/>
                    <a:pt x="58" y="161"/>
                  </a:cubicBezTo>
                  <a:cubicBezTo>
                    <a:pt x="59" y="161"/>
                    <a:pt x="62" y="162"/>
                    <a:pt x="63" y="161"/>
                  </a:cubicBezTo>
                  <a:cubicBezTo>
                    <a:pt x="68" y="159"/>
                    <a:pt x="70" y="156"/>
                    <a:pt x="74" y="154"/>
                  </a:cubicBezTo>
                  <a:cubicBezTo>
                    <a:pt x="78" y="152"/>
                    <a:pt x="82" y="152"/>
                    <a:pt x="85" y="150"/>
                  </a:cubicBezTo>
                  <a:cubicBezTo>
                    <a:pt x="88" y="148"/>
                    <a:pt x="90" y="146"/>
                    <a:pt x="93" y="146"/>
                  </a:cubicBezTo>
                  <a:cubicBezTo>
                    <a:pt x="95" y="145"/>
                    <a:pt x="99" y="147"/>
                    <a:pt x="100" y="146"/>
                  </a:cubicBezTo>
                  <a:cubicBezTo>
                    <a:pt x="101" y="146"/>
                    <a:pt x="101" y="145"/>
                    <a:pt x="101" y="145"/>
                  </a:cubicBezTo>
                  <a:cubicBezTo>
                    <a:pt x="101" y="144"/>
                    <a:pt x="102" y="144"/>
                    <a:pt x="102" y="144"/>
                  </a:cubicBezTo>
                  <a:cubicBezTo>
                    <a:pt x="101" y="143"/>
                    <a:pt x="101" y="142"/>
                    <a:pt x="101" y="141"/>
                  </a:cubicBezTo>
                  <a:cubicBezTo>
                    <a:pt x="98" y="139"/>
                    <a:pt x="92" y="138"/>
                    <a:pt x="90" y="138"/>
                  </a:cubicBezTo>
                  <a:cubicBezTo>
                    <a:pt x="90" y="137"/>
                    <a:pt x="91" y="137"/>
                    <a:pt x="92" y="137"/>
                  </a:cubicBezTo>
                  <a:cubicBezTo>
                    <a:pt x="94" y="138"/>
                    <a:pt x="96" y="137"/>
                    <a:pt x="98" y="139"/>
                  </a:cubicBezTo>
                  <a:cubicBezTo>
                    <a:pt x="99" y="139"/>
                    <a:pt x="100" y="140"/>
                    <a:pt x="101" y="141"/>
                  </a:cubicBezTo>
                  <a:cubicBezTo>
                    <a:pt x="101" y="142"/>
                    <a:pt x="102" y="142"/>
                    <a:pt x="102" y="144"/>
                  </a:cubicBezTo>
                  <a:cubicBezTo>
                    <a:pt x="102" y="145"/>
                    <a:pt x="102" y="146"/>
                    <a:pt x="103" y="147"/>
                  </a:cubicBezTo>
                  <a:cubicBezTo>
                    <a:pt x="104" y="147"/>
                    <a:pt x="104" y="147"/>
                    <a:pt x="105" y="147"/>
                  </a:cubicBezTo>
                  <a:cubicBezTo>
                    <a:pt x="112" y="146"/>
                    <a:pt x="109" y="143"/>
                    <a:pt x="113" y="139"/>
                  </a:cubicBezTo>
                  <a:cubicBezTo>
                    <a:pt x="114" y="138"/>
                    <a:pt x="115" y="138"/>
                    <a:pt x="116" y="137"/>
                  </a:cubicBezTo>
                  <a:cubicBezTo>
                    <a:pt x="116" y="137"/>
                    <a:pt x="116" y="137"/>
                    <a:pt x="116" y="137"/>
                  </a:cubicBezTo>
                  <a:cubicBezTo>
                    <a:pt x="116" y="137"/>
                    <a:pt x="117" y="136"/>
                    <a:pt x="116" y="13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4" name="Google Shape;164;p2"/>
            <p:cNvSpPr/>
            <p:nvPr/>
          </p:nvSpPr>
          <p:spPr>
            <a:xfrm>
              <a:off x="5300463" y="3705684"/>
              <a:ext cx="79554" cy="237398"/>
            </a:xfrm>
            <a:custGeom>
              <a:rect b="b" l="l" r="r" t="t"/>
              <a:pathLst>
                <a:path extrusionOk="0" h="137" w="46">
                  <a:moveTo>
                    <a:pt x="46" y="133"/>
                  </a:moveTo>
                  <a:cubicBezTo>
                    <a:pt x="46" y="132"/>
                    <a:pt x="40" y="119"/>
                    <a:pt x="41" y="115"/>
                  </a:cubicBezTo>
                  <a:cubicBezTo>
                    <a:pt x="41" y="109"/>
                    <a:pt x="41" y="115"/>
                    <a:pt x="43" y="113"/>
                  </a:cubicBezTo>
                  <a:cubicBezTo>
                    <a:pt x="43" y="113"/>
                    <a:pt x="43" y="112"/>
                    <a:pt x="43" y="111"/>
                  </a:cubicBezTo>
                  <a:cubicBezTo>
                    <a:pt x="43" y="109"/>
                    <a:pt x="43" y="106"/>
                    <a:pt x="43" y="104"/>
                  </a:cubicBezTo>
                  <a:cubicBezTo>
                    <a:pt x="43" y="96"/>
                    <a:pt x="45" y="76"/>
                    <a:pt x="43" y="71"/>
                  </a:cubicBezTo>
                  <a:cubicBezTo>
                    <a:pt x="44" y="68"/>
                    <a:pt x="44" y="68"/>
                    <a:pt x="44" y="68"/>
                  </a:cubicBezTo>
                  <a:cubicBezTo>
                    <a:pt x="44" y="64"/>
                    <a:pt x="45" y="59"/>
                    <a:pt x="43" y="56"/>
                  </a:cubicBezTo>
                  <a:cubicBezTo>
                    <a:pt x="42" y="52"/>
                    <a:pt x="37" y="49"/>
                    <a:pt x="37" y="44"/>
                  </a:cubicBezTo>
                  <a:cubicBezTo>
                    <a:pt x="37" y="44"/>
                    <a:pt x="38" y="43"/>
                    <a:pt x="38" y="43"/>
                  </a:cubicBezTo>
                  <a:cubicBezTo>
                    <a:pt x="38" y="42"/>
                    <a:pt x="38" y="41"/>
                    <a:pt x="38" y="41"/>
                  </a:cubicBezTo>
                  <a:cubicBezTo>
                    <a:pt x="38" y="39"/>
                    <a:pt x="38" y="36"/>
                    <a:pt x="38" y="34"/>
                  </a:cubicBezTo>
                  <a:cubicBezTo>
                    <a:pt x="38" y="33"/>
                    <a:pt x="38" y="33"/>
                    <a:pt x="38" y="32"/>
                  </a:cubicBezTo>
                  <a:cubicBezTo>
                    <a:pt x="36" y="27"/>
                    <a:pt x="26" y="26"/>
                    <a:pt x="24" y="21"/>
                  </a:cubicBezTo>
                  <a:cubicBezTo>
                    <a:pt x="22" y="18"/>
                    <a:pt x="27" y="9"/>
                    <a:pt x="28" y="5"/>
                  </a:cubicBezTo>
                  <a:cubicBezTo>
                    <a:pt x="28" y="5"/>
                    <a:pt x="27" y="5"/>
                    <a:pt x="27" y="5"/>
                  </a:cubicBezTo>
                  <a:cubicBezTo>
                    <a:pt x="26" y="5"/>
                    <a:pt x="25" y="5"/>
                    <a:pt x="23" y="5"/>
                  </a:cubicBezTo>
                  <a:cubicBezTo>
                    <a:pt x="23" y="5"/>
                    <a:pt x="22" y="5"/>
                    <a:pt x="21" y="5"/>
                  </a:cubicBezTo>
                  <a:cubicBezTo>
                    <a:pt x="21" y="5"/>
                    <a:pt x="17" y="7"/>
                    <a:pt x="17" y="7"/>
                  </a:cubicBezTo>
                  <a:cubicBezTo>
                    <a:pt x="16" y="6"/>
                    <a:pt x="17" y="5"/>
                    <a:pt x="17" y="5"/>
                  </a:cubicBezTo>
                  <a:cubicBezTo>
                    <a:pt x="16" y="4"/>
                    <a:pt x="14" y="4"/>
                    <a:pt x="13" y="4"/>
                  </a:cubicBezTo>
                  <a:cubicBezTo>
                    <a:pt x="10" y="3"/>
                    <a:pt x="5" y="1"/>
                    <a:pt x="0" y="0"/>
                  </a:cubicBezTo>
                  <a:cubicBezTo>
                    <a:pt x="2" y="1"/>
                    <a:pt x="4" y="1"/>
                    <a:pt x="5" y="3"/>
                  </a:cubicBezTo>
                  <a:cubicBezTo>
                    <a:pt x="7" y="6"/>
                    <a:pt x="0" y="11"/>
                    <a:pt x="2" y="14"/>
                  </a:cubicBezTo>
                  <a:cubicBezTo>
                    <a:pt x="5" y="16"/>
                    <a:pt x="5" y="16"/>
                    <a:pt x="5" y="16"/>
                  </a:cubicBezTo>
                  <a:cubicBezTo>
                    <a:pt x="6" y="17"/>
                    <a:pt x="7" y="20"/>
                    <a:pt x="8" y="21"/>
                  </a:cubicBezTo>
                  <a:cubicBezTo>
                    <a:pt x="9" y="21"/>
                    <a:pt x="10" y="20"/>
                    <a:pt x="11" y="20"/>
                  </a:cubicBezTo>
                  <a:cubicBezTo>
                    <a:pt x="14" y="22"/>
                    <a:pt x="13" y="29"/>
                    <a:pt x="12" y="31"/>
                  </a:cubicBezTo>
                  <a:cubicBezTo>
                    <a:pt x="11" y="34"/>
                    <a:pt x="11" y="41"/>
                    <a:pt x="11" y="41"/>
                  </a:cubicBezTo>
                  <a:cubicBezTo>
                    <a:pt x="10" y="41"/>
                    <a:pt x="10" y="40"/>
                    <a:pt x="10" y="40"/>
                  </a:cubicBezTo>
                  <a:cubicBezTo>
                    <a:pt x="8" y="40"/>
                    <a:pt x="9" y="43"/>
                    <a:pt x="10" y="43"/>
                  </a:cubicBezTo>
                  <a:cubicBezTo>
                    <a:pt x="10" y="43"/>
                    <a:pt x="12" y="42"/>
                    <a:pt x="12" y="43"/>
                  </a:cubicBezTo>
                  <a:cubicBezTo>
                    <a:pt x="12" y="43"/>
                    <a:pt x="7" y="43"/>
                    <a:pt x="8" y="44"/>
                  </a:cubicBezTo>
                  <a:cubicBezTo>
                    <a:pt x="8" y="45"/>
                    <a:pt x="9" y="44"/>
                    <a:pt x="10" y="45"/>
                  </a:cubicBezTo>
                  <a:cubicBezTo>
                    <a:pt x="11" y="46"/>
                    <a:pt x="6" y="45"/>
                    <a:pt x="8" y="47"/>
                  </a:cubicBezTo>
                  <a:cubicBezTo>
                    <a:pt x="10" y="49"/>
                    <a:pt x="14" y="43"/>
                    <a:pt x="16" y="47"/>
                  </a:cubicBezTo>
                  <a:cubicBezTo>
                    <a:pt x="17" y="49"/>
                    <a:pt x="15" y="51"/>
                    <a:pt x="15" y="53"/>
                  </a:cubicBezTo>
                  <a:cubicBezTo>
                    <a:pt x="15" y="54"/>
                    <a:pt x="13" y="57"/>
                    <a:pt x="13" y="58"/>
                  </a:cubicBezTo>
                  <a:cubicBezTo>
                    <a:pt x="13" y="60"/>
                    <a:pt x="17" y="64"/>
                    <a:pt x="13" y="64"/>
                  </a:cubicBezTo>
                  <a:cubicBezTo>
                    <a:pt x="12" y="64"/>
                    <a:pt x="11" y="64"/>
                    <a:pt x="11" y="65"/>
                  </a:cubicBezTo>
                  <a:cubicBezTo>
                    <a:pt x="13" y="69"/>
                    <a:pt x="21" y="75"/>
                    <a:pt x="20" y="78"/>
                  </a:cubicBezTo>
                  <a:cubicBezTo>
                    <a:pt x="20" y="79"/>
                    <a:pt x="16" y="79"/>
                    <a:pt x="16" y="80"/>
                  </a:cubicBezTo>
                  <a:cubicBezTo>
                    <a:pt x="14" y="86"/>
                    <a:pt x="19" y="90"/>
                    <a:pt x="14" y="97"/>
                  </a:cubicBezTo>
                  <a:cubicBezTo>
                    <a:pt x="11" y="101"/>
                    <a:pt x="18" y="102"/>
                    <a:pt x="17" y="105"/>
                  </a:cubicBezTo>
                  <a:cubicBezTo>
                    <a:pt x="17" y="107"/>
                    <a:pt x="16" y="111"/>
                    <a:pt x="15" y="112"/>
                  </a:cubicBezTo>
                  <a:cubicBezTo>
                    <a:pt x="13" y="114"/>
                    <a:pt x="13" y="114"/>
                    <a:pt x="13" y="114"/>
                  </a:cubicBezTo>
                  <a:cubicBezTo>
                    <a:pt x="13" y="117"/>
                    <a:pt x="18" y="129"/>
                    <a:pt x="23" y="131"/>
                  </a:cubicBezTo>
                  <a:cubicBezTo>
                    <a:pt x="23" y="131"/>
                    <a:pt x="24" y="131"/>
                    <a:pt x="24" y="131"/>
                  </a:cubicBezTo>
                  <a:cubicBezTo>
                    <a:pt x="24" y="131"/>
                    <a:pt x="25" y="131"/>
                    <a:pt x="25" y="131"/>
                  </a:cubicBezTo>
                  <a:cubicBezTo>
                    <a:pt x="27" y="132"/>
                    <a:pt x="27" y="135"/>
                    <a:pt x="28" y="136"/>
                  </a:cubicBezTo>
                  <a:cubicBezTo>
                    <a:pt x="28" y="136"/>
                    <a:pt x="29" y="136"/>
                    <a:pt x="29" y="136"/>
                  </a:cubicBezTo>
                  <a:cubicBezTo>
                    <a:pt x="30" y="136"/>
                    <a:pt x="30" y="135"/>
                    <a:pt x="30" y="136"/>
                  </a:cubicBezTo>
                  <a:cubicBezTo>
                    <a:pt x="31" y="136"/>
                    <a:pt x="30" y="137"/>
                    <a:pt x="30" y="137"/>
                  </a:cubicBezTo>
                  <a:cubicBezTo>
                    <a:pt x="30" y="137"/>
                    <a:pt x="30" y="137"/>
                    <a:pt x="30" y="137"/>
                  </a:cubicBezTo>
                  <a:cubicBezTo>
                    <a:pt x="33" y="136"/>
                    <a:pt x="36" y="136"/>
                    <a:pt x="38" y="135"/>
                  </a:cubicBezTo>
                  <a:cubicBezTo>
                    <a:pt x="39" y="135"/>
                    <a:pt x="41" y="135"/>
                    <a:pt x="42" y="134"/>
                  </a:cubicBezTo>
                  <a:cubicBezTo>
                    <a:pt x="42" y="134"/>
                    <a:pt x="42" y="134"/>
                    <a:pt x="42" y="134"/>
                  </a:cubicBezTo>
                  <a:cubicBezTo>
                    <a:pt x="42" y="134"/>
                    <a:pt x="46" y="133"/>
                    <a:pt x="46" y="13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5" name="Google Shape;165;p2"/>
            <p:cNvSpPr/>
            <p:nvPr/>
          </p:nvSpPr>
          <p:spPr>
            <a:xfrm>
              <a:off x="5338346" y="3650123"/>
              <a:ext cx="143954" cy="287908"/>
            </a:xfrm>
            <a:custGeom>
              <a:rect b="b" l="l" r="r" t="t"/>
              <a:pathLst>
                <a:path extrusionOk="0" h="166" w="83">
                  <a:moveTo>
                    <a:pt x="79" y="43"/>
                  </a:moveTo>
                  <a:cubicBezTo>
                    <a:pt x="79" y="43"/>
                    <a:pt x="79" y="42"/>
                    <a:pt x="79" y="41"/>
                  </a:cubicBezTo>
                  <a:cubicBezTo>
                    <a:pt x="79" y="40"/>
                    <a:pt x="79" y="38"/>
                    <a:pt x="79" y="37"/>
                  </a:cubicBezTo>
                  <a:cubicBezTo>
                    <a:pt x="79" y="36"/>
                    <a:pt x="79" y="36"/>
                    <a:pt x="79" y="35"/>
                  </a:cubicBezTo>
                  <a:cubicBezTo>
                    <a:pt x="78" y="32"/>
                    <a:pt x="73" y="29"/>
                    <a:pt x="73" y="26"/>
                  </a:cubicBezTo>
                  <a:cubicBezTo>
                    <a:pt x="73" y="24"/>
                    <a:pt x="76" y="22"/>
                    <a:pt x="76" y="19"/>
                  </a:cubicBezTo>
                  <a:cubicBezTo>
                    <a:pt x="77" y="15"/>
                    <a:pt x="71" y="16"/>
                    <a:pt x="69" y="14"/>
                  </a:cubicBezTo>
                  <a:cubicBezTo>
                    <a:pt x="68" y="13"/>
                    <a:pt x="60" y="0"/>
                    <a:pt x="57" y="0"/>
                  </a:cubicBezTo>
                  <a:cubicBezTo>
                    <a:pt x="55" y="1"/>
                    <a:pt x="55" y="2"/>
                    <a:pt x="53" y="3"/>
                  </a:cubicBezTo>
                  <a:cubicBezTo>
                    <a:pt x="52" y="4"/>
                    <a:pt x="47" y="3"/>
                    <a:pt x="46" y="4"/>
                  </a:cubicBezTo>
                  <a:cubicBezTo>
                    <a:pt x="44" y="6"/>
                    <a:pt x="48" y="10"/>
                    <a:pt x="47" y="11"/>
                  </a:cubicBezTo>
                  <a:cubicBezTo>
                    <a:pt x="45" y="12"/>
                    <a:pt x="45" y="12"/>
                    <a:pt x="45" y="12"/>
                  </a:cubicBezTo>
                  <a:cubicBezTo>
                    <a:pt x="45" y="12"/>
                    <a:pt x="45" y="13"/>
                    <a:pt x="45" y="13"/>
                  </a:cubicBezTo>
                  <a:cubicBezTo>
                    <a:pt x="45" y="13"/>
                    <a:pt x="45" y="13"/>
                    <a:pt x="46" y="13"/>
                  </a:cubicBezTo>
                  <a:cubicBezTo>
                    <a:pt x="45" y="13"/>
                    <a:pt x="45" y="13"/>
                    <a:pt x="45" y="13"/>
                  </a:cubicBezTo>
                  <a:cubicBezTo>
                    <a:pt x="45" y="14"/>
                    <a:pt x="44" y="17"/>
                    <a:pt x="43" y="19"/>
                  </a:cubicBezTo>
                  <a:cubicBezTo>
                    <a:pt x="38" y="25"/>
                    <a:pt x="35" y="25"/>
                    <a:pt x="28" y="26"/>
                  </a:cubicBezTo>
                  <a:cubicBezTo>
                    <a:pt x="27" y="26"/>
                    <a:pt x="26" y="27"/>
                    <a:pt x="25" y="27"/>
                  </a:cubicBezTo>
                  <a:cubicBezTo>
                    <a:pt x="22" y="27"/>
                    <a:pt x="22" y="23"/>
                    <a:pt x="19" y="25"/>
                  </a:cubicBezTo>
                  <a:cubicBezTo>
                    <a:pt x="17" y="27"/>
                    <a:pt x="18" y="30"/>
                    <a:pt x="15" y="30"/>
                  </a:cubicBezTo>
                  <a:cubicBezTo>
                    <a:pt x="14" y="30"/>
                    <a:pt x="13" y="29"/>
                    <a:pt x="12" y="29"/>
                  </a:cubicBezTo>
                  <a:cubicBezTo>
                    <a:pt x="11" y="30"/>
                    <a:pt x="12" y="32"/>
                    <a:pt x="12" y="33"/>
                  </a:cubicBezTo>
                  <a:cubicBezTo>
                    <a:pt x="10" y="33"/>
                    <a:pt x="10" y="33"/>
                    <a:pt x="10" y="33"/>
                  </a:cubicBezTo>
                  <a:cubicBezTo>
                    <a:pt x="10" y="34"/>
                    <a:pt x="11" y="36"/>
                    <a:pt x="11" y="36"/>
                  </a:cubicBezTo>
                  <a:cubicBezTo>
                    <a:pt x="11" y="36"/>
                    <a:pt x="8" y="35"/>
                    <a:pt x="8" y="35"/>
                  </a:cubicBezTo>
                  <a:cubicBezTo>
                    <a:pt x="7" y="37"/>
                    <a:pt x="7" y="37"/>
                    <a:pt x="7" y="37"/>
                  </a:cubicBezTo>
                  <a:cubicBezTo>
                    <a:pt x="7" y="37"/>
                    <a:pt x="6" y="37"/>
                    <a:pt x="6" y="37"/>
                  </a:cubicBezTo>
                  <a:cubicBezTo>
                    <a:pt x="5" y="41"/>
                    <a:pt x="0" y="50"/>
                    <a:pt x="2" y="53"/>
                  </a:cubicBezTo>
                  <a:cubicBezTo>
                    <a:pt x="4" y="58"/>
                    <a:pt x="14" y="59"/>
                    <a:pt x="16" y="64"/>
                  </a:cubicBezTo>
                  <a:cubicBezTo>
                    <a:pt x="16" y="65"/>
                    <a:pt x="16" y="65"/>
                    <a:pt x="16" y="66"/>
                  </a:cubicBezTo>
                  <a:cubicBezTo>
                    <a:pt x="16" y="68"/>
                    <a:pt x="16" y="71"/>
                    <a:pt x="16" y="73"/>
                  </a:cubicBezTo>
                  <a:cubicBezTo>
                    <a:pt x="16" y="73"/>
                    <a:pt x="16" y="74"/>
                    <a:pt x="16" y="75"/>
                  </a:cubicBezTo>
                  <a:cubicBezTo>
                    <a:pt x="16" y="75"/>
                    <a:pt x="15" y="76"/>
                    <a:pt x="15" y="76"/>
                  </a:cubicBezTo>
                  <a:cubicBezTo>
                    <a:pt x="15" y="81"/>
                    <a:pt x="20" y="84"/>
                    <a:pt x="21" y="88"/>
                  </a:cubicBezTo>
                  <a:cubicBezTo>
                    <a:pt x="23" y="91"/>
                    <a:pt x="22" y="96"/>
                    <a:pt x="22" y="100"/>
                  </a:cubicBezTo>
                  <a:cubicBezTo>
                    <a:pt x="21" y="103"/>
                    <a:pt x="21" y="103"/>
                    <a:pt x="21" y="103"/>
                  </a:cubicBezTo>
                  <a:cubicBezTo>
                    <a:pt x="23" y="108"/>
                    <a:pt x="21" y="128"/>
                    <a:pt x="21" y="136"/>
                  </a:cubicBezTo>
                  <a:cubicBezTo>
                    <a:pt x="21" y="138"/>
                    <a:pt x="21" y="141"/>
                    <a:pt x="21" y="143"/>
                  </a:cubicBezTo>
                  <a:cubicBezTo>
                    <a:pt x="21" y="144"/>
                    <a:pt x="21" y="145"/>
                    <a:pt x="21" y="145"/>
                  </a:cubicBezTo>
                  <a:cubicBezTo>
                    <a:pt x="19" y="147"/>
                    <a:pt x="19" y="141"/>
                    <a:pt x="19" y="147"/>
                  </a:cubicBezTo>
                  <a:cubicBezTo>
                    <a:pt x="18" y="151"/>
                    <a:pt x="24" y="164"/>
                    <a:pt x="24" y="165"/>
                  </a:cubicBezTo>
                  <a:cubicBezTo>
                    <a:pt x="24" y="165"/>
                    <a:pt x="20" y="166"/>
                    <a:pt x="20" y="166"/>
                  </a:cubicBezTo>
                  <a:cubicBezTo>
                    <a:pt x="20" y="166"/>
                    <a:pt x="20" y="166"/>
                    <a:pt x="20" y="166"/>
                  </a:cubicBezTo>
                  <a:cubicBezTo>
                    <a:pt x="29" y="164"/>
                    <a:pt x="39" y="163"/>
                    <a:pt x="48" y="162"/>
                  </a:cubicBezTo>
                  <a:cubicBezTo>
                    <a:pt x="49" y="160"/>
                    <a:pt x="48" y="157"/>
                    <a:pt x="49" y="156"/>
                  </a:cubicBezTo>
                  <a:cubicBezTo>
                    <a:pt x="49" y="155"/>
                    <a:pt x="51" y="155"/>
                    <a:pt x="51" y="154"/>
                  </a:cubicBezTo>
                  <a:cubicBezTo>
                    <a:pt x="51" y="152"/>
                    <a:pt x="49" y="149"/>
                    <a:pt x="49" y="147"/>
                  </a:cubicBezTo>
                  <a:cubicBezTo>
                    <a:pt x="49" y="146"/>
                    <a:pt x="51" y="145"/>
                    <a:pt x="51" y="145"/>
                  </a:cubicBezTo>
                  <a:cubicBezTo>
                    <a:pt x="51" y="143"/>
                    <a:pt x="49" y="136"/>
                    <a:pt x="50" y="134"/>
                  </a:cubicBezTo>
                  <a:cubicBezTo>
                    <a:pt x="50" y="134"/>
                    <a:pt x="51" y="135"/>
                    <a:pt x="51" y="134"/>
                  </a:cubicBezTo>
                  <a:cubicBezTo>
                    <a:pt x="52" y="133"/>
                    <a:pt x="50" y="130"/>
                    <a:pt x="50" y="128"/>
                  </a:cubicBezTo>
                  <a:cubicBezTo>
                    <a:pt x="50" y="127"/>
                    <a:pt x="51" y="125"/>
                    <a:pt x="50" y="123"/>
                  </a:cubicBezTo>
                  <a:cubicBezTo>
                    <a:pt x="50" y="123"/>
                    <a:pt x="49" y="121"/>
                    <a:pt x="49" y="121"/>
                  </a:cubicBezTo>
                  <a:cubicBezTo>
                    <a:pt x="48" y="119"/>
                    <a:pt x="50" y="115"/>
                    <a:pt x="50" y="112"/>
                  </a:cubicBezTo>
                  <a:cubicBezTo>
                    <a:pt x="51" y="109"/>
                    <a:pt x="51" y="92"/>
                    <a:pt x="52" y="90"/>
                  </a:cubicBezTo>
                  <a:cubicBezTo>
                    <a:pt x="54" y="89"/>
                    <a:pt x="59" y="91"/>
                    <a:pt x="61" y="89"/>
                  </a:cubicBezTo>
                  <a:cubicBezTo>
                    <a:pt x="65" y="86"/>
                    <a:pt x="60" y="78"/>
                    <a:pt x="66" y="75"/>
                  </a:cubicBezTo>
                  <a:cubicBezTo>
                    <a:pt x="70" y="71"/>
                    <a:pt x="65" y="72"/>
                    <a:pt x="68" y="70"/>
                  </a:cubicBezTo>
                  <a:cubicBezTo>
                    <a:pt x="69" y="68"/>
                    <a:pt x="78" y="68"/>
                    <a:pt x="77" y="61"/>
                  </a:cubicBezTo>
                  <a:cubicBezTo>
                    <a:pt x="76" y="58"/>
                    <a:pt x="73" y="57"/>
                    <a:pt x="76" y="54"/>
                  </a:cubicBezTo>
                  <a:cubicBezTo>
                    <a:pt x="78" y="51"/>
                    <a:pt x="81" y="54"/>
                    <a:pt x="82" y="49"/>
                  </a:cubicBezTo>
                  <a:cubicBezTo>
                    <a:pt x="83" y="46"/>
                    <a:pt x="80" y="46"/>
                    <a:pt x="79" y="4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6" name="Google Shape;166;p2"/>
            <p:cNvSpPr/>
            <p:nvPr/>
          </p:nvSpPr>
          <p:spPr>
            <a:xfrm>
              <a:off x="5324455" y="3145020"/>
              <a:ext cx="715983" cy="537934"/>
            </a:xfrm>
            <a:custGeom>
              <a:rect b="b" l="l" r="r" t="t"/>
              <a:pathLst>
                <a:path extrusionOk="0" h="310" w="413">
                  <a:moveTo>
                    <a:pt x="87" y="309"/>
                  </a:moveTo>
                  <a:cubicBezTo>
                    <a:pt x="87" y="308"/>
                    <a:pt x="85" y="306"/>
                    <a:pt x="85" y="304"/>
                  </a:cubicBezTo>
                  <a:cubicBezTo>
                    <a:pt x="87" y="303"/>
                    <a:pt x="87" y="303"/>
                    <a:pt x="87" y="303"/>
                  </a:cubicBezTo>
                  <a:cubicBezTo>
                    <a:pt x="87" y="302"/>
                    <a:pt x="87" y="301"/>
                    <a:pt x="87" y="301"/>
                  </a:cubicBezTo>
                  <a:cubicBezTo>
                    <a:pt x="87" y="300"/>
                    <a:pt x="87" y="299"/>
                    <a:pt x="87" y="298"/>
                  </a:cubicBezTo>
                  <a:cubicBezTo>
                    <a:pt x="87" y="296"/>
                    <a:pt x="87" y="294"/>
                    <a:pt x="87" y="292"/>
                  </a:cubicBezTo>
                  <a:cubicBezTo>
                    <a:pt x="87" y="288"/>
                    <a:pt x="87" y="288"/>
                    <a:pt x="87" y="288"/>
                  </a:cubicBezTo>
                  <a:cubicBezTo>
                    <a:pt x="88" y="285"/>
                    <a:pt x="94" y="284"/>
                    <a:pt x="96" y="281"/>
                  </a:cubicBezTo>
                  <a:cubicBezTo>
                    <a:pt x="99" y="275"/>
                    <a:pt x="100" y="264"/>
                    <a:pt x="101" y="263"/>
                  </a:cubicBezTo>
                  <a:cubicBezTo>
                    <a:pt x="101" y="262"/>
                    <a:pt x="102" y="263"/>
                    <a:pt x="102" y="263"/>
                  </a:cubicBezTo>
                  <a:cubicBezTo>
                    <a:pt x="103" y="263"/>
                    <a:pt x="103" y="263"/>
                    <a:pt x="104" y="263"/>
                  </a:cubicBezTo>
                  <a:cubicBezTo>
                    <a:pt x="106" y="262"/>
                    <a:pt x="107" y="259"/>
                    <a:pt x="109" y="257"/>
                  </a:cubicBezTo>
                  <a:cubicBezTo>
                    <a:pt x="117" y="253"/>
                    <a:pt x="126" y="258"/>
                    <a:pt x="131" y="256"/>
                  </a:cubicBezTo>
                  <a:cubicBezTo>
                    <a:pt x="133" y="255"/>
                    <a:pt x="134" y="252"/>
                    <a:pt x="138" y="252"/>
                  </a:cubicBezTo>
                  <a:cubicBezTo>
                    <a:pt x="140" y="253"/>
                    <a:pt x="160" y="260"/>
                    <a:pt x="160" y="260"/>
                  </a:cubicBezTo>
                  <a:cubicBezTo>
                    <a:pt x="164" y="264"/>
                    <a:pt x="170" y="275"/>
                    <a:pt x="173" y="277"/>
                  </a:cubicBezTo>
                  <a:cubicBezTo>
                    <a:pt x="177" y="278"/>
                    <a:pt x="177" y="274"/>
                    <a:pt x="180" y="273"/>
                  </a:cubicBezTo>
                  <a:cubicBezTo>
                    <a:pt x="182" y="273"/>
                    <a:pt x="183" y="274"/>
                    <a:pt x="184" y="274"/>
                  </a:cubicBezTo>
                  <a:cubicBezTo>
                    <a:pt x="192" y="273"/>
                    <a:pt x="195" y="265"/>
                    <a:pt x="204" y="269"/>
                  </a:cubicBezTo>
                  <a:cubicBezTo>
                    <a:pt x="207" y="270"/>
                    <a:pt x="209" y="275"/>
                    <a:pt x="212" y="275"/>
                  </a:cubicBezTo>
                  <a:cubicBezTo>
                    <a:pt x="218" y="277"/>
                    <a:pt x="235" y="286"/>
                    <a:pt x="243" y="283"/>
                  </a:cubicBezTo>
                  <a:cubicBezTo>
                    <a:pt x="246" y="282"/>
                    <a:pt x="249" y="276"/>
                    <a:pt x="251" y="274"/>
                  </a:cubicBezTo>
                  <a:cubicBezTo>
                    <a:pt x="257" y="269"/>
                    <a:pt x="267" y="268"/>
                    <a:pt x="275" y="268"/>
                  </a:cubicBezTo>
                  <a:cubicBezTo>
                    <a:pt x="284" y="267"/>
                    <a:pt x="293" y="268"/>
                    <a:pt x="302" y="271"/>
                  </a:cubicBezTo>
                  <a:cubicBezTo>
                    <a:pt x="304" y="272"/>
                    <a:pt x="315" y="278"/>
                    <a:pt x="318" y="277"/>
                  </a:cubicBezTo>
                  <a:cubicBezTo>
                    <a:pt x="320" y="276"/>
                    <a:pt x="320" y="271"/>
                    <a:pt x="322" y="270"/>
                  </a:cubicBezTo>
                  <a:cubicBezTo>
                    <a:pt x="323" y="269"/>
                    <a:pt x="328" y="266"/>
                    <a:pt x="330" y="264"/>
                  </a:cubicBezTo>
                  <a:cubicBezTo>
                    <a:pt x="333" y="264"/>
                    <a:pt x="336" y="264"/>
                    <a:pt x="338" y="263"/>
                  </a:cubicBezTo>
                  <a:cubicBezTo>
                    <a:pt x="342" y="260"/>
                    <a:pt x="339" y="259"/>
                    <a:pt x="346" y="259"/>
                  </a:cubicBezTo>
                  <a:cubicBezTo>
                    <a:pt x="347" y="259"/>
                    <a:pt x="348" y="260"/>
                    <a:pt x="348" y="259"/>
                  </a:cubicBezTo>
                  <a:cubicBezTo>
                    <a:pt x="349" y="258"/>
                    <a:pt x="343" y="241"/>
                    <a:pt x="344" y="239"/>
                  </a:cubicBezTo>
                  <a:cubicBezTo>
                    <a:pt x="345" y="239"/>
                    <a:pt x="350" y="238"/>
                    <a:pt x="350" y="237"/>
                  </a:cubicBezTo>
                  <a:cubicBezTo>
                    <a:pt x="350" y="232"/>
                    <a:pt x="351" y="235"/>
                    <a:pt x="353" y="232"/>
                  </a:cubicBezTo>
                  <a:cubicBezTo>
                    <a:pt x="353" y="231"/>
                    <a:pt x="352" y="230"/>
                    <a:pt x="352" y="229"/>
                  </a:cubicBezTo>
                  <a:cubicBezTo>
                    <a:pt x="353" y="224"/>
                    <a:pt x="365" y="210"/>
                    <a:pt x="368" y="206"/>
                  </a:cubicBezTo>
                  <a:cubicBezTo>
                    <a:pt x="374" y="198"/>
                    <a:pt x="394" y="182"/>
                    <a:pt x="398" y="175"/>
                  </a:cubicBezTo>
                  <a:cubicBezTo>
                    <a:pt x="400" y="170"/>
                    <a:pt x="399" y="161"/>
                    <a:pt x="399" y="155"/>
                  </a:cubicBezTo>
                  <a:cubicBezTo>
                    <a:pt x="401" y="141"/>
                    <a:pt x="402" y="127"/>
                    <a:pt x="404" y="113"/>
                  </a:cubicBezTo>
                  <a:cubicBezTo>
                    <a:pt x="404" y="107"/>
                    <a:pt x="404" y="100"/>
                    <a:pt x="406" y="95"/>
                  </a:cubicBezTo>
                  <a:cubicBezTo>
                    <a:pt x="407" y="92"/>
                    <a:pt x="413" y="87"/>
                    <a:pt x="413" y="84"/>
                  </a:cubicBezTo>
                  <a:cubicBezTo>
                    <a:pt x="412" y="82"/>
                    <a:pt x="403" y="75"/>
                    <a:pt x="402" y="73"/>
                  </a:cubicBezTo>
                  <a:cubicBezTo>
                    <a:pt x="401" y="71"/>
                    <a:pt x="403" y="69"/>
                    <a:pt x="404" y="68"/>
                  </a:cubicBezTo>
                  <a:cubicBezTo>
                    <a:pt x="404" y="65"/>
                    <a:pt x="394" y="56"/>
                    <a:pt x="393" y="54"/>
                  </a:cubicBezTo>
                  <a:cubicBezTo>
                    <a:pt x="393" y="49"/>
                    <a:pt x="393" y="49"/>
                    <a:pt x="393" y="49"/>
                  </a:cubicBezTo>
                  <a:cubicBezTo>
                    <a:pt x="393" y="47"/>
                    <a:pt x="393" y="44"/>
                    <a:pt x="393" y="41"/>
                  </a:cubicBezTo>
                  <a:cubicBezTo>
                    <a:pt x="393" y="32"/>
                    <a:pt x="390" y="23"/>
                    <a:pt x="389" y="14"/>
                  </a:cubicBezTo>
                  <a:cubicBezTo>
                    <a:pt x="389" y="14"/>
                    <a:pt x="389" y="14"/>
                    <a:pt x="389" y="14"/>
                  </a:cubicBezTo>
                  <a:cubicBezTo>
                    <a:pt x="385" y="17"/>
                    <a:pt x="381" y="19"/>
                    <a:pt x="380" y="19"/>
                  </a:cubicBezTo>
                  <a:cubicBezTo>
                    <a:pt x="378" y="20"/>
                    <a:pt x="371" y="25"/>
                    <a:pt x="369" y="24"/>
                  </a:cubicBezTo>
                  <a:cubicBezTo>
                    <a:pt x="366" y="24"/>
                    <a:pt x="355" y="11"/>
                    <a:pt x="349" y="8"/>
                  </a:cubicBezTo>
                  <a:cubicBezTo>
                    <a:pt x="342" y="6"/>
                    <a:pt x="318" y="3"/>
                    <a:pt x="314" y="0"/>
                  </a:cubicBezTo>
                  <a:cubicBezTo>
                    <a:pt x="291" y="11"/>
                    <a:pt x="270" y="26"/>
                    <a:pt x="248" y="38"/>
                  </a:cubicBezTo>
                  <a:cubicBezTo>
                    <a:pt x="231" y="48"/>
                    <a:pt x="212" y="57"/>
                    <a:pt x="196" y="68"/>
                  </a:cubicBezTo>
                  <a:cubicBezTo>
                    <a:pt x="185" y="76"/>
                    <a:pt x="174" y="87"/>
                    <a:pt x="163" y="96"/>
                  </a:cubicBezTo>
                  <a:cubicBezTo>
                    <a:pt x="160" y="99"/>
                    <a:pt x="156" y="103"/>
                    <a:pt x="153" y="104"/>
                  </a:cubicBezTo>
                  <a:cubicBezTo>
                    <a:pt x="145" y="108"/>
                    <a:pt x="124" y="109"/>
                    <a:pt x="115" y="111"/>
                  </a:cubicBezTo>
                  <a:cubicBezTo>
                    <a:pt x="114" y="111"/>
                    <a:pt x="113" y="111"/>
                    <a:pt x="113" y="111"/>
                  </a:cubicBezTo>
                  <a:cubicBezTo>
                    <a:pt x="112" y="122"/>
                    <a:pt x="111" y="162"/>
                    <a:pt x="108" y="169"/>
                  </a:cubicBezTo>
                  <a:cubicBezTo>
                    <a:pt x="106" y="173"/>
                    <a:pt x="109" y="180"/>
                    <a:pt x="106" y="185"/>
                  </a:cubicBezTo>
                  <a:cubicBezTo>
                    <a:pt x="105" y="187"/>
                    <a:pt x="103" y="186"/>
                    <a:pt x="102" y="189"/>
                  </a:cubicBezTo>
                  <a:cubicBezTo>
                    <a:pt x="101" y="191"/>
                    <a:pt x="98" y="203"/>
                    <a:pt x="96" y="204"/>
                  </a:cubicBezTo>
                  <a:cubicBezTo>
                    <a:pt x="94" y="205"/>
                    <a:pt x="92" y="205"/>
                    <a:pt x="90" y="207"/>
                  </a:cubicBezTo>
                  <a:cubicBezTo>
                    <a:pt x="87" y="209"/>
                    <a:pt x="88" y="208"/>
                    <a:pt x="88" y="210"/>
                  </a:cubicBezTo>
                  <a:cubicBezTo>
                    <a:pt x="88" y="211"/>
                    <a:pt x="88" y="212"/>
                    <a:pt x="88" y="212"/>
                  </a:cubicBezTo>
                  <a:cubicBezTo>
                    <a:pt x="80" y="208"/>
                    <a:pt x="56" y="212"/>
                    <a:pt x="46" y="212"/>
                  </a:cubicBezTo>
                  <a:cubicBezTo>
                    <a:pt x="42" y="213"/>
                    <a:pt x="35" y="211"/>
                    <a:pt x="31" y="213"/>
                  </a:cubicBezTo>
                  <a:cubicBezTo>
                    <a:pt x="24" y="215"/>
                    <a:pt x="24" y="222"/>
                    <a:pt x="14" y="222"/>
                  </a:cubicBezTo>
                  <a:cubicBezTo>
                    <a:pt x="13" y="221"/>
                    <a:pt x="11" y="220"/>
                    <a:pt x="10" y="220"/>
                  </a:cubicBezTo>
                  <a:cubicBezTo>
                    <a:pt x="7" y="220"/>
                    <a:pt x="5" y="220"/>
                    <a:pt x="2" y="221"/>
                  </a:cubicBezTo>
                  <a:cubicBezTo>
                    <a:pt x="2" y="225"/>
                    <a:pt x="0" y="228"/>
                    <a:pt x="0" y="233"/>
                  </a:cubicBezTo>
                  <a:cubicBezTo>
                    <a:pt x="0" y="236"/>
                    <a:pt x="5" y="238"/>
                    <a:pt x="5" y="240"/>
                  </a:cubicBezTo>
                  <a:cubicBezTo>
                    <a:pt x="6" y="242"/>
                    <a:pt x="4" y="244"/>
                    <a:pt x="5" y="246"/>
                  </a:cubicBezTo>
                  <a:cubicBezTo>
                    <a:pt x="5" y="247"/>
                    <a:pt x="9" y="255"/>
                    <a:pt x="10" y="256"/>
                  </a:cubicBezTo>
                  <a:cubicBezTo>
                    <a:pt x="14" y="256"/>
                    <a:pt x="14" y="256"/>
                    <a:pt x="14" y="256"/>
                  </a:cubicBezTo>
                  <a:cubicBezTo>
                    <a:pt x="15" y="256"/>
                    <a:pt x="24" y="263"/>
                    <a:pt x="25" y="264"/>
                  </a:cubicBezTo>
                  <a:cubicBezTo>
                    <a:pt x="25" y="265"/>
                    <a:pt x="24" y="265"/>
                    <a:pt x="23" y="265"/>
                  </a:cubicBezTo>
                  <a:cubicBezTo>
                    <a:pt x="23" y="265"/>
                    <a:pt x="19" y="264"/>
                    <a:pt x="19" y="264"/>
                  </a:cubicBezTo>
                  <a:cubicBezTo>
                    <a:pt x="19" y="265"/>
                    <a:pt x="18" y="272"/>
                    <a:pt x="18" y="273"/>
                  </a:cubicBezTo>
                  <a:cubicBezTo>
                    <a:pt x="18" y="273"/>
                    <a:pt x="22" y="274"/>
                    <a:pt x="22" y="274"/>
                  </a:cubicBezTo>
                  <a:cubicBezTo>
                    <a:pt x="26" y="276"/>
                    <a:pt x="29" y="282"/>
                    <a:pt x="33" y="284"/>
                  </a:cubicBezTo>
                  <a:cubicBezTo>
                    <a:pt x="39" y="287"/>
                    <a:pt x="44" y="280"/>
                    <a:pt x="47" y="282"/>
                  </a:cubicBezTo>
                  <a:cubicBezTo>
                    <a:pt x="50" y="283"/>
                    <a:pt x="53" y="289"/>
                    <a:pt x="48" y="291"/>
                  </a:cubicBezTo>
                  <a:cubicBezTo>
                    <a:pt x="47" y="291"/>
                    <a:pt x="45" y="291"/>
                    <a:pt x="45" y="292"/>
                  </a:cubicBezTo>
                  <a:cubicBezTo>
                    <a:pt x="46" y="296"/>
                    <a:pt x="51" y="300"/>
                    <a:pt x="53" y="304"/>
                  </a:cubicBezTo>
                  <a:cubicBezTo>
                    <a:pt x="53" y="304"/>
                    <a:pt x="53" y="303"/>
                    <a:pt x="53" y="303"/>
                  </a:cubicBezTo>
                  <a:cubicBezTo>
                    <a:pt x="55" y="302"/>
                    <a:pt x="55" y="302"/>
                    <a:pt x="55" y="302"/>
                  </a:cubicBezTo>
                  <a:cubicBezTo>
                    <a:pt x="56" y="301"/>
                    <a:pt x="52" y="297"/>
                    <a:pt x="54" y="295"/>
                  </a:cubicBezTo>
                  <a:cubicBezTo>
                    <a:pt x="55" y="294"/>
                    <a:pt x="60" y="295"/>
                    <a:pt x="61" y="294"/>
                  </a:cubicBezTo>
                  <a:cubicBezTo>
                    <a:pt x="63" y="293"/>
                    <a:pt x="63" y="292"/>
                    <a:pt x="65" y="291"/>
                  </a:cubicBezTo>
                  <a:cubicBezTo>
                    <a:pt x="68" y="291"/>
                    <a:pt x="76" y="304"/>
                    <a:pt x="77" y="305"/>
                  </a:cubicBezTo>
                  <a:cubicBezTo>
                    <a:pt x="79" y="307"/>
                    <a:pt x="85" y="306"/>
                    <a:pt x="84" y="310"/>
                  </a:cubicBezTo>
                  <a:cubicBezTo>
                    <a:pt x="85" y="310"/>
                    <a:pt x="86" y="310"/>
                    <a:pt x="87" y="30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7" name="Google Shape;167;p2"/>
            <p:cNvSpPr/>
            <p:nvPr/>
          </p:nvSpPr>
          <p:spPr>
            <a:xfrm>
              <a:off x="5685604" y="4010008"/>
              <a:ext cx="1263" cy="2525"/>
            </a:xfrm>
            <a:custGeom>
              <a:rect b="b" l="l" r="r" t="t"/>
              <a:pathLst>
                <a:path extrusionOk="0" h="1" w="1">
                  <a:moveTo>
                    <a:pt x="1" y="0"/>
                  </a:moveTo>
                  <a:cubicBezTo>
                    <a:pt x="0" y="0"/>
                    <a:pt x="0" y="0"/>
                    <a:pt x="0" y="0"/>
                  </a:cubicBezTo>
                  <a:cubicBezTo>
                    <a:pt x="1" y="1"/>
                    <a:pt x="1"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8" name="Google Shape;168;p2"/>
            <p:cNvSpPr/>
            <p:nvPr/>
          </p:nvSpPr>
          <p:spPr>
            <a:xfrm>
              <a:off x="5421688" y="3581934"/>
              <a:ext cx="556875" cy="450804"/>
            </a:xfrm>
            <a:custGeom>
              <a:rect b="b" l="l" r="r" t="t"/>
              <a:pathLst>
                <a:path extrusionOk="0" h="260" w="321">
                  <a:moveTo>
                    <a:pt x="156" y="244"/>
                  </a:moveTo>
                  <a:cubicBezTo>
                    <a:pt x="156" y="243"/>
                    <a:pt x="155" y="243"/>
                    <a:pt x="155" y="242"/>
                  </a:cubicBezTo>
                  <a:cubicBezTo>
                    <a:pt x="156" y="240"/>
                    <a:pt x="161" y="233"/>
                    <a:pt x="163" y="227"/>
                  </a:cubicBezTo>
                  <a:cubicBezTo>
                    <a:pt x="164" y="224"/>
                    <a:pt x="161" y="218"/>
                    <a:pt x="163" y="216"/>
                  </a:cubicBezTo>
                  <a:cubicBezTo>
                    <a:pt x="166" y="214"/>
                    <a:pt x="171" y="211"/>
                    <a:pt x="174" y="207"/>
                  </a:cubicBezTo>
                  <a:cubicBezTo>
                    <a:pt x="176" y="204"/>
                    <a:pt x="176" y="204"/>
                    <a:pt x="176" y="204"/>
                  </a:cubicBezTo>
                  <a:cubicBezTo>
                    <a:pt x="178" y="202"/>
                    <a:pt x="180" y="200"/>
                    <a:pt x="183" y="199"/>
                  </a:cubicBezTo>
                  <a:cubicBezTo>
                    <a:pt x="185" y="199"/>
                    <a:pt x="185" y="199"/>
                    <a:pt x="185" y="199"/>
                  </a:cubicBezTo>
                  <a:cubicBezTo>
                    <a:pt x="187" y="197"/>
                    <a:pt x="186" y="192"/>
                    <a:pt x="188" y="191"/>
                  </a:cubicBezTo>
                  <a:cubicBezTo>
                    <a:pt x="188" y="191"/>
                    <a:pt x="189" y="192"/>
                    <a:pt x="189" y="192"/>
                  </a:cubicBezTo>
                  <a:cubicBezTo>
                    <a:pt x="192" y="191"/>
                    <a:pt x="193" y="187"/>
                    <a:pt x="196" y="187"/>
                  </a:cubicBezTo>
                  <a:cubicBezTo>
                    <a:pt x="199" y="186"/>
                    <a:pt x="197" y="187"/>
                    <a:pt x="198" y="189"/>
                  </a:cubicBezTo>
                  <a:cubicBezTo>
                    <a:pt x="199" y="190"/>
                    <a:pt x="203" y="189"/>
                    <a:pt x="205" y="189"/>
                  </a:cubicBezTo>
                  <a:cubicBezTo>
                    <a:pt x="207" y="189"/>
                    <a:pt x="209" y="183"/>
                    <a:pt x="209" y="183"/>
                  </a:cubicBezTo>
                  <a:cubicBezTo>
                    <a:pt x="211" y="184"/>
                    <a:pt x="221" y="193"/>
                    <a:pt x="222" y="194"/>
                  </a:cubicBezTo>
                  <a:cubicBezTo>
                    <a:pt x="222" y="196"/>
                    <a:pt x="221" y="198"/>
                    <a:pt x="222" y="201"/>
                  </a:cubicBezTo>
                  <a:cubicBezTo>
                    <a:pt x="223" y="202"/>
                    <a:pt x="229" y="201"/>
                    <a:pt x="229" y="200"/>
                  </a:cubicBezTo>
                  <a:cubicBezTo>
                    <a:pt x="229" y="200"/>
                    <a:pt x="231" y="197"/>
                    <a:pt x="231" y="197"/>
                  </a:cubicBezTo>
                  <a:cubicBezTo>
                    <a:pt x="237" y="193"/>
                    <a:pt x="232" y="192"/>
                    <a:pt x="235" y="189"/>
                  </a:cubicBezTo>
                  <a:cubicBezTo>
                    <a:pt x="237" y="186"/>
                    <a:pt x="240" y="186"/>
                    <a:pt x="243" y="184"/>
                  </a:cubicBezTo>
                  <a:cubicBezTo>
                    <a:pt x="245" y="182"/>
                    <a:pt x="240" y="180"/>
                    <a:pt x="239" y="179"/>
                  </a:cubicBezTo>
                  <a:cubicBezTo>
                    <a:pt x="239" y="176"/>
                    <a:pt x="247" y="173"/>
                    <a:pt x="247" y="171"/>
                  </a:cubicBezTo>
                  <a:cubicBezTo>
                    <a:pt x="248" y="170"/>
                    <a:pt x="247" y="169"/>
                    <a:pt x="247" y="169"/>
                  </a:cubicBezTo>
                  <a:cubicBezTo>
                    <a:pt x="247" y="168"/>
                    <a:pt x="247" y="167"/>
                    <a:pt x="248" y="166"/>
                  </a:cubicBezTo>
                  <a:cubicBezTo>
                    <a:pt x="248" y="164"/>
                    <a:pt x="251" y="163"/>
                    <a:pt x="252" y="160"/>
                  </a:cubicBezTo>
                  <a:cubicBezTo>
                    <a:pt x="253" y="157"/>
                    <a:pt x="252" y="152"/>
                    <a:pt x="253" y="149"/>
                  </a:cubicBezTo>
                  <a:cubicBezTo>
                    <a:pt x="254" y="147"/>
                    <a:pt x="257" y="148"/>
                    <a:pt x="258" y="146"/>
                  </a:cubicBezTo>
                  <a:cubicBezTo>
                    <a:pt x="257" y="143"/>
                    <a:pt x="257" y="143"/>
                    <a:pt x="257" y="143"/>
                  </a:cubicBezTo>
                  <a:cubicBezTo>
                    <a:pt x="258" y="142"/>
                    <a:pt x="261" y="143"/>
                    <a:pt x="262" y="143"/>
                  </a:cubicBezTo>
                  <a:cubicBezTo>
                    <a:pt x="263" y="143"/>
                    <a:pt x="267" y="140"/>
                    <a:pt x="268" y="139"/>
                  </a:cubicBezTo>
                  <a:cubicBezTo>
                    <a:pt x="268" y="139"/>
                    <a:pt x="268" y="138"/>
                    <a:pt x="268" y="138"/>
                  </a:cubicBezTo>
                  <a:cubicBezTo>
                    <a:pt x="268" y="135"/>
                    <a:pt x="268" y="133"/>
                    <a:pt x="269" y="131"/>
                  </a:cubicBezTo>
                  <a:cubicBezTo>
                    <a:pt x="269" y="129"/>
                    <a:pt x="271" y="128"/>
                    <a:pt x="271" y="127"/>
                  </a:cubicBezTo>
                  <a:cubicBezTo>
                    <a:pt x="272" y="125"/>
                    <a:pt x="269" y="123"/>
                    <a:pt x="269" y="123"/>
                  </a:cubicBezTo>
                  <a:cubicBezTo>
                    <a:pt x="269" y="120"/>
                    <a:pt x="278" y="120"/>
                    <a:pt x="279" y="118"/>
                  </a:cubicBezTo>
                  <a:cubicBezTo>
                    <a:pt x="281" y="116"/>
                    <a:pt x="280" y="108"/>
                    <a:pt x="280" y="105"/>
                  </a:cubicBezTo>
                  <a:cubicBezTo>
                    <a:pt x="280" y="103"/>
                    <a:pt x="285" y="103"/>
                    <a:pt x="286" y="101"/>
                  </a:cubicBezTo>
                  <a:cubicBezTo>
                    <a:pt x="288" y="97"/>
                    <a:pt x="287" y="92"/>
                    <a:pt x="289" y="88"/>
                  </a:cubicBezTo>
                  <a:cubicBezTo>
                    <a:pt x="290" y="86"/>
                    <a:pt x="299" y="72"/>
                    <a:pt x="301" y="72"/>
                  </a:cubicBezTo>
                  <a:cubicBezTo>
                    <a:pt x="302" y="72"/>
                    <a:pt x="303" y="73"/>
                    <a:pt x="304" y="73"/>
                  </a:cubicBezTo>
                  <a:cubicBezTo>
                    <a:pt x="307" y="74"/>
                    <a:pt x="318" y="67"/>
                    <a:pt x="318" y="64"/>
                  </a:cubicBezTo>
                  <a:cubicBezTo>
                    <a:pt x="318" y="62"/>
                    <a:pt x="316" y="62"/>
                    <a:pt x="315" y="61"/>
                  </a:cubicBezTo>
                  <a:cubicBezTo>
                    <a:pt x="315" y="54"/>
                    <a:pt x="321" y="52"/>
                    <a:pt x="315" y="47"/>
                  </a:cubicBezTo>
                  <a:cubicBezTo>
                    <a:pt x="314" y="46"/>
                    <a:pt x="314" y="45"/>
                    <a:pt x="314" y="44"/>
                  </a:cubicBezTo>
                  <a:cubicBezTo>
                    <a:pt x="312" y="43"/>
                    <a:pt x="306" y="44"/>
                    <a:pt x="305" y="43"/>
                  </a:cubicBezTo>
                  <a:cubicBezTo>
                    <a:pt x="305" y="42"/>
                    <a:pt x="304" y="28"/>
                    <a:pt x="303" y="24"/>
                  </a:cubicBezTo>
                  <a:cubicBezTo>
                    <a:pt x="301" y="18"/>
                    <a:pt x="295" y="13"/>
                    <a:pt x="292" y="7"/>
                  </a:cubicBezTo>
                  <a:cubicBezTo>
                    <a:pt x="292" y="8"/>
                    <a:pt x="291" y="7"/>
                    <a:pt x="290" y="7"/>
                  </a:cubicBezTo>
                  <a:cubicBezTo>
                    <a:pt x="283" y="7"/>
                    <a:pt x="286" y="8"/>
                    <a:pt x="282" y="11"/>
                  </a:cubicBezTo>
                  <a:cubicBezTo>
                    <a:pt x="280" y="12"/>
                    <a:pt x="277" y="12"/>
                    <a:pt x="274" y="12"/>
                  </a:cubicBezTo>
                  <a:cubicBezTo>
                    <a:pt x="272" y="14"/>
                    <a:pt x="267" y="17"/>
                    <a:pt x="266" y="18"/>
                  </a:cubicBezTo>
                  <a:cubicBezTo>
                    <a:pt x="264" y="19"/>
                    <a:pt x="264" y="24"/>
                    <a:pt x="262" y="25"/>
                  </a:cubicBezTo>
                  <a:cubicBezTo>
                    <a:pt x="259" y="26"/>
                    <a:pt x="248" y="20"/>
                    <a:pt x="246" y="19"/>
                  </a:cubicBezTo>
                  <a:cubicBezTo>
                    <a:pt x="237" y="16"/>
                    <a:pt x="228" y="15"/>
                    <a:pt x="219" y="16"/>
                  </a:cubicBezTo>
                  <a:cubicBezTo>
                    <a:pt x="211" y="16"/>
                    <a:pt x="201" y="17"/>
                    <a:pt x="195" y="22"/>
                  </a:cubicBezTo>
                  <a:cubicBezTo>
                    <a:pt x="193" y="24"/>
                    <a:pt x="190" y="30"/>
                    <a:pt x="187" y="31"/>
                  </a:cubicBezTo>
                  <a:cubicBezTo>
                    <a:pt x="179" y="34"/>
                    <a:pt x="162" y="25"/>
                    <a:pt x="156" y="23"/>
                  </a:cubicBezTo>
                  <a:cubicBezTo>
                    <a:pt x="153" y="23"/>
                    <a:pt x="151" y="18"/>
                    <a:pt x="148" y="17"/>
                  </a:cubicBezTo>
                  <a:cubicBezTo>
                    <a:pt x="139" y="13"/>
                    <a:pt x="136" y="21"/>
                    <a:pt x="128" y="22"/>
                  </a:cubicBezTo>
                  <a:cubicBezTo>
                    <a:pt x="127" y="22"/>
                    <a:pt x="126" y="21"/>
                    <a:pt x="124" y="21"/>
                  </a:cubicBezTo>
                  <a:cubicBezTo>
                    <a:pt x="121" y="22"/>
                    <a:pt x="121" y="26"/>
                    <a:pt x="117" y="25"/>
                  </a:cubicBezTo>
                  <a:cubicBezTo>
                    <a:pt x="114" y="23"/>
                    <a:pt x="108" y="12"/>
                    <a:pt x="104" y="8"/>
                  </a:cubicBezTo>
                  <a:cubicBezTo>
                    <a:pt x="104" y="8"/>
                    <a:pt x="84" y="1"/>
                    <a:pt x="82" y="0"/>
                  </a:cubicBezTo>
                  <a:cubicBezTo>
                    <a:pt x="78" y="0"/>
                    <a:pt x="77" y="3"/>
                    <a:pt x="75" y="4"/>
                  </a:cubicBezTo>
                  <a:cubicBezTo>
                    <a:pt x="70" y="6"/>
                    <a:pt x="61" y="1"/>
                    <a:pt x="53" y="5"/>
                  </a:cubicBezTo>
                  <a:cubicBezTo>
                    <a:pt x="51" y="7"/>
                    <a:pt x="50" y="10"/>
                    <a:pt x="48" y="11"/>
                  </a:cubicBezTo>
                  <a:cubicBezTo>
                    <a:pt x="47" y="11"/>
                    <a:pt x="47" y="11"/>
                    <a:pt x="46" y="11"/>
                  </a:cubicBezTo>
                  <a:cubicBezTo>
                    <a:pt x="46" y="11"/>
                    <a:pt x="45" y="10"/>
                    <a:pt x="45" y="11"/>
                  </a:cubicBezTo>
                  <a:cubicBezTo>
                    <a:pt x="44" y="12"/>
                    <a:pt x="43" y="23"/>
                    <a:pt x="40" y="29"/>
                  </a:cubicBezTo>
                  <a:cubicBezTo>
                    <a:pt x="38" y="32"/>
                    <a:pt x="32" y="33"/>
                    <a:pt x="31" y="36"/>
                  </a:cubicBezTo>
                  <a:cubicBezTo>
                    <a:pt x="31" y="40"/>
                    <a:pt x="31" y="40"/>
                    <a:pt x="31" y="40"/>
                  </a:cubicBezTo>
                  <a:cubicBezTo>
                    <a:pt x="31" y="42"/>
                    <a:pt x="31" y="44"/>
                    <a:pt x="31" y="46"/>
                  </a:cubicBezTo>
                  <a:cubicBezTo>
                    <a:pt x="31" y="47"/>
                    <a:pt x="31" y="48"/>
                    <a:pt x="31" y="49"/>
                  </a:cubicBezTo>
                  <a:cubicBezTo>
                    <a:pt x="31" y="49"/>
                    <a:pt x="31" y="50"/>
                    <a:pt x="31" y="51"/>
                  </a:cubicBezTo>
                  <a:cubicBezTo>
                    <a:pt x="29" y="52"/>
                    <a:pt x="29" y="52"/>
                    <a:pt x="29" y="52"/>
                  </a:cubicBezTo>
                  <a:cubicBezTo>
                    <a:pt x="29" y="54"/>
                    <a:pt x="31" y="56"/>
                    <a:pt x="31" y="57"/>
                  </a:cubicBezTo>
                  <a:cubicBezTo>
                    <a:pt x="30" y="58"/>
                    <a:pt x="29" y="58"/>
                    <a:pt x="28" y="58"/>
                  </a:cubicBezTo>
                  <a:cubicBezTo>
                    <a:pt x="28" y="61"/>
                    <a:pt x="25" y="63"/>
                    <a:pt x="25" y="65"/>
                  </a:cubicBezTo>
                  <a:cubicBezTo>
                    <a:pt x="25" y="68"/>
                    <a:pt x="30" y="71"/>
                    <a:pt x="31" y="74"/>
                  </a:cubicBezTo>
                  <a:cubicBezTo>
                    <a:pt x="31" y="75"/>
                    <a:pt x="31" y="75"/>
                    <a:pt x="31" y="76"/>
                  </a:cubicBezTo>
                  <a:cubicBezTo>
                    <a:pt x="31" y="77"/>
                    <a:pt x="31" y="79"/>
                    <a:pt x="31" y="80"/>
                  </a:cubicBezTo>
                  <a:cubicBezTo>
                    <a:pt x="31" y="81"/>
                    <a:pt x="31" y="82"/>
                    <a:pt x="31" y="82"/>
                  </a:cubicBezTo>
                  <a:cubicBezTo>
                    <a:pt x="32" y="85"/>
                    <a:pt x="35" y="85"/>
                    <a:pt x="34" y="88"/>
                  </a:cubicBezTo>
                  <a:cubicBezTo>
                    <a:pt x="33" y="93"/>
                    <a:pt x="30" y="90"/>
                    <a:pt x="28" y="93"/>
                  </a:cubicBezTo>
                  <a:cubicBezTo>
                    <a:pt x="25" y="96"/>
                    <a:pt x="28" y="97"/>
                    <a:pt x="29" y="100"/>
                  </a:cubicBezTo>
                  <a:cubicBezTo>
                    <a:pt x="30" y="107"/>
                    <a:pt x="21" y="107"/>
                    <a:pt x="20" y="109"/>
                  </a:cubicBezTo>
                  <a:cubicBezTo>
                    <a:pt x="17" y="111"/>
                    <a:pt x="22" y="110"/>
                    <a:pt x="18" y="114"/>
                  </a:cubicBezTo>
                  <a:cubicBezTo>
                    <a:pt x="12" y="117"/>
                    <a:pt x="17" y="125"/>
                    <a:pt x="13" y="128"/>
                  </a:cubicBezTo>
                  <a:cubicBezTo>
                    <a:pt x="11" y="130"/>
                    <a:pt x="6" y="128"/>
                    <a:pt x="4" y="129"/>
                  </a:cubicBezTo>
                  <a:cubicBezTo>
                    <a:pt x="3" y="131"/>
                    <a:pt x="3" y="148"/>
                    <a:pt x="2" y="151"/>
                  </a:cubicBezTo>
                  <a:cubicBezTo>
                    <a:pt x="2" y="154"/>
                    <a:pt x="0" y="158"/>
                    <a:pt x="1" y="160"/>
                  </a:cubicBezTo>
                  <a:cubicBezTo>
                    <a:pt x="1" y="160"/>
                    <a:pt x="2" y="162"/>
                    <a:pt x="2" y="162"/>
                  </a:cubicBezTo>
                  <a:cubicBezTo>
                    <a:pt x="3" y="164"/>
                    <a:pt x="2" y="166"/>
                    <a:pt x="2" y="167"/>
                  </a:cubicBezTo>
                  <a:cubicBezTo>
                    <a:pt x="2" y="169"/>
                    <a:pt x="4" y="172"/>
                    <a:pt x="3" y="173"/>
                  </a:cubicBezTo>
                  <a:cubicBezTo>
                    <a:pt x="3" y="174"/>
                    <a:pt x="2" y="173"/>
                    <a:pt x="2" y="173"/>
                  </a:cubicBezTo>
                  <a:cubicBezTo>
                    <a:pt x="1" y="175"/>
                    <a:pt x="3" y="182"/>
                    <a:pt x="3" y="184"/>
                  </a:cubicBezTo>
                  <a:cubicBezTo>
                    <a:pt x="3" y="184"/>
                    <a:pt x="1" y="185"/>
                    <a:pt x="1" y="186"/>
                  </a:cubicBezTo>
                  <a:cubicBezTo>
                    <a:pt x="1" y="188"/>
                    <a:pt x="3" y="191"/>
                    <a:pt x="3" y="193"/>
                  </a:cubicBezTo>
                  <a:cubicBezTo>
                    <a:pt x="3" y="194"/>
                    <a:pt x="1" y="194"/>
                    <a:pt x="1" y="195"/>
                  </a:cubicBezTo>
                  <a:cubicBezTo>
                    <a:pt x="0" y="196"/>
                    <a:pt x="1" y="199"/>
                    <a:pt x="0" y="201"/>
                  </a:cubicBezTo>
                  <a:cubicBezTo>
                    <a:pt x="2" y="201"/>
                    <a:pt x="4" y="201"/>
                    <a:pt x="6" y="201"/>
                  </a:cubicBezTo>
                  <a:cubicBezTo>
                    <a:pt x="9" y="201"/>
                    <a:pt x="11" y="201"/>
                    <a:pt x="14" y="201"/>
                  </a:cubicBezTo>
                  <a:cubicBezTo>
                    <a:pt x="18" y="201"/>
                    <a:pt x="18" y="201"/>
                    <a:pt x="18" y="201"/>
                  </a:cubicBezTo>
                  <a:cubicBezTo>
                    <a:pt x="18" y="201"/>
                    <a:pt x="18" y="198"/>
                    <a:pt x="18" y="197"/>
                  </a:cubicBezTo>
                  <a:cubicBezTo>
                    <a:pt x="20" y="194"/>
                    <a:pt x="20" y="198"/>
                    <a:pt x="22" y="198"/>
                  </a:cubicBezTo>
                  <a:cubicBezTo>
                    <a:pt x="24" y="197"/>
                    <a:pt x="27" y="194"/>
                    <a:pt x="30" y="195"/>
                  </a:cubicBezTo>
                  <a:cubicBezTo>
                    <a:pt x="31" y="195"/>
                    <a:pt x="29" y="195"/>
                    <a:pt x="28" y="196"/>
                  </a:cubicBezTo>
                  <a:cubicBezTo>
                    <a:pt x="25" y="198"/>
                    <a:pt x="19" y="200"/>
                    <a:pt x="19" y="200"/>
                  </a:cubicBezTo>
                  <a:cubicBezTo>
                    <a:pt x="27" y="203"/>
                    <a:pt x="40" y="197"/>
                    <a:pt x="48" y="204"/>
                  </a:cubicBezTo>
                  <a:cubicBezTo>
                    <a:pt x="52" y="206"/>
                    <a:pt x="55" y="210"/>
                    <a:pt x="58" y="213"/>
                  </a:cubicBezTo>
                  <a:cubicBezTo>
                    <a:pt x="59" y="214"/>
                    <a:pt x="60" y="215"/>
                    <a:pt x="61" y="216"/>
                  </a:cubicBezTo>
                  <a:cubicBezTo>
                    <a:pt x="61" y="219"/>
                    <a:pt x="61" y="219"/>
                    <a:pt x="61" y="219"/>
                  </a:cubicBezTo>
                  <a:cubicBezTo>
                    <a:pt x="62" y="219"/>
                    <a:pt x="62" y="218"/>
                    <a:pt x="63" y="218"/>
                  </a:cubicBezTo>
                  <a:cubicBezTo>
                    <a:pt x="63" y="217"/>
                    <a:pt x="63" y="217"/>
                    <a:pt x="63" y="217"/>
                  </a:cubicBezTo>
                  <a:cubicBezTo>
                    <a:pt x="63" y="217"/>
                    <a:pt x="63" y="217"/>
                    <a:pt x="63" y="217"/>
                  </a:cubicBezTo>
                  <a:cubicBezTo>
                    <a:pt x="64" y="216"/>
                    <a:pt x="65" y="216"/>
                    <a:pt x="66" y="215"/>
                  </a:cubicBezTo>
                  <a:cubicBezTo>
                    <a:pt x="66" y="215"/>
                    <a:pt x="68" y="214"/>
                    <a:pt x="68" y="215"/>
                  </a:cubicBezTo>
                  <a:cubicBezTo>
                    <a:pt x="67" y="216"/>
                    <a:pt x="65" y="217"/>
                    <a:pt x="63" y="217"/>
                  </a:cubicBezTo>
                  <a:cubicBezTo>
                    <a:pt x="63" y="217"/>
                    <a:pt x="63" y="218"/>
                    <a:pt x="63" y="218"/>
                  </a:cubicBezTo>
                  <a:cubicBezTo>
                    <a:pt x="62" y="219"/>
                    <a:pt x="64" y="224"/>
                    <a:pt x="65" y="224"/>
                  </a:cubicBezTo>
                  <a:cubicBezTo>
                    <a:pt x="67" y="224"/>
                    <a:pt x="68" y="221"/>
                    <a:pt x="69" y="220"/>
                  </a:cubicBezTo>
                  <a:cubicBezTo>
                    <a:pt x="70" y="219"/>
                    <a:pt x="68" y="222"/>
                    <a:pt x="68" y="222"/>
                  </a:cubicBezTo>
                  <a:cubicBezTo>
                    <a:pt x="71" y="224"/>
                    <a:pt x="72" y="220"/>
                    <a:pt x="74" y="223"/>
                  </a:cubicBezTo>
                  <a:cubicBezTo>
                    <a:pt x="74" y="223"/>
                    <a:pt x="64" y="222"/>
                    <a:pt x="65" y="225"/>
                  </a:cubicBezTo>
                  <a:cubicBezTo>
                    <a:pt x="67" y="230"/>
                    <a:pt x="72" y="228"/>
                    <a:pt x="74" y="226"/>
                  </a:cubicBezTo>
                  <a:cubicBezTo>
                    <a:pt x="75" y="225"/>
                    <a:pt x="76" y="225"/>
                    <a:pt x="76" y="225"/>
                  </a:cubicBezTo>
                  <a:cubicBezTo>
                    <a:pt x="77" y="225"/>
                    <a:pt x="77" y="224"/>
                    <a:pt x="77" y="224"/>
                  </a:cubicBezTo>
                  <a:cubicBezTo>
                    <a:pt x="77" y="225"/>
                    <a:pt x="77" y="225"/>
                    <a:pt x="76" y="225"/>
                  </a:cubicBezTo>
                  <a:cubicBezTo>
                    <a:pt x="76" y="225"/>
                    <a:pt x="75" y="226"/>
                    <a:pt x="74" y="226"/>
                  </a:cubicBezTo>
                  <a:cubicBezTo>
                    <a:pt x="74" y="226"/>
                    <a:pt x="74" y="227"/>
                    <a:pt x="74" y="227"/>
                  </a:cubicBezTo>
                  <a:cubicBezTo>
                    <a:pt x="75" y="232"/>
                    <a:pt x="70" y="228"/>
                    <a:pt x="69" y="229"/>
                  </a:cubicBezTo>
                  <a:cubicBezTo>
                    <a:pt x="69" y="230"/>
                    <a:pt x="69" y="235"/>
                    <a:pt x="70" y="235"/>
                  </a:cubicBezTo>
                  <a:cubicBezTo>
                    <a:pt x="70" y="236"/>
                    <a:pt x="72" y="234"/>
                    <a:pt x="72" y="235"/>
                  </a:cubicBezTo>
                  <a:cubicBezTo>
                    <a:pt x="71" y="235"/>
                    <a:pt x="73" y="236"/>
                    <a:pt x="72" y="237"/>
                  </a:cubicBezTo>
                  <a:cubicBezTo>
                    <a:pt x="72" y="237"/>
                    <a:pt x="71" y="235"/>
                    <a:pt x="70" y="236"/>
                  </a:cubicBezTo>
                  <a:cubicBezTo>
                    <a:pt x="69" y="236"/>
                    <a:pt x="70" y="239"/>
                    <a:pt x="73" y="242"/>
                  </a:cubicBezTo>
                  <a:cubicBezTo>
                    <a:pt x="73" y="243"/>
                    <a:pt x="73" y="244"/>
                    <a:pt x="73" y="244"/>
                  </a:cubicBezTo>
                  <a:cubicBezTo>
                    <a:pt x="73" y="245"/>
                    <a:pt x="75" y="246"/>
                    <a:pt x="75" y="246"/>
                  </a:cubicBezTo>
                  <a:cubicBezTo>
                    <a:pt x="77" y="249"/>
                    <a:pt x="81" y="253"/>
                    <a:pt x="82" y="255"/>
                  </a:cubicBezTo>
                  <a:cubicBezTo>
                    <a:pt x="85" y="257"/>
                    <a:pt x="85" y="257"/>
                    <a:pt x="85" y="257"/>
                  </a:cubicBezTo>
                  <a:cubicBezTo>
                    <a:pt x="85" y="257"/>
                    <a:pt x="86" y="258"/>
                    <a:pt x="87" y="258"/>
                  </a:cubicBezTo>
                  <a:cubicBezTo>
                    <a:pt x="88" y="258"/>
                    <a:pt x="87" y="253"/>
                    <a:pt x="88" y="255"/>
                  </a:cubicBezTo>
                  <a:cubicBezTo>
                    <a:pt x="89" y="256"/>
                    <a:pt x="87" y="260"/>
                    <a:pt x="90" y="258"/>
                  </a:cubicBezTo>
                  <a:cubicBezTo>
                    <a:pt x="91" y="258"/>
                    <a:pt x="92" y="256"/>
                    <a:pt x="92" y="256"/>
                  </a:cubicBezTo>
                  <a:cubicBezTo>
                    <a:pt x="92" y="255"/>
                    <a:pt x="91" y="253"/>
                    <a:pt x="92" y="252"/>
                  </a:cubicBezTo>
                  <a:cubicBezTo>
                    <a:pt x="93" y="252"/>
                    <a:pt x="92" y="255"/>
                    <a:pt x="93" y="256"/>
                  </a:cubicBezTo>
                  <a:cubicBezTo>
                    <a:pt x="94" y="256"/>
                    <a:pt x="95" y="253"/>
                    <a:pt x="95" y="254"/>
                  </a:cubicBezTo>
                  <a:cubicBezTo>
                    <a:pt x="95" y="254"/>
                    <a:pt x="93" y="257"/>
                    <a:pt x="93" y="258"/>
                  </a:cubicBezTo>
                  <a:cubicBezTo>
                    <a:pt x="93" y="258"/>
                    <a:pt x="94" y="258"/>
                    <a:pt x="94" y="258"/>
                  </a:cubicBezTo>
                  <a:cubicBezTo>
                    <a:pt x="96" y="257"/>
                    <a:pt x="98" y="257"/>
                    <a:pt x="100" y="257"/>
                  </a:cubicBezTo>
                  <a:cubicBezTo>
                    <a:pt x="100" y="257"/>
                    <a:pt x="101" y="257"/>
                    <a:pt x="101" y="257"/>
                  </a:cubicBezTo>
                  <a:cubicBezTo>
                    <a:pt x="102" y="256"/>
                    <a:pt x="100" y="252"/>
                    <a:pt x="101" y="252"/>
                  </a:cubicBezTo>
                  <a:cubicBezTo>
                    <a:pt x="102" y="252"/>
                    <a:pt x="102" y="260"/>
                    <a:pt x="104" y="257"/>
                  </a:cubicBezTo>
                  <a:cubicBezTo>
                    <a:pt x="105" y="256"/>
                    <a:pt x="104" y="257"/>
                    <a:pt x="105" y="253"/>
                  </a:cubicBezTo>
                  <a:cubicBezTo>
                    <a:pt x="105" y="253"/>
                    <a:pt x="105" y="250"/>
                    <a:pt x="105" y="250"/>
                  </a:cubicBezTo>
                  <a:cubicBezTo>
                    <a:pt x="106" y="250"/>
                    <a:pt x="105" y="256"/>
                    <a:pt x="105" y="256"/>
                  </a:cubicBezTo>
                  <a:cubicBezTo>
                    <a:pt x="105" y="257"/>
                    <a:pt x="109" y="257"/>
                    <a:pt x="109" y="256"/>
                  </a:cubicBezTo>
                  <a:cubicBezTo>
                    <a:pt x="109" y="256"/>
                    <a:pt x="106" y="246"/>
                    <a:pt x="105" y="245"/>
                  </a:cubicBezTo>
                  <a:cubicBezTo>
                    <a:pt x="105" y="244"/>
                    <a:pt x="105" y="244"/>
                    <a:pt x="105" y="243"/>
                  </a:cubicBezTo>
                  <a:cubicBezTo>
                    <a:pt x="108" y="243"/>
                    <a:pt x="106" y="255"/>
                    <a:pt x="112" y="256"/>
                  </a:cubicBezTo>
                  <a:cubicBezTo>
                    <a:pt x="115" y="257"/>
                    <a:pt x="110" y="248"/>
                    <a:pt x="110" y="248"/>
                  </a:cubicBezTo>
                  <a:cubicBezTo>
                    <a:pt x="110" y="247"/>
                    <a:pt x="113" y="246"/>
                    <a:pt x="113" y="248"/>
                  </a:cubicBezTo>
                  <a:cubicBezTo>
                    <a:pt x="114" y="251"/>
                    <a:pt x="112" y="252"/>
                    <a:pt x="114" y="254"/>
                  </a:cubicBezTo>
                  <a:cubicBezTo>
                    <a:pt x="114" y="255"/>
                    <a:pt x="114" y="253"/>
                    <a:pt x="114" y="253"/>
                  </a:cubicBezTo>
                  <a:cubicBezTo>
                    <a:pt x="114" y="252"/>
                    <a:pt x="115" y="255"/>
                    <a:pt x="117" y="253"/>
                  </a:cubicBezTo>
                  <a:cubicBezTo>
                    <a:pt x="118" y="253"/>
                    <a:pt x="117" y="251"/>
                    <a:pt x="117" y="251"/>
                  </a:cubicBezTo>
                  <a:cubicBezTo>
                    <a:pt x="117" y="250"/>
                    <a:pt x="114" y="245"/>
                    <a:pt x="114" y="246"/>
                  </a:cubicBezTo>
                  <a:cubicBezTo>
                    <a:pt x="115" y="247"/>
                    <a:pt x="120" y="254"/>
                    <a:pt x="121" y="253"/>
                  </a:cubicBezTo>
                  <a:cubicBezTo>
                    <a:pt x="123" y="251"/>
                    <a:pt x="124" y="252"/>
                    <a:pt x="126" y="251"/>
                  </a:cubicBezTo>
                  <a:cubicBezTo>
                    <a:pt x="126" y="251"/>
                    <a:pt x="127" y="247"/>
                    <a:pt x="127" y="247"/>
                  </a:cubicBezTo>
                  <a:cubicBezTo>
                    <a:pt x="127" y="248"/>
                    <a:pt x="126" y="251"/>
                    <a:pt x="127" y="252"/>
                  </a:cubicBezTo>
                  <a:cubicBezTo>
                    <a:pt x="127" y="253"/>
                    <a:pt x="133" y="252"/>
                    <a:pt x="134" y="252"/>
                  </a:cubicBezTo>
                  <a:cubicBezTo>
                    <a:pt x="136" y="252"/>
                    <a:pt x="145" y="253"/>
                    <a:pt x="147" y="251"/>
                  </a:cubicBezTo>
                  <a:cubicBezTo>
                    <a:pt x="150" y="249"/>
                    <a:pt x="147" y="246"/>
                    <a:pt x="146" y="243"/>
                  </a:cubicBezTo>
                  <a:cubicBezTo>
                    <a:pt x="146" y="242"/>
                    <a:pt x="143" y="239"/>
                    <a:pt x="144" y="240"/>
                  </a:cubicBezTo>
                  <a:cubicBezTo>
                    <a:pt x="145" y="241"/>
                    <a:pt x="148" y="245"/>
                    <a:pt x="149" y="245"/>
                  </a:cubicBezTo>
                  <a:cubicBezTo>
                    <a:pt x="150" y="245"/>
                    <a:pt x="150" y="244"/>
                    <a:pt x="150" y="243"/>
                  </a:cubicBezTo>
                  <a:cubicBezTo>
                    <a:pt x="151" y="243"/>
                    <a:pt x="150" y="245"/>
                    <a:pt x="150" y="246"/>
                  </a:cubicBezTo>
                  <a:cubicBezTo>
                    <a:pt x="150" y="246"/>
                    <a:pt x="151" y="246"/>
                    <a:pt x="151" y="246"/>
                  </a:cubicBezTo>
                  <a:cubicBezTo>
                    <a:pt x="151" y="246"/>
                    <a:pt x="152" y="246"/>
                    <a:pt x="152" y="246"/>
                  </a:cubicBezTo>
                  <a:cubicBezTo>
                    <a:pt x="152" y="246"/>
                    <a:pt x="152" y="247"/>
                    <a:pt x="152" y="247"/>
                  </a:cubicBezTo>
                  <a:cubicBezTo>
                    <a:pt x="152" y="247"/>
                    <a:pt x="152" y="247"/>
                    <a:pt x="152" y="247"/>
                  </a:cubicBezTo>
                  <a:cubicBezTo>
                    <a:pt x="153" y="247"/>
                    <a:pt x="153" y="247"/>
                    <a:pt x="153" y="247"/>
                  </a:cubicBezTo>
                  <a:cubicBezTo>
                    <a:pt x="154" y="245"/>
                    <a:pt x="154" y="243"/>
                    <a:pt x="155" y="245"/>
                  </a:cubicBezTo>
                  <a:cubicBezTo>
                    <a:pt x="155" y="245"/>
                    <a:pt x="155" y="245"/>
                    <a:pt x="155" y="246"/>
                  </a:cubicBezTo>
                  <a:cubicBezTo>
                    <a:pt x="155" y="245"/>
                    <a:pt x="155" y="245"/>
                    <a:pt x="155" y="245"/>
                  </a:cubicBezTo>
                  <a:cubicBezTo>
                    <a:pt x="156" y="243"/>
                    <a:pt x="155" y="245"/>
                    <a:pt x="156" y="24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9" name="Google Shape;169;p2"/>
            <p:cNvSpPr/>
            <p:nvPr/>
          </p:nvSpPr>
          <p:spPr>
            <a:xfrm>
              <a:off x="5919213" y="3147546"/>
              <a:ext cx="477321" cy="737448"/>
            </a:xfrm>
            <a:custGeom>
              <a:rect b="b" l="l" r="r" t="t"/>
              <a:pathLst>
                <a:path extrusionOk="0" h="426" w="275">
                  <a:moveTo>
                    <a:pt x="28" y="284"/>
                  </a:moveTo>
                  <a:cubicBezTo>
                    <a:pt x="29" y="285"/>
                    <a:pt x="32" y="284"/>
                    <a:pt x="33" y="285"/>
                  </a:cubicBezTo>
                  <a:cubicBezTo>
                    <a:pt x="33" y="286"/>
                    <a:pt x="32" y="286"/>
                    <a:pt x="32" y="287"/>
                  </a:cubicBezTo>
                  <a:cubicBezTo>
                    <a:pt x="33" y="287"/>
                    <a:pt x="33" y="286"/>
                    <a:pt x="34" y="286"/>
                  </a:cubicBezTo>
                  <a:cubicBezTo>
                    <a:pt x="35" y="287"/>
                    <a:pt x="37" y="292"/>
                    <a:pt x="37" y="293"/>
                  </a:cubicBezTo>
                  <a:cubicBezTo>
                    <a:pt x="38" y="294"/>
                    <a:pt x="36" y="299"/>
                    <a:pt x="37" y="300"/>
                  </a:cubicBezTo>
                  <a:cubicBezTo>
                    <a:pt x="37" y="300"/>
                    <a:pt x="41" y="302"/>
                    <a:pt x="41" y="302"/>
                  </a:cubicBezTo>
                  <a:cubicBezTo>
                    <a:pt x="41" y="302"/>
                    <a:pt x="43" y="310"/>
                    <a:pt x="43" y="310"/>
                  </a:cubicBezTo>
                  <a:cubicBezTo>
                    <a:pt x="43" y="311"/>
                    <a:pt x="42" y="312"/>
                    <a:pt x="42" y="313"/>
                  </a:cubicBezTo>
                  <a:cubicBezTo>
                    <a:pt x="42" y="314"/>
                    <a:pt x="43" y="315"/>
                    <a:pt x="43" y="317"/>
                  </a:cubicBezTo>
                  <a:cubicBezTo>
                    <a:pt x="43" y="319"/>
                    <a:pt x="40" y="323"/>
                    <a:pt x="40" y="326"/>
                  </a:cubicBezTo>
                  <a:cubicBezTo>
                    <a:pt x="40" y="328"/>
                    <a:pt x="42" y="331"/>
                    <a:pt x="42" y="334"/>
                  </a:cubicBezTo>
                  <a:cubicBezTo>
                    <a:pt x="42" y="335"/>
                    <a:pt x="41" y="335"/>
                    <a:pt x="41" y="336"/>
                  </a:cubicBezTo>
                  <a:cubicBezTo>
                    <a:pt x="42" y="342"/>
                    <a:pt x="45" y="347"/>
                    <a:pt x="49" y="351"/>
                  </a:cubicBezTo>
                  <a:cubicBezTo>
                    <a:pt x="51" y="352"/>
                    <a:pt x="57" y="356"/>
                    <a:pt x="56" y="358"/>
                  </a:cubicBezTo>
                  <a:cubicBezTo>
                    <a:pt x="53" y="361"/>
                    <a:pt x="48" y="358"/>
                    <a:pt x="45" y="358"/>
                  </a:cubicBezTo>
                  <a:cubicBezTo>
                    <a:pt x="41" y="358"/>
                    <a:pt x="37" y="359"/>
                    <a:pt x="34" y="360"/>
                  </a:cubicBezTo>
                  <a:cubicBezTo>
                    <a:pt x="29" y="360"/>
                    <a:pt x="22" y="355"/>
                    <a:pt x="18" y="358"/>
                  </a:cubicBezTo>
                  <a:cubicBezTo>
                    <a:pt x="17" y="358"/>
                    <a:pt x="17" y="361"/>
                    <a:pt x="16" y="362"/>
                  </a:cubicBezTo>
                  <a:cubicBezTo>
                    <a:pt x="15" y="363"/>
                    <a:pt x="11" y="365"/>
                    <a:pt x="12" y="367"/>
                  </a:cubicBezTo>
                  <a:cubicBezTo>
                    <a:pt x="14" y="375"/>
                    <a:pt x="40" y="390"/>
                    <a:pt x="44" y="397"/>
                  </a:cubicBezTo>
                  <a:cubicBezTo>
                    <a:pt x="46" y="400"/>
                    <a:pt x="50" y="416"/>
                    <a:pt x="52" y="417"/>
                  </a:cubicBezTo>
                  <a:cubicBezTo>
                    <a:pt x="53" y="417"/>
                    <a:pt x="53" y="417"/>
                    <a:pt x="54" y="417"/>
                  </a:cubicBezTo>
                  <a:cubicBezTo>
                    <a:pt x="56" y="418"/>
                    <a:pt x="51" y="423"/>
                    <a:pt x="52" y="424"/>
                  </a:cubicBezTo>
                  <a:cubicBezTo>
                    <a:pt x="53" y="424"/>
                    <a:pt x="59" y="425"/>
                    <a:pt x="59" y="425"/>
                  </a:cubicBezTo>
                  <a:cubicBezTo>
                    <a:pt x="63" y="426"/>
                    <a:pt x="70" y="421"/>
                    <a:pt x="74" y="420"/>
                  </a:cubicBezTo>
                  <a:cubicBezTo>
                    <a:pt x="75" y="419"/>
                    <a:pt x="77" y="413"/>
                    <a:pt x="80" y="414"/>
                  </a:cubicBezTo>
                  <a:cubicBezTo>
                    <a:pt x="83" y="415"/>
                    <a:pt x="82" y="422"/>
                    <a:pt x="87" y="423"/>
                  </a:cubicBezTo>
                  <a:cubicBezTo>
                    <a:pt x="88" y="423"/>
                    <a:pt x="105" y="412"/>
                    <a:pt x="111" y="411"/>
                  </a:cubicBezTo>
                  <a:cubicBezTo>
                    <a:pt x="112" y="411"/>
                    <a:pt x="114" y="412"/>
                    <a:pt x="115" y="412"/>
                  </a:cubicBezTo>
                  <a:cubicBezTo>
                    <a:pt x="117" y="412"/>
                    <a:pt x="118" y="411"/>
                    <a:pt x="120" y="410"/>
                  </a:cubicBezTo>
                  <a:cubicBezTo>
                    <a:pt x="123" y="410"/>
                    <a:pt x="133" y="412"/>
                    <a:pt x="135" y="409"/>
                  </a:cubicBezTo>
                  <a:cubicBezTo>
                    <a:pt x="136" y="408"/>
                    <a:pt x="135" y="406"/>
                    <a:pt x="136" y="405"/>
                  </a:cubicBezTo>
                  <a:cubicBezTo>
                    <a:pt x="140" y="404"/>
                    <a:pt x="140" y="404"/>
                    <a:pt x="140" y="404"/>
                  </a:cubicBezTo>
                  <a:cubicBezTo>
                    <a:pt x="143" y="402"/>
                    <a:pt x="145" y="397"/>
                    <a:pt x="147" y="394"/>
                  </a:cubicBezTo>
                  <a:cubicBezTo>
                    <a:pt x="148" y="394"/>
                    <a:pt x="148" y="394"/>
                    <a:pt x="148" y="393"/>
                  </a:cubicBezTo>
                  <a:cubicBezTo>
                    <a:pt x="147" y="391"/>
                    <a:pt x="139" y="390"/>
                    <a:pt x="143" y="386"/>
                  </a:cubicBezTo>
                  <a:cubicBezTo>
                    <a:pt x="149" y="381"/>
                    <a:pt x="160" y="385"/>
                    <a:pt x="168" y="383"/>
                  </a:cubicBezTo>
                  <a:cubicBezTo>
                    <a:pt x="170" y="382"/>
                    <a:pt x="171" y="381"/>
                    <a:pt x="173" y="381"/>
                  </a:cubicBezTo>
                  <a:cubicBezTo>
                    <a:pt x="176" y="380"/>
                    <a:pt x="181" y="383"/>
                    <a:pt x="183" y="380"/>
                  </a:cubicBezTo>
                  <a:cubicBezTo>
                    <a:pt x="184" y="379"/>
                    <a:pt x="184" y="378"/>
                    <a:pt x="185" y="377"/>
                  </a:cubicBezTo>
                  <a:cubicBezTo>
                    <a:pt x="185" y="376"/>
                    <a:pt x="188" y="377"/>
                    <a:pt x="189" y="376"/>
                  </a:cubicBezTo>
                  <a:cubicBezTo>
                    <a:pt x="193" y="372"/>
                    <a:pt x="198" y="366"/>
                    <a:pt x="202" y="361"/>
                  </a:cubicBezTo>
                  <a:cubicBezTo>
                    <a:pt x="203" y="360"/>
                    <a:pt x="204" y="359"/>
                    <a:pt x="205" y="358"/>
                  </a:cubicBezTo>
                  <a:cubicBezTo>
                    <a:pt x="205" y="358"/>
                    <a:pt x="206" y="359"/>
                    <a:pt x="207" y="358"/>
                  </a:cubicBezTo>
                  <a:cubicBezTo>
                    <a:pt x="209" y="358"/>
                    <a:pt x="209" y="355"/>
                    <a:pt x="210" y="354"/>
                  </a:cubicBezTo>
                  <a:cubicBezTo>
                    <a:pt x="212" y="352"/>
                    <a:pt x="214" y="352"/>
                    <a:pt x="215" y="351"/>
                  </a:cubicBezTo>
                  <a:cubicBezTo>
                    <a:pt x="218" y="348"/>
                    <a:pt x="214" y="343"/>
                    <a:pt x="217" y="340"/>
                  </a:cubicBezTo>
                  <a:cubicBezTo>
                    <a:pt x="218" y="339"/>
                    <a:pt x="222" y="340"/>
                    <a:pt x="224" y="338"/>
                  </a:cubicBezTo>
                  <a:cubicBezTo>
                    <a:pt x="226" y="336"/>
                    <a:pt x="223" y="336"/>
                    <a:pt x="226" y="335"/>
                  </a:cubicBezTo>
                  <a:cubicBezTo>
                    <a:pt x="229" y="336"/>
                    <a:pt x="229" y="336"/>
                    <a:pt x="229" y="336"/>
                  </a:cubicBezTo>
                  <a:cubicBezTo>
                    <a:pt x="231" y="335"/>
                    <a:pt x="233" y="331"/>
                    <a:pt x="236" y="331"/>
                  </a:cubicBezTo>
                  <a:cubicBezTo>
                    <a:pt x="238" y="331"/>
                    <a:pt x="246" y="334"/>
                    <a:pt x="247" y="333"/>
                  </a:cubicBezTo>
                  <a:cubicBezTo>
                    <a:pt x="248" y="332"/>
                    <a:pt x="250" y="326"/>
                    <a:pt x="250" y="325"/>
                  </a:cubicBezTo>
                  <a:cubicBezTo>
                    <a:pt x="250" y="317"/>
                    <a:pt x="240" y="321"/>
                    <a:pt x="238" y="313"/>
                  </a:cubicBezTo>
                  <a:cubicBezTo>
                    <a:pt x="238" y="312"/>
                    <a:pt x="242" y="303"/>
                    <a:pt x="240" y="302"/>
                  </a:cubicBezTo>
                  <a:cubicBezTo>
                    <a:pt x="240" y="302"/>
                    <a:pt x="237" y="303"/>
                    <a:pt x="237" y="303"/>
                  </a:cubicBezTo>
                  <a:cubicBezTo>
                    <a:pt x="236" y="303"/>
                    <a:pt x="237" y="302"/>
                    <a:pt x="237" y="301"/>
                  </a:cubicBezTo>
                  <a:cubicBezTo>
                    <a:pt x="237" y="301"/>
                    <a:pt x="237" y="300"/>
                    <a:pt x="237" y="299"/>
                  </a:cubicBezTo>
                  <a:cubicBezTo>
                    <a:pt x="237" y="297"/>
                    <a:pt x="234" y="294"/>
                    <a:pt x="234" y="292"/>
                  </a:cubicBezTo>
                  <a:cubicBezTo>
                    <a:pt x="234" y="291"/>
                    <a:pt x="236" y="289"/>
                    <a:pt x="236" y="288"/>
                  </a:cubicBezTo>
                  <a:cubicBezTo>
                    <a:pt x="236" y="287"/>
                    <a:pt x="230" y="284"/>
                    <a:pt x="229" y="284"/>
                  </a:cubicBezTo>
                  <a:cubicBezTo>
                    <a:pt x="229" y="284"/>
                    <a:pt x="219" y="293"/>
                    <a:pt x="219" y="283"/>
                  </a:cubicBezTo>
                  <a:cubicBezTo>
                    <a:pt x="219" y="276"/>
                    <a:pt x="231" y="272"/>
                    <a:pt x="231" y="268"/>
                  </a:cubicBezTo>
                  <a:cubicBezTo>
                    <a:pt x="232" y="263"/>
                    <a:pt x="226" y="261"/>
                    <a:pt x="226" y="257"/>
                  </a:cubicBezTo>
                  <a:cubicBezTo>
                    <a:pt x="226" y="253"/>
                    <a:pt x="238" y="249"/>
                    <a:pt x="238" y="247"/>
                  </a:cubicBezTo>
                  <a:cubicBezTo>
                    <a:pt x="238" y="244"/>
                    <a:pt x="237" y="246"/>
                    <a:pt x="235" y="245"/>
                  </a:cubicBezTo>
                  <a:cubicBezTo>
                    <a:pt x="234" y="244"/>
                    <a:pt x="236" y="240"/>
                    <a:pt x="235" y="238"/>
                  </a:cubicBezTo>
                  <a:cubicBezTo>
                    <a:pt x="235" y="237"/>
                    <a:pt x="233" y="238"/>
                    <a:pt x="233" y="237"/>
                  </a:cubicBezTo>
                  <a:cubicBezTo>
                    <a:pt x="235" y="233"/>
                    <a:pt x="240" y="235"/>
                    <a:pt x="242" y="233"/>
                  </a:cubicBezTo>
                  <a:cubicBezTo>
                    <a:pt x="243" y="231"/>
                    <a:pt x="238" y="230"/>
                    <a:pt x="248" y="222"/>
                  </a:cubicBezTo>
                  <a:cubicBezTo>
                    <a:pt x="254" y="217"/>
                    <a:pt x="242" y="209"/>
                    <a:pt x="252" y="206"/>
                  </a:cubicBezTo>
                  <a:cubicBezTo>
                    <a:pt x="254" y="205"/>
                    <a:pt x="257" y="207"/>
                    <a:pt x="259" y="207"/>
                  </a:cubicBezTo>
                  <a:cubicBezTo>
                    <a:pt x="264" y="206"/>
                    <a:pt x="267" y="205"/>
                    <a:pt x="273" y="206"/>
                  </a:cubicBezTo>
                  <a:cubicBezTo>
                    <a:pt x="274" y="206"/>
                    <a:pt x="275" y="206"/>
                    <a:pt x="275" y="206"/>
                  </a:cubicBezTo>
                  <a:cubicBezTo>
                    <a:pt x="275" y="202"/>
                    <a:pt x="275" y="202"/>
                    <a:pt x="275" y="202"/>
                  </a:cubicBezTo>
                  <a:cubicBezTo>
                    <a:pt x="275" y="195"/>
                    <a:pt x="275" y="189"/>
                    <a:pt x="275" y="182"/>
                  </a:cubicBezTo>
                  <a:cubicBezTo>
                    <a:pt x="274" y="157"/>
                    <a:pt x="274" y="129"/>
                    <a:pt x="273" y="104"/>
                  </a:cubicBezTo>
                  <a:cubicBezTo>
                    <a:pt x="272" y="105"/>
                    <a:pt x="272" y="105"/>
                    <a:pt x="272" y="105"/>
                  </a:cubicBezTo>
                  <a:cubicBezTo>
                    <a:pt x="268" y="105"/>
                    <a:pt x="261" y="99"/>
                    <a:pt x="258" y="97"/>
                  </a:cubicBezTo>
                  <a:cubicBezTo>
                    <a:pt x="246" y="90"/>
                    <a:pt x="233" y="84"/>
                    <a:pt x="220" y="77"/>
                  </a:cubicBezTo>
                  <a:cubicBezTo>
                    <a:pt x="185" y="58"/>
                    <a:pt x="149" y="40"/>
                    <a:pt x="113" y="21"/>
                  </a:cubicBezTo>
                  <a:cubicBezTo>
                    <a:pt x="108" y="19"/>
                    <a:pt x="75" y="0"/>
                    <a:pt x="71" y="1"/>
                  </a:cubicBezTo>
                  <a:cubicBezTo>
                    <a:pt x="69" y="1"/>
                    <a:pt x="55" y="8"/>
                    <a:pt x="46" y="13"/>
                  </a:cubicBezTo>
                  <a:cubicBezTo>
                    <a:pt x="46" y="13"/>
                    <a:pt x="46" y="13"/>
                    <a:pt x="46" y="13"/>
                  </a:cubicBezTo>
                  <a:cubicBezTo>
                    <a:pt x="47" y="22"/>
                    <a:pt x="50" y="31"/>
                    <a:pt x="50" y="40"/>
                  </a:cubicBezTo>
                  <a:cubicBezTo>
                    <a:pt x="50" y="43"/>
                    <a:pt x="50" y="46"/>
                    <a:pt x="50" y="48"/>
                  </a:cubicBezTo>
                  <a:cubicBezTo>
                    <a:pt x="50" y="53"/>
                    <a:pt x="50" y="53"/>
                    <a:pt x="50" y="53"/>
                  </a:cubicBezTo>
                  <a:cubicBezTo>
                    <a:pt x="51" y="55"/>
                    <a:pt x="61" y="64"/>
                    <a:pt x="61" y="67"/>
                  </a:cubicBezTo>
                  <a:cubicBezTo>
                    <a:pt x="60" y="68"/>
                    <a:pt x="58" y="70"/>
                    <a:pt x="59" y="72"/>
                  </a:cubicBezTo>
                  <a:cubicBezTo>
                    <a:pt x="60" y="74"/>
                    <a:pt x="69" y="81"/>
                    <a:pt x="70" y="83"/>
                  </a:cubicBezTo>
                  <a:cubicBezTo>
                    <a:pt x="70" y="86"/>
                    <a:pt x="64" y="91"/>
                    <a:pt x="63" y="94"/>
                  </a:cubicBezTo>
                  <a:cubicBezTo>
                    <a:pt x="61" y="99"/>
                    <a:pt x="61" y="106"/>
                    <a:pt x="61" y="112"/>
                  </a:cubicBezTo>
                  <a:cubicBezTo>
                    <a:pt x="59" y="126"/>
                    <a:pt x="58" y="140"/>
                    <a:pt x="56" y="154"/>
                  </a:cubicBezTo>
                  <a:cubicBezTo>
                    <a:pt x="56" y="160"/>
                    <a:pt x="57" y="169"/>
                    <a:pt x="55" y="174"/>
                  </a:cubicBezTo>
                  <a:cubicBezTo>
                    <a:pt x="51" y="181"/>
                    <a:pt x="31" y="197"/>
                    <a:pt x="25" y="205"/>
                  </a:cubicBezTo>
                  <a:cubicBezTo>
                    <a:pt x="22" y="209"/>
                    <a:pt x="10" y="223"/>
                    <a:pt x="9" y="228"/>
                  </a:cubicBezTo>
                  <a:cubicBezTo>
                    <a:pt x="9" y="229"/>
                    <a:pt x="10" y="230"/>
                    <a:pt x="10" y="231"/>
                  </a:cubicBezTo>
                  <a:cubicBezTo>
                    <a:pt x="8" y="234"/>
                    <a:pt x="7" y="231"/>
                    <a:pt x="7" y="236"/>
                  </a:cubicBezTo>
                  <a:cubicBezTo>
                    <a:pt x="7" y="237"/>
                    <a:pt x="2" y="238"/>
                    <a:pt x="1" y="238"/>
                  </a:cubicBezTo>
                  <a:cubicBezTo>
                    <a:pt x="0" y="240"/>
                    <a:pt x="6" y="257"/>
                    <a:pt x="5" y="258"/>
                  </a:cubicBezTo>
                  <a:cubicBezTo>
                    <a:pt x="8" y="264"/>
                    <a:pt x="14" y="269"/>
                    <a:pt x="16" y="275"/>
                  </a:cubicBezTo>
                  <a:cubicBezTo>
                    <a:pt x="35" y="275"/>
                    <a:pt x="24" y="276"/>
                    <a:pt x="28" y="28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0" name="Google Shape;170;p2"/>
            <p:cNvSpPr/>
            <p:nvPr/>
          </p:nvSpPr>
          <p:spPr>
            <a:xfrm>
              <a:off x="6620043" y="4278975"/>
              <a:ext cx="102283" cy="84605"/>
            </a:xfrm>
            <a:custGeom>
              <a:rect b="b" l="l" r="r" t="t"/>
              <a:pathLst>
                <a:path extrusionOk="0" h="49" w="59">
                  <a:moveTo>
                    <a:pt x="11" y="22"/>
                  </a:moveTo>
                  <a:cubicBezTo>
                    <a:pt x="11" y="26"/>
                    <a:pt x="12" y="27"/>
                    <a:pt x="11" y="31"/>
                  </a:cubicBezTo>
                  <a:cubicBezTo>
                    <a:pt x="10" y="33"/>
                    <a:pt x="0" y="36"/>
                    <a:pt x="4" y="42"/>
                  </a:cubicBezTo>
                  <a:cubicBezTo>
                    <a:pt x="9" y="49"/>
                    <a:pt x="8" y="42"/>
                    <a:pt x="9" y="41"/>
                  </a:cubicBezTo>
                  <a:cubicBezTo>
                    <a:pt x="10" y="40"/>
                    <a:pt x="15" y="42"/>
                    <a:pt x="16" y="42"/>
                  </a:cubicBezTo>
                  <a:cubicBezTo>
                    <a:pt x="17" y="47"/>
                    <a:pt x="17" y="47"/>
                    <a:pt x="17" y="47"/>
                  </a:cubicBezTo>
                  <a:cubicBezTo>
                    <a:pt x="17" y="47"/>
                    <a:pt x="27" y="46"/>
                    <a:pt x="29" y="46"/>
                  </a:cubicBezTo>
                  <a:cubicBezTo>
                    <a:pt x="34" y="44"/>
                    <a:pt x="32" y="34"/>
                    <a:pt x="33" y="34"/>
                  </a:cubicBezTo>
                  <a:cubicBezTo>
                    <a:pt x="34" y="33"/>
                    <a:pt x="37" y="37"/>
                    <a:pt x="38" y="37"/>
                  </a:cubicBezTo>
                  <a:cubicBezTo>
                    <a:pt x="40" y="36"/>
                    <a:pt x="41" y="33"/>
                    <a:pt x="44" y="33"/>
                  </a:cubicBezTo>
                  <a:cubicBezTo>
                    <a:pt x="47" y="33"/>
                    <a:pt x="53" y="39"/>
                    <a:pt x="56" y="35"/>
                  </a:cubicBezTo>
                  <a:cubicBezTo>
                    <a:pt x="59" y="30"/>
                    <a:pt x="56" y="27"/>
                    <a:pt x="55" y="23"/>
                  </a:cubicBezTo>
                  <a:cubicBezTo>
                    <a:pt x="55" y="21"/>
                    <a:pt x="57" y="18"/>
                    <a:pt x="56" y="16"/>
                  </a:cubicBezTo>
                  <a:cubicBezTo>
                    <a:pt x="55" y="9"/>
                    <a:pt x="48" y="7"/>
                    <a:pt x="47" y="0"/>
                  </a:cubicBezTo>
                  <a:cubicBezTo>
                    <a:pt x="47" y="0"/>
                    <a:pt x="47" y="0"/>
                    <a:pt x="47" y="0"/>
                  </a:cubicBezTo>
                  <a:cubicBezTo>
                    <a:pt x="45" y="0"/>
                    <a:pt x="43" y="0"/>
                    <a:pt x="43" y="0"/>
                  </a:cubicBezTo>
                  <a:cubicBezTo>
                    <a:pt x="41" y="2"/>
                    <a:pt x="38" y="10"/>
                    <a:pt x="33" y="11"/>
                  </a:cubicBezTo>
                  <a:cubicBezTo>
                    <a:pt x="30" y="11"/>
                    <a:pt x="32" y="7"/>
                    <a:pt x="30" y="7"/>
                  </a:cubicBezTo>
                  <a:cubicBezTo>
                    <a:pt x="28" y="7"/>
                    <a:pt x="24" y="9"/>
                    <a:pt x="23" y="9"/>
                  </a:cubicBezTo>
                  <a:cubicBezTo>
                    <a:pt x="19" y="11"/>
                    <a:pt x="10" y="17"/>
                    <a:pt x="11" y="2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1" name="Google Shape;171;p2"/>
            <p:cNvSpPr/>
            <p:nvPr/>
          </p:nvSpPr>
          <p:spPr>
            <a:xfrm>
              <a:off x="6627619" y="4335799"/>
              <a:ext cx="94707" cy="101020"/>
            </a:xfrm>
            <a:custGeom>
              <a:rect b="b" l="l" r="r" t="t"/>
              <a:pathLst>
                <a:path extrusionOk="0" h="58" w="54">
                  <a:moveTo>
                    <a:pt x="8" y="22"/>
                  </a:moveTo>
                  <a:cubicBezTo>
                    <a:pt x="8" y="28"/>
                    <a:pt x="7" y="37"/>
                    <a:pt x="8" y="43"/>
                  </a:cubicBezTo>
                  <a:cubicBezTo>
                    <a:pt x="9" y="45"/>
                    <a:pt x="11" y="47"/>
                    <a:pt x="12" y="50"/>
                  </a:cubicBezTo>
                  <a:cubicBezTo>
                    <a:pt x="13" y="51"/>
                    <a:pt x="12" y="57"/>
                    <a:pt x="13" y="58"/>
                  </a:cubicBezTo>
                  <a:cubicBezTo>
                    <a:pt x="14" y="58"/>
                    <a:pt x="14" y="58"/>
                    <a:pt x="15" y="58"/>
                  </a:cubicBezTo>
                  <a:cubicBezTo>
                    <a:pt x="16" y="58"/>
                    <a:pt x="18" y="58"/>
                    <a:pt x="19" y="58"/>
                  </a:cubicBezTo>
                  <a:cubicBezTo>
                    <a:pt x="20" y="58"/>
                    <a:pt x="20" y="58"/>
                    <a:pt x="21" y="58"/>
                  </a:cubicBezTo>
                  <a:cubicBezTo>
                    <a:pt x="30" y="56"/>
                    <a:pt x="35" y="40"/>
                    <a:pt x="38" y="39"/>
                  </a:cubicBezTo>
                  <a:cubicBezTo>
                    <a:pt x="38" y="39"/>
                    <a:pt x="39" y="40"/>
                    <a:pt x="39" y="40"/>
                  </a:cubicBezTo>
                  <a:cubicBezTo>
                    <a:pt x="41" y="39"/>
                    <a:pt x="40" y="35"/>
                    <a:pt x="41" y="34"/>
                  </a:cubicBezTo>
                  <a:cubicBezTo>
                    <a:pt x="42" y="32"/>
                    <a:pt x="47" y="32"/>
                    <a:pt x="47" y="29"/>
                  </a:cubicBezTo>
                  <a:cubicBezTo>
                    <a:pt x="46" y="29"/>
                    <a:pt x="45" y="29"/>
                    <a:pt x="45" y="29"/>
                  </a:cubicBezTo>
                  <a:cubicBezTo>
                    <a:pt x="45" y="28"/>
                    <a:pt x="46" y="28"/>
                    <a:pt x="47" y="27"/>
                  </a:cubicBezTo>
                  <a:cubicBezTo>
                    <a:pt x="50" y="26"/>
                    <a:pt x="54" y="23"/>
                    <a:pt x="51" y="18"/>
                  </a:cubicBezTo>
                  <a:cubicBezTo>
                    <a:pt x="51" y="17"/>
                    <a:pt x="50" y="19"/>
                    <a:pt x="49" y="19"/>
                  </a:cubicBezTo>
                  <a:cubicBezTo>
                    <a:pt x="47" y="18"/>
                    <a:pt x="45" y="16"/>
                    <a:pt x="44" y="16"/>
                  </a:cubicBezTo>
                  <a:cubicBezTo>
                    <a:pt x="42" y="18"/>
                    <a:pt x="42" y="18"/>
                    <a:pt x="42" y="18"/>
                  </a:cubicBezTo>
                  <a:cubicBezTo>
                    <a:pt x="37" y="16"/>
                    <a:pt x="43" y="11"/>
                    <a:pt x="43" y="10"/>
                  </a:cubicBezTo>
                  <a:cubicBezTo>
                    <a:pt x="43" y="9"/>
                    <a:pt x="41" y="11"/>
                    <a:pt x="40" y="10"/>
                  </a:cubicBezTo>
                  <a:cubicBezTo>
                    <a:pt x="40" y="10"/>
                    <a:pt x="44" y="3"/>
                    <a:pt x="45" y="2"/>
                  </a:cubicBezTo>
                  <a:cubicBezTo>
                    <a:pt x="44" y="2"/>
                    <a:pt x="44" y="2"/>
                    <a:pt x="44" y="2"/>
                  </a:cubicBezTo>
                  <a:cubicBezTo>
                    <a:pt x="42" y="1"/>
                    <a:pt x="40" y="0"/>
                    <a:pt x="39" y="0"/>
                  </a:cubicBezTo>
                  <a:cubicBezTo>
                    <a:pt x="36" y="0"/>
                    <a:pt x="35" y="3"/>
                    <a:pt x="33" y="4"/>
                  </a:cubicBezTo>
                  <a:cubicBezTo>
                    <a:pt x="32" y="4"/>
                    <a:pt x="29" y="0"/>
                    <a:pt x="28" y="1"/>
                  </a:cubicBezTo>
                  <a:cubicBezTo>
                    <a:pt x="27" y="1"/>
                    <a:pt x="29" y="11"/>
                    <a:pt x="24" y="13"/>
                  </a:cubicBezTo>
                  <a:cubicBezTo>
                    <a:pt x="22" y="13"/>
                    <a:pt x="12" y="14"/>
                    <a:pt x="12" y="14"/>
                  </a:cubicBezTo>
                  <a:cubicBezTo>
                    <a:pt x="11" y="9"/>
                    <a:pt x="11" y="9"/>
                    <a:pt x="11" y="9"/>
                  </a:cubicBezTo>
                  <a:cubicBezTo>
                    <a:pt x="10" y="9"/>
                    <a:pt x="5" y="7"/>
                    <a:pt x="4" y="8"/>
                  </a:cubicBezTo>
                  <a:cubicBezTo>
                    <a:pt x="4" y="9"/>
                    <a:pt x="4" y="11"/>
                    <a:pt x="3" y="12"/>
                  </a:cubicBezTo>
                  <a:cubicBezTo>
                    <a:pt x="3" y="12"/>
                    <a:pt x="3" y="12"/>
                    <a:pt x="3" y="12"/>
                  </a:cubicBezTo>
                  <a:cubicBezTo>
                    <a:pt x="0" y="13"/>
                    <a:pt x="8" y="19"/>
                    <a:pt x="8" y="2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2" name="Google Shape;172;p2"/>
            <p:cNvSpPr/>
            <p:nvPr/>
          </p:nvSpPr>
          <p:spPr>
            <a:xfrm>
              <a:off x="6645298" y="4275186"/>
              <a:ext cx="505102" cy="502577"/>
            </a:xfrm>
            <a:custGeom>
              <a:rect b="b" l="l" r="r" t="t"/>
              <a:pathLst>
                <a:path extrusionOk="0" h="290" w="291">
                  <a:moveTo>
                    <a:pt x="58" y="206"/>
                  </a:moveTo>
                  <a:cubicBezTo>
                    <a:pt x="59" y="208"/>
                    <a:pt x="57" y="212"/>
                    <a:pt x="61" y="213"/>
                  </a:cubicBezTo>
                  <a:cubicBezTo>
                    <a:pt x="62" y="213"/>
                    <a:pt x="67" y="211"/>
                    <a:pt x="68" y="213"/>
                  </a:cubicBezTo>
                  <a:cubicBezTo>
                    <a:pt x="69" y="214"/>
                    <a:pt x="66" y="217"/>
                    <a:pt x="69" y="217"/>
                  </a:cubicBezTo>
                  <a:cubicBezTo>
                    <a:pt x="72" y="217"/>
                    <a:pt x="78" y="217"/>
                    <a:pt x="82" y="220"/>
                  </a:cubicBezTo>
                  <a:cubicBezTo>
                    <a:pt x="82" y="220"/>
                    <a:pt x="82" y="222"/>
                    <a:pt x="83" y="222"/>
                  </a:cubicBezTo>
                  <a:cubicBezTo>
                    <a:pt x="85" y="223"/>
                    <a:pt x="87" y="222"/>
                    <a:pt x="89" y="223"/>
                  </a:cubicBezTo>
                  <a:cubicBezTo>
                    <a:pt x="91" y="224"/>
                    <a:pt x="92" y="225"/>
                    <a:pt x="94" y="226"/>
                  </a:cubicBezTo>
                  <a:cubicBezTo>
                    <a:pt x="94" y="226"/>
                    <a:pt x="94" y="226"/>
                    <a:pt x="94" y="226"/>
                  </a:cubicBezTo>
                  <a:cubicBezTo>
                    <a:pt x="94" y="225"/>
                    <a:pt x="95" y="225"/>
                    <a:pt x="95" y="225"/>
                  </a:cubicBezTo>
                  <a:cubicBezTo>
                    <a:pt x="97" y="225"/>
                    <a:pt x="99" y="229"/>
                    <a:pt x="101" y="229"/>
                  </a:cubicBezTo>
                  <a:cubicBezTo>
                    <a:pt x="101" y="229"/>
                    <a:pt x="102" y="228"/>
                    <a:pt x="103" y="228"/>
                  </a:cubicBezTo>
                  <a:cubicBezTo>
                    <a:pt x="106" y="229"/>
                    <a:pt x="105" y="231"/>
                    <a:pt x="107" y="232"/>
                  </a:cubicBezTo>
                  <a:cubicBezTo>
                    <a:pt x="109" y="233"/>
                    <a:pt x="113" y="231"/>
                    <a:pt x="115" y="231"/>
                  </a:cubicBezTo>
                  <a:cubicBezTo>
                    <a:pt x="116" y="231"/>
                    <a:pt x="119" y="235"/>
                    <a:pt x="120" y="234"/>
                  </a:cubicBezTo>
                  <a:cubicBezTo>
                    <a:pt x="121" y="233"/>
                    <a:pt x="119" y="227"/>
                    <a:pt x="123" y="228"/>
                  </a:cubicBezTo>
                  <a:cubicBezTo>
                    <a:pt x="124" y="229"/>
                    <a:pt x="126" y="232"/>
                    <a:pt x="126" y="232"/>
                  </a:cubicBezTo>
                  <a:cubicBezTo>
                    <a:pt x="135" y="242"/>
                    <a:pt x="133" y="243"/>
                    <a:pt x="136" y="255"/>
                  </a:cubicBezTo>
                  <a:cubicBezTo>
                    <a:pt x="136" y="257"/>
                    <a:pt x="138" y="260"/>
                    <a:pt x="138" y="263"/>
                  </a:cubicBezTo>
                  <a:cubicBezTo>
                    <a:pt x="138" y="265"/>
                    <a:pt x="136" y="268"/>
                    <a:pt x="136" y="270"/>
                  </a:cubicBezTo>
                  <a:cubicBezTo>
                    <a:pt x="136" y="276"/>
                    <a:pt x="142" y="278"/>
                    <a:pt x="144" y="281"/>
                  </a:cubicBezTo>
                  <a:cubicBezTo>
                    <a:pt x="144" y="282"/>
                    <a:pt x="144" y="284"/>
                    <a:pt x="145" y="285"/>
                  </a:cubicBezTo>
                  <a:cubicBezTo>
                    <a:pt x="145" y="285"/>
                    <a:pt x="146" y="285"/>
                    <a:pt x="147" y="285"/>
                  </a:cubicBezTo>
                  <a:cubicBezTo>
                    <a:pt x="147" y="285"/>
                    <a:pt x="148" y="285"/>
                    <a:pt x="149" y="285"/>
                  </a:cubicBezTo>
                  <a:cubicBezTo>
                    <a:pt x="152" y="285"/>
                    <a:pt x="159" y="287"/>
                    <a:pt x="163" y="285"/>
                  </a:cubicBezTo>
                  <a:cubicBezTo>
                    <a:pt x="166" y="284"/>
                    <a:pt x="166" y="279"/>
                    <a:pt x="170" y="281"/>
                  </a:cubicBezTo>
                  <a:cubicBezTo>
                    <a:pt x="179" y="285"/>
                    <a:pt x="173" y="290"/>
                    <a:pt x="186" y="290"/>
                  </a:cubicBezTo>
                  <a:cubicBezTo>
                    <a:pt x="190" y="290"/>
                    <a:pt x="194" y="283"/>
                    <a:pt x="199" y="285"/>
                  </a:cubicBezTo>
                  <a:cubicBezTo>
                    <a:pt x="199" y="285"/>
                    <a:pt x="200" y="288"/>
                    <a:pt x="200" y="288"/>
                  </a:cubicBezTo>
                  <a:cubicBezTo>
                    <a:pt x="202" y="289"/>
                    <a:pt x="205" y="288"/>
                    <a:pt x="207" y="289"/>
                  </a:cubicBezTo>
                  <a:cubicBezTo>
                    <a:pt x="208" y="289"/>
                    <a:pt x="208" y="290"/>
                    <a:pt x="209" y="290"/>
                  </a:cubicBezTo>
                  <a:cubicBezTo>
                    <a:pt x="220" y="289"/>
                    <a:pt x="219" y="277"/>
                    <a:pt x="227" y="277"/>
                  </a:cubicBezTo>
                  <a:cubicBezTo>
                    <a:pt x="229" y="277"/>
                    <a:pt x="236" y="283"/>
                    <a:pt x="237" y="282"/>
                  </a:cubicBezTo>
                  <a:cubicBezTo>
                    <a:pt x="241" y="280"/>
                    <a:pt x="243" y="277"/>
                    <a:pt x="248" y="275"/>
                  </a:cubicBezTo>
                  <a:cubicBezTo>
                    <a:pt x="248" y="275"/>
                    <a:pt x="249" y="275"/>
                    <a:pt x="250" y="275"/>
                  </a:cubicBezTo>
                  <a:cubicBezTo>
                    <a:pt x="251" y="275"/>
                    <a:pt x="253" y="276"/>
                    <a:pt x="255" y="276"/>
                  </a:cubicBezTo>
                  <a:cubicBezTo>
                    <a:pt x="256" y="276"/>
                    <a:pt x="256" y="276"/>
                    <a:pt x="257" y="276"/>
                  </a:cubicBezTo>
                  <a:cubicBezTo>
                    <a:pt x="262" y="274"/>
                    <a:pt x="284" y="262"/>
                    <a:pt x="288" y="258"/>
                  </a:cubicBezTo>
                  <a:cubicBezTo>
                    <a:pt x="287" y="256"/>
                    <a:pt x="289" y="255"/>
                    <a:pt x="289" y="254"/>
                  </a:cubicBezTo>
                  <a:cubicBezTo>
                    <a:pt x="289" y="253"/>
                    <a:pt x="287" y="253"/>
                    <a:pt x="287" y="253"/>
                  </a:cubicBezTo>
                  <a:cubicBezTo>
                    <a:pt x="288" y="254"/>
                    <a:pt x="285" y="250"/>
                    <a:pt x="284" y="250"/>
                  </a:cubicBezTo>
                  <a:cubicBezTo>
                    <a:pt x="279" y="251"/>
                    <a:pt x="291" y="256"/>
                    <a:pt x="281" y="252"/>
                  </a:cubicBezTo>
                  <a:cubicBezTo>
                    <a:pt x="280" y="252"/>
                    <a:pt x="282" y="250"/>
                    <a:pt x="281" y="249"/>
                  </a:cubicBezTo>
                  <a:cubicBezTo>
                    <a:pt x="281" y="249"/>
                    <a:pt x="277" y="248"/>
                    <a:pt x="277" y="248"/>
                  </a:cubicBezTo>
                  <a:cubicBezTo>
                    <a:pt x="277" y="249"/>
                    <a:pt x="278" y="251"/>
                    <a:pt x="277" y="250"/>
                  </a:cubicBezTo>
                  <a:cubicBezTo>
                    <a:pt x="277" y="250"/>
                    <a:pt x="275" y="245"/>
                    <a:pt x="273" y="244"/>
                  </a:cubicBezTo>
                  <a:cubicBezTo>
                    <a:pt x="272" y="243"/>
                    <a:pt x="269" y="247"/>
                    <a:pt x="270" y="246"/>
                  </a:cubicBezTo>
                  <a:cubicBezTo>
                    <a:pt x="270" y="244"/>
                    <a:pt x="272" y="242"/>
                    <a:pt x="273" y="241"/>
                  </a:cubicBezTo>
                  <a:cubicBezTo>
                    <a:pt x="275" y="240"/>
                    <a:pt x="270" y="238"/>
                    <a:pt x="270" y="238"/>
                  </a:cubicBezTo>
                  <a:cubicBezTo>
                    <a:pt x="270" y="236"/>
                    <a:pt x="272" y="233"/>
                    <a:pt x="269" y="229"/>
                  </a:cubicBezTo>
                  <a:cubicBezTo>
                    <a:pt x="269" y="229"/>
                    <a:pt x="269" y="229"/>
                    <a:pt x="269" y="229"/>
                  </a:cubicBezTo>
                  <a:cubicBezTo>
                    <a:pt x="268" y="229"/>
                    <a:pt x="268" y="230"/>
                    <a:pt x="267" y="229"/>
                  </a:cubicBezTo>
                  <a:cubicBezTo>
                    <a:pt x="267" y="229"/>
                    <a:pt x="270" y="227"/>
                    <a:pt x="270" y="225"/>
                  </a:cubicBezTo>
                  <a:cubicBezTo>
                    <a:pt x="268" y="219"/>
                    <a:pt x="269" y="222"/>
                    <a:pt x="266" y="221"/>
                  </a:cubicBezTo>
                  <a:cubicBezTo>
                    <a:pt x="265" y="221"/>
                    <a:pt x="266" y="220"/>
                    <a:pt x="266" y="219"/>
                  </a:cubicBezTo>
                  <a:cubicBezTo>
                    <a:pt x="266" y="219"/>
                    <a:pt x="266" y="216"/>
                    <a:pt x="266" y="215"/>
                  </a:cubicBezTo>
                  <a:cubicBezTo>
                    <a:pt x="266" y="215"/>
                    <a:pt x="263" y="215"/>
                    <a:pt x="263" y="215"/>
                  </a:cubicBezTo>
                  <a:cubicBezTo>
                    <a:pt x="262" y="212"/>
                    <a:pt x="268" y="215"/>
                    <a:pt x="268" y="215"/>
                  </a:cubicBezTo>
                  <a:cubicBezTo>
                    <a:pt x="268" y="214"/>
                    <a:pt x="264" y="210"/>
                    <a:pt x="263" y="209"/>
                  </a:cubicBezTo>
                  <a:cubicBezTo>
                    <a:pt x="263" y="209"/>
                    <a:pt x="262" y="206"/>
                    <a:pt x="261" y="204"/>
                  </a:cubicBezTo>
                  <a:cubicBezTo>
                    <a:pt x="258" y="197"/>
                    <a:pt x="265" y="197"/>
                    <a:pt x="266" y="190"/>
                  </a:cubicBezTo>
                  <a:cubicBezTo>
                    <a:pt x="266" y="189"/>
                    <a:pt x="266" y="185"/>
                    <a:pt x="266" y="185"/>
                  </a:cubicBezTo>
                  <a:cubicBezTo>
                    <a:pt x="265" y="183"/>
                    <a:pt x="264" y="186"/>
                    <a:pt x="263" y="184"/>
                  </a:cubicBezTo>
                  <a:cubicBezTo>
                    <a:pt x="263" y="184"/>
                    <a:pt x="264" y="184"/>
                    <a:pt x="264" y="183"/>
                  </a:cubicBezTo>
                  <a:cubicBezTo>
                    <a:pt x="263" y="182"/>
                    <a:pt x="261" y="185"/>
                    <a:pt x="261" y="185"/>
                  </a:cubicBezTo>
                  <a:cubicBezTo>
                    <a:pt x="261" y="184"/>
                    <a:pt x="264" y="174"/>
                    <a:pt x="264" y="173"/>
                  </a:cubicBezTo>
                  <a:cubicBezTo>
                    <a:pt x="264" y="172"/>
                    <a:pt x="263" y="172"/>
                    <a:pt x="263" y="172"/>
                  </a:cubicBezTo>
                  <a:cubicBezTo>
                    <a:pt x="264" y="169"/>
                    <a:pt x="269" y="168"/>
                    <a:pt x="269" y="167"/>
                  </a:cubicBezTo>
                  <a:cubicBezTo>
                    <a:pt x="269" y="166"/>
                    <a:pt x="269" y="164"/>
                    <a:pt x="269" y="163"/>
                  </a:cubicBezTo>
                  <a:cubicBezTo>
                    <a:pt x="270" y="161"/>
                    <a:pt x="264" y="158"/>
                    <a:pt x="263" y="158"/>
                  </a:cubicBezTo>
                  <a:cubicBezTo>
                    <a:pt x="261" y="158"/>
                    <a:pt x="262" y="156"/>
                    <a:pt x="261" y="154"/>
                  </a:cubicBezTo>
                  <a:cubicBezTo>
                    <a:pt x="258" y="148"/>
                    <a:pt x="254" y="150"/>
                    <a:pt x="252" y="146"/>
                  </a:cubicBezTo>
                  <a:cubicBezTo>
                    <a:pt x="251" y="144"/>
                    <a:pt x="253" y="142"/>
                    <a:pt x="252" y="140"/>
                  </a:cubicBezTo>
                  <a:cubicBezTo>
                    <a:pt x="251" y="139"/>
                    <a:pt x="249" y="138"/>
                    <a:pt x="250" y="136"/>
                  </a:cubicBezTo>
                  <a:cubicBezTo>
                    <a:pt x="252" y="128"/>
                    <a:pt x="256" y="122"/>
                    <a:pt x="257" y="115"/>
                  </a:cubicBezTo>
                  <a:cubicBezTo>
                    <a:pt x="257" y="114"/>
                    <a:pt x="259" y="112"/>
                    <a:pt x="260" y="112"/>
                  </a:cubicBezTo>
                  <a:cubicBezTo>
                    <a:pt x="260" y="111"/>
                    <a:pt x="259" y="111"/>
                    <a:pt x="259" y="111"/>
                  </a:cubicBezTo>
                  <a:cubicBezTo>
                    <a:pt x="259" y="110"/>
                    <a:pt x="258" y="111"/>
                    <a:pt x="258" y="110"/>
                  </a:cubicBezTo>
                  <a:cubicBezTo>
                    <a:pt x="259" y="109"/>
                    <a:pt x="260" y="106"/>
                    <a:pt x="260" y="107"/>
                  </a:cubicBezTo>
                  <a:cubicBezTo>
                    <a:pt x="261" y="109"/>
                    <a:pt x="263" y="104"/>
                    <a:pt x="262" y="103"/>
                  </a:cubicBezTo>
                  <a:cubicBezTo>
                    <a:pt x="262" y="103"/>
                    <a:pt x="262" y="103"/>
                    <a:pt x="262" y="102"/>
                  </a:cubicBezTo>
                  <a:cubicBezTo>
                    <a:pt x="262" y="101"/>
                    <a:pt x="262" y="101"/>
                    <a:pt x="262" y="100"/>
                  </a:cubicBezTo>
                  <a:cubicBezTo>
                    <a:pt x="262" y="100"/>
                    <a:pt x="262" y="100"/>
                    <a:pt x="262" y="100"/>
                  </a:cubicBezTo>
                  <a:cubicBezTo>
                    <a:pt x="254" y="95"/>
                    <a:pt x="230" y="78"/>
                    <a:pt x="225" y="72"/>
                  </a:cubicBezTo>
                  <a:cubicBezTo>
                    <a:pt x="224" y="69"/>
                    <a:pt x="224" y="69"/>
                    <a:pt x="224" y="69"/>
                  </a:cubicBezTo>
                  <a:cubicBezTo>
                    <a:pt x="224" y="69"/>
                    <a:pt x="221" y="68"/>
                    <a:pt x="220" y="68"/>
                  </a:cubicBezTo>
                  <a:cubicBezTo>
                    <a:pt x="219" y="67"/>
                    <a:pt x="225" y="61"/>
                    <a:pt x="222" y="56"/>
                  </a:cubicBezTo>
                  <a:cubicBezTo>
                    <a:pt x="221" y="54"/>
                    <a:pt x="209" y="48"/>
                    <a:pt x="206" y="47"/>
                  </a:cubicBezTo>
                  <a:cubicBezTo>
                    <a:pt x="192" y="38"/>
                    <a:pt x="177" y="30"/>
                    <a:pt x="162" y="21"/>
                  </a:cubicBezTo>
                  <a:cubicBezTo>
                    <a:pt x="155" y="17"/>
                    <a:pt x="129" y="0"/>
                    <a:pt x="123" y="0"/>
                  </a:cubicBezTo>
                  <a:cubicBezTo>
                    <a:pt x="123" y="1"/>
                    <a:pt x="122" y="0"/>
                    <a:pt x="121" y="0"/>
                  </a:cubicBezTo>
                  <a:cubicBezTo>
                    <a:pt x="120" y="0"/>
                    <a:pt x="118" y="0"/>
                    <a:pt x="117" y="0"/>
                  </a:cubicBezTo>
                  <a:cubicBezTo>
                    <a:pt x="112" y="0"/>
                    <a:pt x="108" y="0"/>
                    <a:pt x="104" y="0"/>
                  </a:cubicBezTo>
                  <a:cubicBezTo>
                    <a:pt x="84" y="0"/>
                    <a:pt x="65" y="0"/>
                    <a:pt x="45" y="0"/>
                  </a:cubicBezTo>
                  <a:cubicBezTo>
                    <a:pt x="44" y="0"/>
                    <a:pt x="37" y="1"/>
                    <a:pt x="32" y="2"/>
                  </a:cubicBezTo>
                  <a:cubicBezTo>
                    <a:pt x="32" y="2"/>
                    <a:pt x="32" y="2"/>
                    <a:pt x="32" y="2"/>
                  </a:cubicBezTo>
                  <a:cubicBezTo>
                    <a:pt x="33" y="9"/>
                    <a:pt x="40" y="11"/>
                    <a:pt x="41" y="18"/>
                  </a:cubicBezTo>
                  <a:cubicBezTo>
                    <a:pt x="42" y="20"/>
                    <a:pt x="40" y="23"/>
                    <a:pt x="40" y="25"/>
                  </a:cubicBezTo>
                  <a:cubicBezTo>
                    <a:pt x="41" y="29"/>
                    <a:pt x="44" y="32"/>
                    <a:pt x="41" y="37"/>
                  </a:cubicBezTo>
                  <a:cubicBezTo>
                    <a:pt x="40" y="39"/>
                    <a:pt x="37" y="38"/>
                    <a:pt x="34" y="37"/>
                  </a:cubicBezTo>
                  <a:cubicBezTo>
                    <a:pt x="35" y="37"/>
                    <a:pt x="35" y="37"/>
                    <a:pt x="35" y="37"/>
                  </a:cubicBezTo>
                  <a:cubicBezTo>
                    <a:pt x="34" y="38"/>
                    <a:pt x="30" y="45"/>
                    <a:pt x="30" y="45"/>
                  </a:cubicBezTo>
                  <a:cubicBezTo>
                    <a:pt x="31" y="46"/>
                    <a:pt x="33" y="44"/>
                    <a:pt x="33" y="45"/>
                  </a:cubicBezTo>
                  <a:cubicBezTo>
                    <a:pt x="33" y="46"/>
                    <a:pt x="27" y="51"/>
                    <a:pt x="32" y="53"/>
                  </a:cubicBezTo>
                  <a:cubicBezTo>
                    <a:pt x="34" y="51"/>
                    <a:pt x="34" y="51"/>
                    <a:pt x="34" y="51"/>
                  </a:cubicBezTo>
                  <a:cubicBezTo>
                    <a:pt x="35" y="51"/>
                    <a:pt x="37" y="53"/>
                    <a:pt x="39" y="54"/>
                  </a:cubicBezTo>
                  <a:cubicBezTo>
                    <a:pt x="40" y="54"/>
                    <a:pt x="41" y="52"/>
                    <a:pt x="41" y="53"/>
                  </a:cubicBezTo>
                  <a:cubicBezTo>
                    <a:pt x="44" y="58"/>
                    <a:pt x="40" y="61"/>
                    <a:pt x="37" y="62"/>
                  </a:cubicBezTo>
                  <a:cubicBezTo>
                    <a:pt x="36" y="63"/>
                    <a:pt x="35" y="63"/>
                    <a:pt x="35" y="64"/>
                  </a:cubicBezTo>
                  <a:cubicBezTo>
                    <a:pt x="35" y="64"/>
                    <a:pt x="36" y="64"/>
                    <a:pt x="37" y="64"/>
                  </a:cubicBezTo>
                  <a:cubicBezTo>
                    <a:pt x="37" y="67"/>
                    <a:pt x="32" y="67"/>
                    <a:pt x="31" y="69"/>
                  </a:cubicBezTo>
                  <a:cubicBezTo>
                    <a:pt x="30" y="70"/>
                    <a:pt x="31" y="74"/>
                    <a:pt x="29" y="75"/>
                  </a:cubicBezTo>
                  <a:cubicBezTo>
                    <a:pt x="29" y="75"/>
                    <a:pt x="28" y="74"/>
                    <a:pt x="28" y="74"/>
                  </a:cubicBezTo>
                  <a:cubicBezTo>
                    <a:pt x="25" y="75"/>
                    <a:pt x="20" y="91"/>
                    <a:pt x="11" y="93"/>
                  </a:cubicBezTo>
                  <a:cubicBezTo>
                    <a:pt x="10" y="93"/>
                    <a:pt x="10" y="93"/>
                    <a:pt x="9" y="93"/>
                  </a:cubicBezTo>
                  <a:cubicBezTo>
                    <a:pt x="8" y="93"/>
                    <a:pt x="6" y="93"/>
                    <a:pt x="5" y="93"/>
                  </a:cubicBezTo>
                  <a:cubicBezTo>
                    <a:pt x="5" y="93"/>
                    <a:pt x="4" y="93"/>
                    <a:pt x="3" y="93"/>
                  </a:cubicBezTo>
                  <a:cubicBezTo>
                    <a:pt x="3" y="98"/>
                    <a:pt x="0" y="101"/>
                    <a:pt x="1" y="106"/>
                  </a:cubicBezTo>
                  <a:cubicBezTo>
                    <a:pt x="2" y="110"/>
                    <a:pt x="9" y="125"/>
                    <a:pt x="8" y="128"/>
                  </a:cubicBezTo>
                  <a:cubicBezTo>
                    <a:pt x="8" y="130"/>
                    <a:pt x="6" y="131"/>
                    <a:pt x="5" y="133"/>
                  </a:cubicBezTo>
                  <a:cubicBezTo>
                    <a:pt x="3" y="139"/>
                    <a:pt x="9" y="149"/>
                    <a:pt x="13" y="153"/>
                  </a:cubicBezTo>
                  <a:cubicBezTo>
                    <a:pt x="16" y="156"/>
                    <a:pt x="20" y="158"/>
                    <a:pt x="23" y="161"/>
                  </a:cubicBezTo>
                  <a:cubicBezTo>
                    <a:pt x="28" y="167"/>
                    <a:pt x="28" y="174"/>
                    <a:pt x="32" y="181"/>
                  </a:cubicBezTo>
                  <a:cubicBezTo>
                    <a:pt x="32" y="182"/>
                    <a:pt x="38" y="192"/>
                    <a:pt x="37" y="193"/>
                  </a:cubicBezTo>
                  <a:cubicBezTo>
                    <a:pt x="37" y="193"/>
                    <a:pt x="37" y="193"/>
                    <a:pt x="37" y="193"/>
                  </a:cubicBezTo>
                  <a:cubicBezTo>
                    <a:pt x="37" y="193"/>
                    <a:pt x="37" y="193"/>
                    <a:pt x="37" y="193"/>
                  </a:cubicBezTo>
                  <a:cubicBezTo>
                    <a:pt x="47" y="212"/>
                    <a:pt x="51" y="199"/>
                    <a:pt x="58" y="20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3" name="Google Shape;173;p2"/>
            <p:cNvSpPr/>
            <p:nvPr/>
          </p:nvSpPr>
          <p:spPr>
            <a:xfrm>
              <a:off x="5959622" y="3720837"/>
              <a:ext cx="602335" cy="404082"/>
            </a:xfrm>
            <a:custGeom>
              <a:rect b="b" l="l" r="r" t="t"/>
              <a:pathLst>
                <a:path extrusionOk="0" h="233" w="348">
                  <a:moveTo>
                    <a:pt x="26" y="97"/>
                  </a:moveTo>
                  <a:cubicBezTo>
                    <a:pt x="25" y="98"/>
                    <a:pt x="23" y="98"/>
                    <a:pt x="22" y="100"/>
                  </a:cubicBezTo>
                  <a:cubicBezTo>
                    <a:pt x="19" y="103"/>
                    <a:pt x="20" y="109"/>
                    <a:pt x="17" y="112"/>
                  </a:cubicBezTo>
                  <a:cubicBezTo>
                    <a:pt x="15" y="113"/>
                    <a:pt x="15" y="113"/>
                    <a:pt x="15" y="113"/>
                  </a:cubicBezTo>
                  <a:cubicBezTo>
                    <a:pt x="12" y="116"/>
                    <a:pt x="12" y="121"/>
                    <a:pt x="10" y="124"/>
                  </a:cubicBezTo>
                  <a:cubicBezTo>
                    <a:pt x="8" y="127"/>
                    <a:pt x="0" y="128"/>
                    <a:pt x="0" y="132"/>
                  </a:cubicBezTo>
                  <a:cubicBezTo>
                    <a:pt x="0" y="137"/>
                    <a:pt x="5" y="133"/>
                    <a:pt x="5" y="137"/>
                  </a:cubicBezTo>
                  <a:cubicBezTo>
                    <a:pt x="5" y="140"/>
                    <a:pt x="5" y="146"/>
                    <a:pt x="5" y="149"/>
                  </a:cubicBezTo>
                  <a:cubicBezTo>
                    <a:pt x="3" y="152"/>
                    <a:pt x="3" y="152"/>
                    <a:pt x="3" y="152"/>
                  </a:cubicBezTo>
                  <a:cubicBezTo>
                    <a:pt x="3" y="153"/>
                    <a:pt x="6" y="155"/>
                    <a:pt x="7" y="157"/>
                  </a:cubicBezTo>
                  <a:cubicBezTo>
                    <a:pt x="8" y="160"/>
                    <a:pt x="6" y="166"/>
                    <a:pt x="8" y="170"/>
                  </a:cubicBezTo>
                  <a:cubicBezTo>
                    <a:pt x="10" y="173"/>
                    <a:pt x="15" y="174"/>
                    <a:pt x="16" y="177"/>
                  </a:cubicBezTo>
                  <a:cubicBezTo>
                    <a:pt x="18" y="179"/>
                    <a:pt x="17" y="181"/>
                    <a:pt x="18" y="183"/>
                  </a:cubicBezTo>
                  <a:cubicBezTo>
                    <a:pt x="19" y="184"/>
                    <a:pt x="20" y="185"/>
                    <a:pt x="20" y="185"/>
                  </a:cubicBezTo>
                  <a:cubicBezTo>
                    <a:pt x="19" y="186"/>
                    <a:pt x="17" y="185"/>
                    <a:pt x="16" y="186"/>
                  </a:cubicBezTo>
                  <a:cubicBezTo>
                    <a:pt x="15" y="187"/>
                    <a:pt x="20" y="193"/>
                    <a:pt x="21" y="194"/>
                  </a:cubicBezTo>
                  <a:cubicBezTo>
                    <a:pt x="25" y="200"/>
                    <a:pt x="33" y="207"/>
                    <a:pt x="40" y="211"/>
                  </a:cubicBezTo>
                  <a:cubicBezTo>
                    <a:pt x="46" y="214"/>
                    <a:pt x="44" y="220"/>
                    <a:pt x="45" y="224"/>
                  </a:cubicBezTo>
                  <a:cubicBezTo>
                    <a:pt x="45" y="225"/>
                    <a:pt x="45" y="233"/>
                    <a:pt x="46" y="233"/>
                  </a:cubicBezTo>
                  <a:cubicBezTo>
                    <a:pt x="48" y="233"/>
                    <a:pt x="50" y="228"/>
                    <a:pt x="50" y="227"/>
                  </a:cubicBezTo>
                  <a:cubicBezTo>
                    <a:pt x="52" y="224"/>
                    <a:pt x="54" y="220"/>
                    <a:pt x="55" y="217"/>
                  </a:cubicBezTo>
                  <a:cubicBezTo>
                    <a:pt x="56" y="212"/>
                    <a:pt x="53" y="205"/>
                    <a:pt x="57" y="200"/>
                  </a:cubicBezTo>
                  <a:cubicBezTo>
                    <a:pt x="60" y="197"/>
                    <a:pt x="66" y="199"/>
                    <a:pt x="68" y="199"/>
                  </a:cubicBezTo>
                  <a:cubicBezTo>
                    <a:pt x="70" y="199"/>
                    <a:pt x="76" y="198"/>
                    <a:pt x="78" y="197"/>
                  </a:cubicBezTo>
                  <a:cubicBezTo>
                    <a:pt x="79" y="196"/>
                    <a:pt x="80" y="194"/>
                    <a:pt x="82" y="194"/>
                  </a:cubicBezTo>
                  <a:cubicBezTo>
                    <a:pt x="83" y="194"/>
                    <a:pt x="83" y="196"/>
                    <a:pt x="84" y="196"/>
                  </a:cubicBezTo>
                  <a:cubicBezTo>
                    <a:pt x="85" y="196"/>
                    <a:pt x="87" y="196"/>
                    <a:pt x="89" y="196"/>
                  </a:cubicBezTo>
                  <a:cubicBezTo>
                    <a:pt x="91" y="199"/>
                    <a:pt x="91" y="199"/>
                    <a:pt x="91" y="199"/>
                  </a:cubicBezTo>
                  <a:cubicBezTo>
                    <a:pt x="92" y="199"/>
                    <a:pt x="93" y="198"/>
                    <a:pt x="93" y="198"/>
                  </a:cubicBezTo>
                  <a:cubicBezTo>
                    <a:pt x="98" y="199"/>
                    <a:pt x="96" y="198"/>
                    <a:pt x="100" y="200"/>
                  </a:cubicBezTo>
                  <a:cubicBezTo>
                    <a:pt x="100" y="201"/>
                    <a:pt x="101" y="200"/>
                    <a:pt x="101" y="200"/>
                  </a:cubicBezTo>
                  <a:cubicBezTo>
                    <a:pt x="102" y="199"/>
                    <a:pt x="101" y="198"/>
                    <a:pt x="102" y="198"/>
                  </a:cubicBezTo>
                  <a:cubicBezTo>
                    <a:pt x="103" y="197"/>
                    <a:pt x="103" y="198"/>
                    <a:pt x="104" y="198"/>
                  </a:cubicBezTo>
                  <a:cubicBezTo>
                    <a:pt x="104" y="198"/>
                    <a:pt x="105" y="198"/>
                    <a:pt x="106" y="198"/>
                  </a:cubicBezTo>
                  <a:cubicBezTo>
                    <a:pt x="107" y="197"/>
                    <a:pt x="107" y="196"/>
                    <a:pt x="108" y="196"/>
                  </a:cubicBezTo>
                  <a:cubicBezTo>
                    <a:pt x="109" y="196"/>
                    <a:pt x="111" y="200"/>
                    <a:pt x="112" y="200"/>
                  </a:cubicBezTo>
                  <a:cubicBezTo>
                    <a:pt x="112" y="201"/>
                    <a:pt x="112" y="201"/>
                    <a:pt x="112" y="201"/>
                  </a:cubicBezTo>
                  <a:cubicBezTo>
                    <a:pt x="112" y="198"/>
                    <a:pt x="111" y="195"/>
                    <a:pt x="111" y="193"/>
                  </a:cubicBezTo>
                  <a:cubicBezTo>
                    <a:pt x="111" y="191"/>
                    <a:pt x="112" y="189"/>
                    <a:pt x="112" y="187"/>
                  </a:cubicBezTo>
                  <a:cubicBezTo>
                    <a:pt x="112" y="184"/>
                    <a:pt x="109" y="181"/>
                    <a:pt x="109" y="179"/>
                  </a:cubicBezTo>
                  <a:cubicBezTo>
                    <a:pt x="109" y="176"/>
                    <a:pt x="115" y="178"/>
                    <a:pt x="116" y="175"/>
                  </a:cubicBezTo>
                  <a:cubicBezTo>
                    <a:pt x="120" y="168"/>
                    <a:pt x="123" y="161"/>
                    <a:pt x="132" y="157"/>
                  </a:cubicBezTo>
                  <a:cubicBezTo>
                    <a:pt x="138" y="154"/>
                    <a:pt x="155" y="162"/>
                    <a:pt x="158" y="167"/>
                  </a:cubicBezTo>
                  <a:cubicBezTo>
                    <a:pt x="160" y="171"/>
                    <a:pt x="160" y="173"/>
                    <a:pt x="164" y="175"/>
                  </a:cubicBezTo>
                  <a:cubicBezTo>
                    <a:pt x="166" y="177"/>
                    <a:pt x="171" y="174"/>
                    <a:pt x="175" y="175"/>
                  </a:cubicBezTo>
                  <a:cubicBezTo>
                    <a:pt x="176" y="176"/>
                    <a:pt x="178" y="178"/>
                    <a:pt x="179" y="179"/>
                  </a:cubicBezTo>
                  <a:cubicBezTo>
                    <a:pt x="183" y="178"/>
                    <a:pt x="183" y="178"/>
                    <a:pt x="183" y="178"/>
                  </a:cubicBezTo>
                  <a:cubicBezTo>
                    <a:pt x="185" y="178"/>
                    <a:pt x="187" y="180"/>
                    <a:pt x="190" y="180"/>
                  </a:cubicBezTo>
                  <a:cubicBezTo>
                    <a:pt x="191" y="180"/>
                    <a:pt x="192" y="179"/>
                    <a:pt x="193" y="179"/>
                  </a:cubicBezTo>
                  <a:cubicBezTo>
                    <a:pt x="198" y="178"/>
                    <a:pt x="204" y="182"/>
                    <a:pt x="209" y="183"/>
                  </a:cubicBezTo>
                  <a:cubicBezTo>
                    <a:pt x="212" y="184"/>
                    <a:pt x="218" y="181"/>
                    <a:pt x="218" y="177"/>
                  </a:cubicBezTo>
                  <a:cubicBezTo>
                    <a:pt x="218" y="175"/>
                    <a:pt x="216" y="176"/>
                    <a:pt x="218" y="174"/>
                  </a:cubicBezTo>
                  <a:cubicBezTo>
                    <a:pt x="218" y="173"/>
                    <a:pt x="220" y="174"/>
                    <a:pt x="220" y="173"/>
                  </a:cubicBezTo>
                  <a:cubicBezTo>
                    <a:pt x="222" y="171"/>
                    <a:pt x="223" y="166"/>
                    <a:pt x="225" y="165"/>
                  </a:cubicBezTo>
                  <a:cubicBezTo>
                    <a:pt x="227" y="163"/>
                    <a:pt x="237" y="173"/>
                    <a:pt x="240" y="171"/>
                  </a:cubicBezTo>
                  <a:cubicBezTo>
                    <a:pt x="240" y="170"/>
                    <a:pt x="240" y="169"/>
                    <a:pt x="240" y="169"/>
                  </a:cubicBezTo>
                  <a:cubicBezTo>
                    <a:pt x="244" y="165"/>
                    <a:pt x="255" y="163"/>
                    <a:pt x="259" y="162"/>
                  </a:cubicBezTo>
                  <a:cubicBezTo>
                    <a:pt x="261" y="162"/>
                    <a:pt x="265" y="157"/>
                    <a:pt x="265" y="157"/>
                  </a:cubicBezTo>
                  <a:cubicBezTo>
                    <a:pt x="266" y="157"/>
                    <a:pt x="266" y="158"/>
                    <a:pt x="266" y="158"/>
                  </a:cubicBezTo>
                  <a:cubicBezTo>
                    <a:pt x="267" y="158"/>
                    <a:pt x="268" y="157"/>
                    <a:pt x="269" y="158"/>
                  </a:cubicBezTo>
                  <a:cubicBezTo>
                    <a:pt x="270" y="158"/>
                    <a:pt x="271" y="162"/>
                    <a:pt x="273" y="162"/>
                  </a:cubicBezTo>
                  <a:cubicBezTo>
                    <a:pt x="274" y="162"/>
                    <a:pt x="286" y="160"/>
                    <a:pt x="288" y="160"/>
                  </a:cubicBezTo>
                  <a:cubicBezTo>
                    <a:pt x="292" y="159"/>
                    <a:pt x="288" y="154"/>
                    <a:pt x="291" y="151"/>
                  </a:cubicBezTo>
                  <a:cubicBezTo>
                    <a:pt x="293" y="149"/>
                    <a:pt x="303" y="152"/>
                    <a:pt x="305" y="154"/>
                  </a:cubicBezTo>
                  <a:cubicBezTo>
                    <a:pt x="307" y="156"/>
                    <a:pt x="309" y="152"/>
                    <a:pt x="312" y="153"/>
                  </a:cubicBezTo>
                  <a:cubicBezTo>
                    <a:pt x="317" y="155"/>
                    <a:pt x="326" y="161"/>
                    <a:pt x="331" y="159"/>
                  </a:cubicBezTo>
                  <a:cubicBezTo>
                    <a:pt x="334" y="158"/>
                    <a:pt x="333" y="154"/>
                    <a:pt x="337" y="154"/>
                  </a:cubicBezTo>
                  <a:cubicBezTo>
                    <a:pt x="339" y="154"/>
                    <a:pt x="346" y="159"/>
                    <a:pt x="347" y="158"/>
                  </a:cubicBezTo>
                  <a:cubicBezTo>
                    <a:pt x="347" y="158"/>
                    <a:pt x="347" y="158"/>
                    <a:pt x="347" y="158"/>
                  </a:cubicBezTo>
                  <a:cubicBezTo>
                    <a:pt x="348" y="158"/>
                    <a:pt x="348" y="158"/>
                    <a:pt x="348" y="158"/>
                  </a:cubicBezTo>
                  <a:cubicBezTo>
                    <a:pt x="348" y="156"/>
                    <a:pt x="344" y="154"/>
                    <a:pt x="343" y="152"/>
                  </a:cubicBezTo>
                  <a:cubicBezTo>
                    <a:pt x="338" y="145"/>
                    <a:pt x="348" y="145"/>
                    <a:pt x="333" y="136"/>
                  </a:cubicBezTo>
                  <a:cubicBezTo>
                    <a:pt x="331" y="134"/>
                    <a:pt x="324" y="132"/>
                    <a:pt x="322" y="131"/>
                  </a:cubicBezTo>
                  <a:cubicBezTo>
                    <a:pt x="322" y="131"/>
                    <a:pt x="321" y="131"/>
                    <a:pt x="321" y="130"/>
                  </a:cubicBezTo>
                  <a:cubicBezTo>
                    <a:pt x="321" y="129"/>
                    <a:pt x="323" y="129"/>
                    <a:pt x="323" y="128"/>
                  </a:cubicBezTo>
                  <a:cubicBezTo>
                    <a:pt x="325" y="126"/>
                    <a:pt x="317" y="125"/>
                    <a:pt x="317" y="123"/>
                  </a:cubicBezTo>
                  <a:cubicBezTo>
                    <a:pt x="316" y="120"/>
                    <a:pt x="319" y="115"/>
                    <a:pt x="319" y="115"/>
                  </a:cubicBezTo>
                  <a:cubicBezTo>
                    <a:pt x="318" y="115"/>
                    <a:pt x="317" y="115"/>
                    <a:pt x="316" y="114"/>
                  </a:cubicBezTo>
                  <a:cubicBezTo>
                    <a:pt x="310" y="111"/>
                    <a:pt x="307" y="105"/>
                    <a:pt x="301" y="102"/>
                  </a:cubicBezTo>
                  <a:cubicBezTo>
                    <a:pt x="297" y="99"/>
                    <a:pt x="293" y="100"/>
                    <a:pt x="290" y="95"/>
                  </a:cubicBezTo>
                  <a:cubicBezTo>
                    <a:pt x="289" y="94"/>
                    <a:pt x="287" y="94"/>
                    <a:pt x="286" y="93"/>
                  </a:cubicBezTo>
                  <a:cubicBezTo>
                    <a:pt x="284" y="90"/>
                    <a:pt x="291" y="88"/>
                    <a:pt x="288" y="85"/>
                  </a:cubicBezTo>
                  <a:cubicBezTo>
                    <a:pt x="286" y="82"/>
                    <a:pt x="282" y="83"/>
                    <a:pt x="280" y="80"/>
                  </a:cubicBezTo>
                  <a:cubicBezTo>
                    <a:pt x="279" y="79"/>
                    <a:pt x="278" y="76"/>
                    <a:pt x="277" y="75"/>
                  </a:cubicBezTo>
                  <a:cubicBezTo>
                    <a:pt x="274" y="73"/>
                    <a:pt x="264" y="74"/>
                    <a:pt x="259" y="71"/>
                  </a:cubicBezTo>
                  <a:cubicBezTo>
                    <a:pt x="255" y="69"/>
                    <a:pt x="261" y="66"/>
                    <a:pt x="261" y="64"/>
                  </a:cubicBezTo>
                  <a:cubicBezTo>
                    <a:pt x="261" y="63"/>
                    <a:pt x="261" y="61"/>
                    <a:pt x="260" y="61"/>
                  </a:cubicBezTo>
                  <a:cubicBezTo>
                    <a:pt x="258" y="61"/>
                    <a:pt x="242" y="61"/>
                    <a:pt x="241" y="61"/>
                  </a:cubicBezTo>
                  <a:cubicBezTo>
                    <a:pt x="239" y="58"/>
                    <a:pt x="244" y="56"/>
                    <a:pt x="243" y="53"/>
                  </a:cubicBezTo>
                  <a:cubicBezTo>
                    <a:pt x="243" y="53"/>
                    <a:pt x="242" y="54"/>
                    <a:pt x="242" y="54"/>
                  </a:cubicBezTo>
                  <a:cubicBezTo>
                    <a:pt x="241" y="55"/>
                    <a:pt x="240" y="53"/>
                    <a:pt x="240" y="52"/>
                  </a:cubicBezTo>
                  <a:cubicBezTo>
                    <a:pt x="239" y="47"/>
                    <a:pt x="244" y="49"/>
                    <a:pt x="245" y="46"/>
                  </a:cubicBezTo>
                  <a:cubicBezTo>
                    <a:pt x="245" y="44"/>
                    <a:pt x="243" y="41"/>
                    <a:pt x="244" y="39"/>
                  </a:cubicBezTo>
                  <a:cubicBezTo>
                    <a:pt x="245" y="35"/>
                    <a:pt x="247" y="34"/>
                    <a:pt x="245" y="30"/>
                  </a:cubicBezTo>
                  <a:cubicBezTo>
                    <a:pt x="241" y="19"/>
                    <a:pt x="230" y="12"/>
                    <a:pt x="224" y="2"/>
                  </a:cubicBezTo>
                  <a:cubicBezTo>
                    <a:pt x="223" y="3"/>
                    <a:pt x="215" y="0"/>
                    <a:pt x="213" y="0"/>
                  </a:cubicBezTo>
                  <a:cubicBezTo>
                    <a:pt x="210" y="0"/>
                    <a:pt x="208" y="4"/>
                    <a:pt x="206" y="5"/>
                  </a:cubicBezTo>
                  <a:cubicBezTo>
                    <a:pt x="203" y="4"/>
                    <a:pt x="203" y="4"/>
                    <a:pt x="203" y="4"/>
                  </a:cubicBezTo>
                  <a:cubicBezTo>
                    <a:pt x="200" y="5"/>
                    <a:pt x="203" y="5"/>
                    <a:pt x="201" y="7"/>
                  </a:cubicBezTo>
                  <a:cubicBezTo>
                    <a:pt x="199" y="9"/>
                    <a:pt x="195" y="8"/>
                    <a:pt x="194" y="9"/>
                  </a:cubicBezTo>
                  <a:cubicBezTo>
                    <a:pt x="191" y="12"/>
                    <a:pt x="195" y="17"/>
                    <a:pt x="192" y="20"/>
                  </a:cubicBezTo>
                  <a:cubicBezTo>
                    <a:pt x="191" y="21"/>
                    <a:pt x="189" y="21"/>
                    <a:pt x="187" y="23"/>
                  </a:cubicBezTo>
                  <a:cubicBezTo>
                    <a:pt x="186" y="24"/>
                    <a:pt x="186" y="27"/>
                    <a:pt x="184" y="27"/>
                  </a:cubicBezTo>
                  <a:cubicBezTo>
                    <a:pt x="183" y="28"/>
                    <a:pt x="182" y="27"/>
                    <a:pt x="182" y="27"/>
                  </a:cubicBezTo>
                  <a:cubicBezTo>
                    <a:pt x="181" y="28"/>
                    <a:pt x="180" y="29"/>
                    <a:pt x="179" y="30"/>
                  </a:cubicBezTo>
                  <a:cubicBezTo>
                    <a:pt x="175" y="35"/>
                    <a:pt x="170" y="41"/>
                    <a:pt x="166" y="45"/>
                  </a:cubicBezTo>
                  <a:cubicBezTo>
                    <a:pt x="165" y="46"/>
                    <a:pt x="162" y="45"/>
                    <a:pt x="162" y="46"/>
                  </a:cubicBezTo>
                  <a:cubicBezTo>
                    <a:pt x="161" y="47"/>
                    <a:pt x="161" y="48"/>
                    <a:pt x="160" y="49"/>
                  </a:cubicBezTo>
                  <a:cubicBezTo>
                    <a:pt x="158" y="52"/>
                    <a:pt x="153" y="49"/>
                    <a:pt x="150" y="50"/>
                  </a:cubicBezTo>
                  <a:cubicBezTo>
                    <a:pt x="148" y="50"/>
                    <a:pt x="147" y="51"/>
                    <a:pt x="145" y="52"/>
                  </a:cubicBezTo>
                  <a:cubicBezTo>
                    <a:pt x="137" y="54"/>
                    <a:pt x="126" y="50"/>
                    <a:pt x="120" y="55"/>
                  </a:cubicBezTo>
                  <a:cubicBezTo>
                    <a:pt x="116" y="59"/>
                    <a:pt x="124" y="60"/>
                    <a:pt x="125" y="62"/>
                  </a:cubicBezTo>
                  <a:cubicBezTo>
                    <a:pt x="125" y="63"/>
                    <a:pt x="125" y="63"/>
                    <a:pt x="124" y="63"/>
                  </a:cubicBezTo>
                  <a:cubicBezTo>
                    <a:pt x="122" y="66"/>
                    <a:pt x="120" y="71"/>
                    <a:pt x="117" y="73"/>
                  </a:cubicBezTo>
                  <a:cubicBezTo>
                    <a:pt x="113" y="74"/>
                    <a:pt x="113" y="74"/>
                    <a:pt x="113" y="74"/>
                  </a:cubicBezTo>
                  <a:cubicBezTo>
                    <a:pt x="112" y="75"/>
                    <a:pt x="113" y="77"/>
                    <a:pt x="112" y="78"/>
                  </a:cubicBezTo>
                  <a:cubicBezTo>
                    <a:pt x="110" y="81"/>
                    <a:pt x="100" y="79"/>
                    <a:pt x="97" y="79"/>
                  </a:cubicBezTo>
                  <a:cubicBezTo>
                    <a:pt x="95" y="80"/>
                    <a:pt x="94" y="81"/>
                    <a:pt x="92" y="81"/>
                  </a:cubicBezTo>
                  <a:cubicBezTo>
                    <a:pt x="91" y="81"/>
                    <a:pt x="89" y="80"/>
                    <a:pt x="88" y="80"/>
                  </a:cubicBezTo>
                  <a:cubicBezTo>
                    <a:pt x="82" y="81"/>
                    <a:pt x="65" y="92"/>
                    <a:pt x="64" y="92"/>
                  </a:cubicBezTo>
                  <a:cubicBezTo>
                    <a:pt x="59" y="91"/>
                    <a:pt x="60" y="84"/>
                    <a:pt x="57" y="83"/>
                  </a:cubicBezTo>
                  <a:cubicBezTo>
                    <a:pt x="54" y="82"/>
                    <a:pt x="52" y="88"/>
                    <a:pt x="51" y="89"/>
                  </a:cubicBezTo>
                  <a:cubicBezTo>
                    <a:pt x="47" y="90"/>
                    <a:pt x="40" y="95"/>
                    <a:pt x="36" y="94"/>
                  </a:cubicBezTo>
                  <a:cubicBezTo>
                    <a:pt x="36" y="94"/>
                    <a:pt x="30" y="93"/>
                    <a:pt x="29" y="93"/>
                  </a:cubicBezTo>
                  <a:cubicBezTo>
                    <a:pt x="29" y="93"/>
                    <a:pt x="29" y="92"/>
                    <a:pt x="29" y="92"/>
                  </a:cubicBezTo>
                  <a:cubicBezTo>
                    <a:pt x="29" y="92"/>
                    <a:pt x="29" y="92"/>
                    <a:pt x="29" y="92"/>
                  </a:cubicBezTo>
                  <a:cubicBezTo>
                    <a:pt x="28" y="93"/>
                    <a:pt x="27" y="96"/>
                    <a:pt x="26" y="9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4" name="Google Shape;174;p2"/>
            <p:cNvSpPr/>
            <p:nvPr/>
          </p:nvSpPr>
          <p:spPr>
            <a:xfrm>
              <a:off x="5680552" y="3623606"/>
              <a:ext cx="362412" cy="529095"/>
            </a:xfrm>
            <a:custGeom>
              <a:rect b="b" l="l" r="r" t="t"/>
              <a:pathLst>
                <a:path extrusionOk="0" h="305" w="209">
                  <a:moveTo>
                    <a:pt x="60" y="291"/>
                  </a:moveTo>
                  <a:cubicBezTo>
                    <a:pt x="66" y="291"/>
                    <a:pt x="71" y="291"/>
                    <a:pt x="76" y="291"/>
                  </a:cubicBezTo>
                  <a:cubicBezTo>
                    <a:pt x="77" y="291"/>
                    <a:pt x="78" y="292"/>
                    <a:pt x="78" y="291"/>
                  </a:cubicBezTo>
                  <a:cubicBezTo>
                    <a:pt x="82" y="289"/>
                    <a:pt x="76" y="287"/>
                    <a:pt x="86" y="287"/>
                  </a:cubicBezTo>
                  <a:cubicBezTo>
                    <a:pt x="92" y="287"/>
                    <a:pt x="99" y="287"/>
                    <a:pt x="105" y="287"/>
                  </a:cubicBezTo>
                  <a:cubicBezTo>
                    <a:pt x="112" y="288"/>
                    <a:pt x="118" y="290"/>
                    <a:pt x="126" y="288"/>
                  </a:cubicBezTo>
                  <a:cubicBezTo>
                    <a:pt x="130" y="288"/>
                    <a:pt x="129" y="291"/>
                    <a:pt x="130" y="291"/>
                  </a:cubicBezTo>
                  <a:cubicBezTo>
                    <a:pt x="131" y="292"/>
                    <a:pt x="132" y="291"/>
                    <a:pt x="132" y="291"/>
                  </a:cubicBezTo>
                  <a:cubicBezTo>
                    <a:pt x="134" y="291"/>
                    <a:pt x="135" y="291"/>
                    <a:pt x="136" y="291"/>
                  </a:cubicBezTo>
                  <a:cubicBezTo>
                    <a:pt x="145" y="291"/>
                    <a:pt x="155" y="291"/>
                    <a:pt x="164" y="291"/>
                  </a:cubicBezTo>
                  <a:cubicBezTo>
                    <a:pt x="166" y="291"/>
                    <a:pt x="168" y="294"/>
                    <a:pt x="170" y="294"/>
                  </a:cubicBezTo>
                  <a:cubicBezTo>
                    <a:pt x="172" y="293"/>
                    <a:pt x="172" y="293"/>
                    <a:pt x="172" y="293"/>
                  </a:cubicBezTo>
                  <a:cubicBezTo>
                    <a:pt x="173" y="293"/>
                    <a:pt x="172" y="295"/>
                    <a:pt x="173" y="296"/>
                  </a:cubicBezTo>
                  <a:cubicBezTo>
                    <a:pt x="173" y="297"/>
                    <a:pt x="179" y="295"/>
                    <a:pt x="180" y="295"/>
                  </a:cubicBezTo>
                  <a:cubicBezTo>
                    <a:pt x="182" y="295"/>
                    <a:pt x="183" y="298"/>
                    <a:pt x="185" y="298"/>
                  </a:cubicBezTo>
                  <a:cubicBezTo>
                    <a:pt x="186" y="298"/>
                    <a:pt x="187" y="296"/>
                    <a:pt x="189" y="296"/>
                  </a:cubicBezTo>
                  <a:cubicBezTo>
                    <a:pt x="189" y="296"/>
                    <a:pt x="203" y="302"/>
                    <a:pt x="203" y="302"/>
                  </a:cubicBezTo>
                  <a:cubicBezTo>
                    <a:pt x="204" y="305"/>
                    <a:pt x="204" y="305"/>
                    <a:pt x="204" y="305"/>
                  </a:cubicBezTo>
                  <a:cubicBezTo>
                    <a:pt x="205" y="305"/>
                    <a:pt x="205" y="305"/>
                    <a:pt x="206" y="304"/>
                  </a:cubicBezTo>
                  <a:cubicBezTo>
                    <a:pt x="209" y="301"/>
                    <a:pt x="199" y="293"/>
                    <a:pt x="207" y="289"/>
                  </a:cubicBezTo>
                  <a:cubicBezTo>
                    <a:pt x="206" y="288"/>
                    <a:pt x="206" y="281"/>
                    <a:pt x="206" y="280"/>
                  </a:cubicBezTo>
                  <a:cubicBezTo>
                    <a:pt x="205" y="276"/>
                    <a:pt x="207" y="270"/>
                    <a:pt x="201" y="267"/>
                  </a:cubicBezTo>
                  <a:cubicBezTo>
                    <a:pt x="194" y="263"/>
                    <a:pt x="186" y="256"/>
                    <a:pt x="182" y="250"/>
                  </a:cubicBezTo>
                  <a:cubicBezTo>
                    <a:pt x="181" y="249"/>
                    <a:pt x="176" y="243"/>
                    <a:pt x="177" y="242"/>
                  </a:cubicBezTo>
                  <a:cubicBezTo>
                    <a:pt x="178" y="241"/>
                    <a:pt x="180" y="242"/>
                    <a:pt x="181" y="241"/>
                  </a:cubicBezTo>
                  <a:cubicBezTo>
                    <a:pt x="181" y="241"/>
                    <a:pt x="180" y="240"/>
                    <a:pt x="179" y="239"/>
                  </a:cubicBezTo>
                  <a:cubicBezTo>
                    <a:pt x="178" y="237"/>
                    <a:pt x="179" y="235"/>
                    <a:pt x="177" y="233"/>
                  </a:cubicBezTo>
                  <a:cubicBezTo>
                    <a:pt x="176" y="230"/>
                    <a:pt x="171" y="229"/>
                    <a:pt x="169" y="226"/>
                  </a:cubicBezTo>
                  <a:cubicBezTo>
                    <a:pt x="167" y="222"/>
                    <a:pt x="169" y="216"/>
                    <a:pt x="168" y="213"/>
                  </a:cubicBezTo>
                  <a:cubicBezTo>
                    <a:pt x="167" y="211"/>
                    <a:pt x="164" y="209"/>
                    <a:pt x="164" y="208"/>
                  </a:cubicBezTo>
                  <a:cubicBezTo>
                    <a:pt x="166" y="205"/>
                    <a:pt x="166" y="205"/>
                    <a:pt x="166" y="205"/>
                  </a:cubicBezTo>
                  <a:cubicBezTo>
                    <a:pt x="166" y="202"/>
                    <a:pt x="166" y="196"/>
                    <a:pt x="166" y="193"/>
                  </a:cubicBezTo>
                  <a:cubicBezTo>
                    <a:pt x="166" y="189"/>
                    <a:pt x="161" y="193"/>
                    <a:pt x="161" y="188"/>
                  </a:cubicBezTo>
                  <a:cubicBezTo>
                    <a:pt x="161" y="184"/>
                    <a:pt x="169" y="183"/>
                    <a:pt x="171" y="180"/>
                  </a:cubicBezTo>
                  <a:cubicBezTo>
                    <a:pt x="173" y="177"/>
                    <a:pt x="173" y="172"/>
                    <a:pt x="176" y="169"/>
                  </a:cubicBezTo>
                  <a:cubicBezTo>
                    <a:pt x="178" y="168"/>
                    <a:pt x="178" y="168"/>
                    <a:pt x="178" y="168"/>
                  </a:cubicBezTo>
                  <a:cubicBezTo>
                    <a:pt x="181" y="165"/>
                    <a:pt x="180" y="159"/>
                    <a:pt x="183" y="156"/>
                  </a:cubicBezTo>
                  <a:cubicBezTo>
                    <a:pt x="184" y="154"/>
                    <a:pt x="186" y="154"/>
                    <a:pt x="187" y="153"/>
                  </a:cubicBezTo>
                  <a:cubicBezTo>
                    <a:pt x="188" y="152"/>
                    <a:pt x="189" y="149"/>
                    <a:pt x="190" y="148"/>
                  </a:cubicBezTo>
                  <a:cubicBezTo>
                    <a:pt x="190" y="148"/>
                    <a:pt x="190" y="148"/>
                    <a:pt x="190" y="148"/>
                  </a:cubicBezTo>
                  <a:cubicBezTo>
                    <a:pt x="190" y="147"/>
                    <a:pt x="194" y="143"/>
                    <a:pt x="192" y="142"/>
                  </a:cubicBezTo>
                  <a:cubicBezTo>
                    <a:pt x="191" y="142"/>
                    <a:pt x="191" y="142"/>
                    <a:pt x="190" y="142"/>
                  </a:cubicBezTo>
                  <a:cubicBezTo>
                    <a:pt x="188" y="141"/>
                    <a:pt x="184" y="125"/>
                    <a:pt x="182" y="122"/>
                  </a:cubicBezTo>
                  <a:cubicBezTo>
                    <a:pt x="178" y="115"/>
                    <a:pt x="152" y="100"/>
                    <a:pt x="150" y="92"/>
                  </a:cubicBezTo>
                  <a:cubicBezTo>
                    <a:pt x="149" y="90"/>
                    <a:pt x="153" y="88"/>
                    <a:pt x="154" y="87"/>
                  </a:cubicBezTo>
                  <a:cubicBezTo>
                    <a:pt x="155" y="86"/>
                    <a:pt x="155" y="83"/>
                    <a:pt x="156" y="83"/>
                  </a:cubicBezTo>
                  <a:cubicBezTo>
                    <a:pt x="160" y="80"/>
                    <a:pt x="167" y="85"/>
                    <a:pt x="172" y="85"/>
                  </a:cubicBezTo>
                  <a:cubicBezTo>
                    <a:pt x="175" y="84"/>
                    <a:pt x="179" y="83"/>
                    <a:pt x="183" y="83"/>
                  </a:cubicBezTo>
                  <a:cubicBezTo>
                    <a:pt x="186" y="83"/>
                    <a:pt x="191" y="86"/>
                    <a:pt x="194" y="83"/>
                  </a:cubicBezTo>
                  <a:cubicBezTo>
                    <a:pt x="195" y="81"/>
                    <a:pt x="189" y="77"/>
                    <a:pt x="187" y="76"/>
                  </a:cubicBezTo>
                  <a:cubicBezTo>
                    <a:pt x="183" y="72"/>
                    <a:pt x="180" y="67"/>
                    <a:pt x="179" y="61"/>
                  </a:cubicBezTo>
                  <a:cubicBezTo>
                    <a:pt x="179" y="60"/>
                    <a:pt x="180" y="60"/>
                    <a:pt x="180" y="59"/>
                  </a:cubicBezTo>
                  <a:cubicBezTo>
                    <a:pt x="180" y="56"/>
                    <a:pt x="178" y="53"/>
                    <a:pt x="178" y="51"/>
                  </a:cubicBezTo>
                  <a:cubicBezTo>
                    <a:pt x="178" y="48"/>
                    <a:pt x="181" y="44"/>
                    <a:pt x="181" y="42"/>
                  </a:cubicBezTo>
                  <a:cubicBezTo>
                    <a:pt x="181" y="40"/>
                    <a:pt x="180" y="39"/>
                    <a:pt x="180" y="38"/>
                  </a:cubicBezTo>
                  <a:cubicBezTo>
                    <a:pt x="180" y="37"/>
                    <a:pt x="181" y="36"/>
                    <a:pt x="181" y="35"/>
                  </a:cubicBezTo>
                  <a:cubicBezTo>
                    <a:pt x="181" y="35"/>
                    <a:pt x="179" y="27"/>
                    <a:pt x="179" y="27"/>
                  </a:cubicBezTo>
                  <a:cubicBezTo>
                    <a:pt x="179" y="27"/>
                    <a:pt x="175" y="25"/>
                    <a:pt x="175" y="25"/>
                  </a:cubicBezTo>
                  <a:cubicBezTo>
                    <a:pt x="174" y="24"/>
                    <a:pt x="176" y="19"/>
                    <a:pt x="175" y="18"/>
                  </a:cubicBezTo>
                  <a:cubicBezTo>
                    <a:pt x="175" y="17"/>
                    <a:pt x="173" y="12"/>
                    <a:pt x="172" y="11"/>
                  </a:cubicBezTo>
                  <a:cubicBezTo>
                    <a:pt x="171" y="11"/>
                    <a:pt x="171" y="12"/>
                    <a:pt x="170" y="12"/>
                  </a:cubicBezTo>
                  <a:cubicBezTo>
                    <a:pt x="170" y="11"/>
                    <a:pt x="171" y="11"/>
                    <a:pt x="171" y="10"/>
                  </a:cubicBezTo>
                  <a:cubicBezTo>
                    <a:pt x="170" y="9"/>
                    <a:pt x="167" y="10"/>
                    <a:pt x="166" y="9"/>
                  </a:cubicBezTo>
                  <a:cubicBezTo>
                    <a:pt x="162" y="1"/>
                    <a:pt x="173" y="0"/>
                    <a:pt x="154" y="0"/>
                  </a:cubicBezTo>
                  <a:cubicBezTo>
                    <a:pt x="155" y="4"/>
                    <a:pt x="156" y="18"/>
                    <a:pt x="156" y="19"/>
                  </a:cubicBezTo>
                  <a:cubicBezTo>
                    <a:pt x="157" y="20"/>
                    <a:pt x="163" y="19"/>
                    <a:pt x="165" y="20"/>
                  </a:cubicBezTo>
                  <a:cubicBezTo>
                    <a:pt x="165" y="21"/>
                    <a:pt x="165" y="22"/>
                    <a:pt x="166" y="23"/>
                  </a:cubicBezTo>
                  <a:cubicBezTo>
                    <a:pt x="172" y="28"/>
                    <a:pt x="166" y="30"/>
                    <a:pt x="166" y="37"/>
                  </a:cubicBezTo>
                  <a:cubicBezTo>
                    <a:pt x="167" y="38"/>
                    <a:pt x="169" y="38"/>
                    <a:pt x="169" y="40"/>
                  </a:cubicBezTo>
                  <a:cubicBezTo>
                    <a:pt x="169" y="43"/>
                    <a:pt x="158" y="50"/>
                    <a:pt x="155" y="49"/>
                  </a:cubicBezTo>
                  <a:cubicBezTo>
                    <a:pt x="154" y="49"/>
                    <a:pt x="153" y="48"/>
                    <a:pt x="152" y="48"/>
                  </a:cubicBezTo>
                  <a:cubicBezTo>
                    <a:pt x="150" y="48"/>
                    <a:pt x="141" y="62"/>
                    <a:pt x="140" y="64"/>
                  </a:cubicBezTo>
                  <a:cubicBezTo>
                    <a:pt x="138" y="68"/>
                    <a:pt x="139" y="73"/>
                    <a:pt x="137" y="77"/>
                  </a:cubicBezTo>
                  <a:cubicBezTo>
                    <a:pt x="136" y="79"/>
                    <a:pt x="131" y="79"/>
                    <a:pt x="131" y="81"/>
                  </a:cubicBezTo>
                  <a:cubicBezTo>
                    <a:pt x="131" y="84"/>
                    <a:pt x="132" y="92"/>
                    <a:pt x="130" y="94"/>
                  </a:cubicBezTo>
                  <a:cubicBezTo>
                    <a:pt x="129" y="96"/>
                    <a:pt x="120" y="96"/>
                    <a:pt x="120" y="99"/>
                  </a:cubicBezTo>
                  <a:cubicBezTo>
                    <a:pt x="120" y="99"/>
                    <a:pt x="123" y="101"/>
                    <a:pt x="122" y="103"/>
                  </a:cubicBezTo>
                  <a:cubicBezTo>
                    <a:pt x="122" y="104"/>
                    <a:pt x="120" y="105"/>
                    <a:pt x="120" y="107"/>
                  </a:cubicBezTo>
                  <a:cubicBezTo>
                    <a:pt x="119" y="109"/>
                    <a:pt x="119" y="111"/>
                    <a:pt x="119" y="114"/>
                  </a:cubicBezTo>
                  <a:cubicBezTo>
                    <a:pt x="119" y="114"/>
                    <a:pt x="119" y="115"/>
                    <a:pt x="119" y="115"/>
                  </a:cubicBezTo>
                  <a:cubicBezTo>
                    <a:pt x="118" y="116"/>
                    <a:pt x="114" y="119"/>
                    <a:pt x="113" y="119"/>
                  </a:cubicBezTo>
                  <a:cubicBezTo>
                    <a:pt x="112" y="119"/>
                    <a:pt x="109" y="118"/>
                    <a:pt x="108" y="119"/>
                  </a:cubicBezTo>
                  <a:cubicBezTo>
                    <a:pt x="109" y="122"/>
                    <a:pt x="109" y="122"/>
                    <a:pt x="109" y="122"/>
                  </a:cubicBezTo>
                  <a:cubicBezTo>
                    <a:pt x="108" y="124"/>
                    <a:pt x="105" y="123"/>
                    <a:pt x="104" y="125"/>
                  </a:cubicBezTo>
                  <a:cubicBezTo>
                    <a:pt x="103" y="128"/>
                    <a:pt x="104" y="133"/>
                    <a:pt x="103" y="136"/>
                  </a:cubicBezTo>
                  <a:cubicBezTo>
                    <a:pt x="102" y="139"/>
                    <a:pt x="99" y="140"/>
                    <a:pt x="99" y="142"/>
                  </a:cubicBezTo>
                  <a:cubicBezTo>
                    <a:pt x="98" y="143"/>
                    <a:pt x="98" y="144"/>
                    <a:pt x="98" y="145"/>
                  </a:cubicBezTo>
                  <a:cubicBezTo>
                    <a:pt x="98" y="145"/>
                    <a:pt x="99" y="146"/>
                    <a:pt x="98" y="147"/>
                  </a:cubicBezTo>
                  <a:cubicBezTo>
                    <a:pt x="98" y="149"/>
                    <a:pt x="90" y="152"/>
                    <a:pt x="90" y="155"/>
                  </a:cubicBezTo>
                  <a:cubicBezTo>
                    <a:pt x="91" y="156"/>
                    <a:pt x="96" y="158"/>
                    <a:pt x="94" y="160"/>
                  </a:cubicBezTo>
                  <a:cubicBezTo>
                    <a:pt x="91" y="162"/>
                    <a:pt x="88" y="162"/>
                    <a:pt x="86" y="165"/>
                  </a:cubicBezTo>
                  <a:cubicBezTo>
                    <a:pt x="83" y="168"/>
                    <a:pt x="88" y="169"/>
                    <a:pt x="82" y="173"/>
                  </a:cubicBezTo>
                  <a:cubicBezTo>
                    <a:pt x="82" y="173"/>
                    <a:pt x="80" y="176"/>
                    <a:pt x="80" y="176"/>
                  </a:cubicBezTo>
                  <a:cubicBezTo>
                    <a:pt x="80" y="177"/>
                    <a:pt x="74" y="178"/>
                    <a:pt x="73" y="177"/>
                  </a:cubicBezTo>
                  <a:cubicBezTo>
                    <a:pt x="72" y="174"/>
                    <a:pt x="73" y="172"/>
                    <a:pt x="73" y="170"/>
                  </a:cubicBezTo>
                  <a:cubicBezTo>
                    <a:pt x="72" y="169"/>
                    <a:pt x="62" y="160"/>
                    <a:pt x="60" y="159"/>
                  </a:cubicBezTo>
                  <a:cubicBezTo>
                    <a:pt x="60" y="159"/>
                    <a:pt x="58" y="165"/>
                    <a:pt x="56" y="165"/>
                  </a:cubicBezTo>
                  <a:cubicBezTo>
                    <a:pt x="54" y="165"/>
                    <a:pt x="50" y="166"/>
                    <a:pt x="49" y="165"/>
                  </a:cubicBezTo>
                  <a:cubicBezTo>
                    <a:pt x="48" y="163"/>
                    <a:pt x="50" y="162"/>
                    <a:pt x="47" y="163"/>
                  </a:cubicBezTo>
                  <a:cubicBezTo>
                    <a:pt x="44" y="163"/>
                    <a:pt x="43" y="167"/>
                    <a:pt x="40" y="168"/>
                  </a:cubicBezTo>
                  <a:cubicBezTo>
                    <a:pt x="40" y="168"/>
                    <a:pt x="39" y="167"/>
                    <a:pt x="39" y="167"/>
                  </a:cubicBezTo>
                  <a:cubicBezTo>
                    <a:pt x="37" y="168"/>
                    <a:pt x="38" y="173"/>
                    <a:pt x="36" y="175"/>
                  </a:cubicBezTo>
                  <a:cubicBezTo>
                    <a:pt x="34" y="175"/>
                    <a:pt x="34" y="175"/>
                    <a:pt x="34" y="175"/>
                  </a:cubicBezTo>
                  <a:cubicBezTo>
                    <a:pt x="31" y="176"/>
                    <a:pt x="29" y="178"/>
                    <a:pt x="27" y="180"/>
                  </a:cubicBezTo>
                  <a:cubicBezTo>
                    <a:pt x="25" y="183"/>
                    <a:pt x="25" y="183"/>
                    <a:pt x="25" y="183"/>
                  </a:cubicBezTo>
                  <a:cubicBezTo>
                    <a:pt x="22" y="187"/>
                    <a:pt x="17" y="190"/>
                    <a:pt x="14" y="192"/>
                  </a:cubicBezTo>
                  <a:cubicBezTo>
                    <a:pt x="12" y="194"/>
                    <a:pt x="15" y="200"/>
                    <a:pt x="14" y="203"/>
                  </a:cubicBezTo>
                  <a:cubicBezTo>
                    <a:pt x="12" y="209"/>
                    <a:pt x="7" y="216"/>
                    <a:pt x="6" y="218"/>
                  </a:cubicBezTo>
                  <a:cubicBezTo>
                    <a:pt x="6" y="219"/>
                    <a:pt x="7" y="219"/>
                    <a:pt x="7" y="220"/>
                  </a:cubicBezTo>
                  <a:cubicBezTo>
                    <a:pt x="6" y="221"/>
                    <a:pt x="7" y="219"/>
                    <a:pt x="6" y="221"/>
                  </a:cubicBezTo>
                  <a:cubicBezTo>
                    <a:pt x="6" y="222"/>
                    <a:pt x="6" y="222"/>
                    <a:pt x="6" y="222"/>
                  </a:cubicBezTo>
                  <a:cubicBezTo>
                    <a:pt x="6" y="225"/>
                    <a:pt x="0" y="228"/>
                    <a:pt x="5" y="228"/>
                  </a:cubicBezTo>
                  <a:cubicBezTo>
                    <a:pt x="6" y="228"/>
                    <a:pt x="5" y="229"/>
                    <a:pt x="5" y="229"/>
                  </a:cubicBezTo>
                  <a:cubicBezTo>
                    <a:pt x="11" y="229"/>
                    <a:pt x="7" y="222"/>
                    <a:pt x="7" y="222"/>
                  </a:cubicBezTo>
                  <a:cubicBezTo>
                    <a:pt x="8" y="223"/>
                    <a:pt x="9" y="226"/>
                    <a:pt x="9" y="227"/>
                  </a:cubicBezTo>
                  <a:cubicBezTo>
                    <a:pt x="12" y="229"/>
                    <a:pt x="10" y="227"/>
                    <a:pt x="11" y="226"/>
                  </a:cubicBezTo>
                  <a:cubicBezTo>
                    <a:pt x="11" y="226"/>
                    <a:pt x="12" y="225"/>
                    <a:pt x="12" y="225"/>
                  </a:cubicBezTo>
                  <a:cubicBezTo>
                    <a:pt x="15" y="224"/>
                    <a:pt x="14" y="240"/>
                    <a:pt x="19" y="242"/>
                  </a:cubicBezTo>
                  <a:cubicBezTo>
                    <a:pt x="20" y="242"/>
                    <a:pt x="21" y="241"/>
                    <a:pt x="22" y="242"/>
                  </a:cubicBezTo>
                  <a:cubicBezTo>
                    <a:pt x="22" y="242"/>
                    <a:pt x="22" y="244"/>
                    <a:pt x="23" y="243"/>
                  </a:cubicBezTo>
                  <a:cubicBezTo>
                    <a:pt x="23" y="243"/>
                    <a:pt x="24" y="240"/>
                    <a:pt x="25" y="241"/>
                  </a:cubicBezTo>
                  <a:cubicBezTo>
                    <a:pt x="26" y="242"/>
                    <a:pt x="24" y="243"/>
                    <a:pt x="25" y="244"/>
                  </a:cubicBezTo>
                  <a:cubicBezTo>
                    <a:pt x="26" y="246"/>
                    <a:pt x="28" y="245"/>
                    <a:pt x="28" y="244"/>
                  </a:cubicBezTo>
                  <a:cubicBezTo>
                    <a:pt x="28" y="243"/>
                    <a:pt x="27" y="242"/>
                    <a:pt x="27" y="242"/>
                  </a:cubicBezTo>
                  <a:cubicBezTo>
                    <a:pt x="29" y="240"/>
                    <a:pt x="30" y="245"/>
                    <a:pt x="31" y="243"/>
                  </a:cubicBezTo>
                  <a:cubicBezTo>
                    <a:pt x="31" y="240"/>
                    <a:pt x="31" y="242"/>
                    <a:pt x="32" y="242"/>
                  </a:cubicBezTo>
                  <a:cubicBezTo>
                    <a:pt x="34" y="242"/>
                    <a:pt x="35" y="239"/>
                    <a:pt x="36" y="239"/>
                  </a:cubicBezTo>
                  <a:cubicBezTo>
                    <a:pt x="37" y="238"/>
                    <a:pt x="35" y="240"/>
                    <a:pt x="35" y="240"/>
                  </a:cubicBezTo>
                  <a:cubicBezTo>
                    <a:pt x="34" y="241"/>
                    <a:pt x="33" y="242"/>
                    <a:pt x="33" y="243"/>
                  </a:cubicBezTo>
                  <a:cubicBezTo>
                    <a:pt x="33" y="245"/>
                    <a:pt x="36" y="243"/>
                    <a:pt x="37" y="244"/>
                  </a:cubicBezTo>
                  <a:cubicBezTo>
                    <a:pt x="37" y="244"/>
                    <a:pt x="34" y="245"/>
                    <a:pt x="34" y="245"/>
                  </a:cubicBezTo>
                  <a:cubicBezTo>
                    <a:pt x="39" y="249"/>
                    <a:pt x="29" y="243"/>
                    <a:pt x="32" y="250"/>
                  </a:cubicBezTo>
                  <a:cubicBezTo>
                    <a:pt x="33" y="251"/>
                    <a:pt x="32" y="252"/>
                    <a:pt x="33" y="253"/>
                  </a:cubicBezTo>
                  <a:cubicBezTo>
                    <a:pt x="34" y="254"/>
                    <a:pt x="39" y="252"/>
                    <a:pt x="38" y="252"/>
                  </a:cubicBezTo>
                  <a:cubicBezTo>
                    <a:pt x="37" y="253"/>
                    <a:pt x="34" y="253"/>
                    <a:pt x="34" y="255"/>
                  </a:cubicBezTo>
                  <a:cubicBezTo>
                    <a:pt x="35" y="256"/>
                    <a:pt x="35" y="256"/>
                    <a:pt x="35" y="256"/>
                  </a:cubicBezTo>
                  <a:cubicBezTo>
                    <a:pt x="39" y="259"/>
                    <a:pt x="42" y="262"/>
                    <a:pt x="42" y="267"/>
                  </a:cubicBezTo>
                  <a:cubicBezTo>
                    <a:pt x="42" y="267"/>
                    <a:pt x="38" y="282"/>
                    <a:pt x="37" y="286"/>
                  </a:cubicBezTo>
                  <a:cubicBezTo>
                    <a:pt x="37" y="286"/>
                    <a:pt x="37" y="286"/>
                    <a:pt x="37" y="286"/>
                  </a:cubicBezTo>
                  <a:cubicBezTo>
                    <a:pt x="39" y="294"/>
                    <a:pt x="54" y="291"/>
                    <a:pt x="60" y="29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5" name="Google Shape;175;p2"/>
            <p:cNvSpPr/>
            <p:nvPr/>
          </p:nvSpPr>
          <p:spPr>
            <a:xfrm>
              <a:off x="5722223" y="4119869"/>
              <a:ext cx="94707" cy="64401"/>
            </a:xfrm>
            <a:custGeom>
              <a:rect b="b" l="l" r="r" t="t"/>
              <a:pathLst>
                <a:path extrusionOk="0" h="37" w="55">
                  <a:moveTo>
                    <a:pt x="10" y="34"/>
                  </a:moveTo>
                  <a:cubicBezTo>
                    <a:pt x="11" y="35"/>
                    <a:pt x="15" y="33"/>
                    <a:pt x="14" y="34"/>
                  </a:cubicBezTo>
                  <a:cubicBezTo>
                    <a:pt x="14" y="35"/>
                    <a:pt x="13" y="35"/>
                    <a:pt x="13" y="35"/>
                  </a:cubicBezTo>
                  <a:cubicBezTo>
                    <a:pt x="13" y="36"/>
                    <a:pt x="13" y="36"/>
                    <a:pt x="13" y="36"/>
                  </a:cubicBezTo>
                  <a:cubicBezTo>
                    <a:pt x="13" y="37"/>
                    <a:pt x="13" y="37"/>
                    <a:pt x="13" y="37"/>
                  </a:cubicBezTo>
                  <a:cubicBezTo>
                    <a:pt x="14" y="37"/>
                    <a:pt x="14" y="37"/>
                    <a:pt x="15" y="37"/>
                  </a:cubicBezTo>
                  <a:cubicBezTo>
                    <a:pt x="16" y="37"/>
                    <a:pt x="18" y="37"/>
                    <a:pt x="19" y="37"/>
                  </a:cubicBezTo>
                  <a:cubicBezTo>
                    <a:pt x="27" y="37"/>
                    <a:pt x="35" y="37"/>
                    <a:pt x="43" y="37"/>
                  </a:cubicBezTo>
                  <a:cubicBezTo>
                    <a:pt x="45" y="37"/>
                    <a:pt x="48" y="37"/>
                    <a:pt x="50" y="37"/>
                  </a:cubicBezTo>
                  <a:cubicBezTo>
                    <a:pt x="54" y="37"/>
                    <a:pt x="54" y="37"/>
                    <a:pt x="54" y="37"/>
                  </a:cubicBezTo>
                  <a:cubicBezTo>
                    <a:pt x="55" y="36"/>
                    <a:pt x="54" y="8"/>
                    <a:pt x="54" y="5"/>
                  </a:cubicBezTo>
                  <a:cubicBezTo>
                    <a:pt x="54" y="6"/>
                    <a:pt x="53" y="5"/>
                    <a:pt x="52" y="5"/>
                  </a:cubicBezTo>
                  <a:cubicBezTo>
                    <a:pt x="47" y="5"/>
                    <a:pt x="42" y="5"/>
                    <a:pt x="36" y="5"/>
                  </a:cubicBezTo>
                  <a:cubicBezTo>
                    <a:pt x="30" y="5"/>
                    <a:pt x="15" y="8"/>
                    <a:pt x="13" y="0"/>
                  </a:cubicBezTo>
                  <a:cubicBezTo>
                    <a:pt x="13" y="0"/>
                    <a:pt x="13" y="0"/>
                    <a:pt x="13" y="0"/>
                  </a:cubicBezTo>
                  <a:cubicBezTo>
                    <a:pt x="13" y="1"/>
                    <a:pt x="12" y="1"/>
                    <a:pt x="12" y="1"/>
                  </a:cubicBezTo>
                  <a:cubicBezTo>
                    <a:pt x="11" y="4"/>
                    <a:pt x="14" y="9"/>
                    <a:pt x="14" y="12"/>
                  </a:cubicBezTo>
                  <a:cubicBezTo>
                    <a:pt x="13" y="15"/>
                    <a:pt x="10" y="17"/>
                    <a:pt x="8" y="19"/>
                  </a:cubicBezTo>
                  <a:cubicBezTo>
                    <a:pt x="8" y="19"/>
                    <a:pt x="9" y="21"/>
                    <a:pt x="9" y="21"/>
                  </a:cubicBezTo>
                  <a:cubicBezTo>
                    <a:pt x="10" y="21"/>
                    <a:pt x="11" y="20"/>
                    <a:pt x="11" y="21"/>
                  </a:cubicBezTo>
                  <a:cubicBezTo>
                    <a:pt x="11" y="23"/>
                    <a:pt x="8" y="21"/>
                    <a:pt x="8" y="21"/>
                  </a:cubicBezTo>
                  <a:cubicBezTo>
                    <a:pt x="6" y="25"/>
                    <a:pt x="4" y="29"/>
                    <a:pt x="2" y="32"/>
                  </a:cubicBezTo>
                  <a:cubicBezTo>
                    <a:pt x="0" y="34"/>
                    <a:pt x="6" y="33"/>
                    <a:pt x="7" y="33"/>
                  </a:cubicBezTo>
                  <a:cubicBezTo>
                    <a:pt x="7" y="36"/>
                    <a:pt x="7" y="36"/>
                    <a:pt x="7" y="36"/>
                  </a:cubicBezTo>
                  <a:cubicBezTo>
                    <a:pt x="8" y="36"/>
                    <a:pt x="8" y="36"/>
                    <a:pt x="8" y="36"/>
                  </a:cubicBezTo>
                  <a:cubicBezTo>
                    <a:pt x="8" y="35"/>
                    <a:pt x="9" y="35"/>
                    <a:pt x="9" y="35"/>
                  </a:cubicBezTo>
                  <a:cubicBezTo>
                    <a:pt x="10" y="34"/>
                    <a:pt x="10" y="33"/>
                    <a:pt x="10" y="3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6" name="Google Shape;176;p2"/>
            <p:cNvSpPr/>
            <p:nvPr/>
          </p:nvSpPr>
          <p:spPr>
            <a:xfrm>
              <a:off x="5694443" y="4121130"/>
              <a:ext cx="267704" cy="291697"/>
            </a:xfrm>
            <a:custGeom>
              <a:rect b="b" l="l" r="r" t="t"/>
              <a:pathLst>
                <a:path extrusionOk="0" h="168" w="155">
                  <a:moveTo>
                    <a:pt x="74" y="157"/>
                  </a:moveTo>
                  <a:cubicBezTo>
                    <a:pt x="77" y="155"/>
                    <a:pt x="78" y="160"/>
                    <a:pt x="80" y="162"/>
                  </a:cubicBezTo>
                  <a:cubicBezTo>
                    <a:pt x="81" y="162"/>
                    <a:pt x="87" y="162"/>
                    <a:pt x="86" y="160"/>
                  </a:cubicBezTo>
                  <a:cubicBezTo>
                    <a:pt x="86" y="159"/>
                    <a:pt x="83" y="159"/>
                    <a:pt x="84" y="158"/>
                  </a:cubicBezTo>
                  <a:cubicBezTo>
                    <a:pt x="84" y="156"/>
                    <a:pt x="88" y="152"/>
                    <a:pt x="87" y="150"/>
                  </a:cubicBezTo>
                  <a:cubicBezTo>
                    <a:pt x="85" y="149"/>
                    <a:pt x="81" y="149"/>
                    <a:pt x="80" y="147"/>
                  </a:cubicBezTo>
                  <a:cubicBezTo>
                    <a:pt x="79" y="145"/>
                    <a:pt x="83" y="144"/>
                    <a:pt x="83" y="143"/>
                  </a:cubicBezTo>
                  <a:cubicBezTo>
                    <a:pt x="83" y="143"/>
                    <a:pt x="80" y="140"/>
                    <a:pt x="79" y="139"/>
                  </a:cubicBezTo>
                  <a:cubicBezTo>
                    <a:pt x="78" y="139"/>
                    <a:pt x="76" y="139"/>
                    <a:pt x="76" y="139"/>
                  </a:cubicBezTo>
                  <a:cubicBezTo>
                    <a:pt x="75" y="137"/>
                    <a:pt x="79" y="135"/>
                    <a:pt x="79" y="133"/>
                  </a:cubicBezTo>
                  <a:cubicBezTo>
                    <a:pt x="78" y="131"/>
                    <a:pt x="75" y="127"/>
                    <a:pt x="78" y="125"/>
                  </a:cubicBezTo>
                  <a:cubicBezTo>
                    <a:pt x="80" y="124"/>
                    <a:pt x="80" y="127"/>
                    <a:pt x="81" y="128"/>
                  </a:cubicBezTo>
                  <a:cubicBezTo>
                    <a:pt x="82" y="128"/>
                    <a:pt x="85" y="125"/>
                    <a:pt x="87" y="125"/>
                  </a:cubicBezTo>
                  <a:cubicBezTo>
                    <a:pt x="88" y="125"/>
                    <a:pt x="88" y="126"/>
                    <a:pt x="88" y="126"/>
                  </a:cubicBezTo>
                  <a:cubicBezTo>
                    <a:pt x="90" y="127"/>
                    <a:pt x="100" y="126"/>
                    <a:pt x="101" y="125"/>
                  </a:cubicBezTo>
                  <a:cubicBezTo>
                    <a:pt x="103" y="122"/>
                    <a:pt x="99" y="114"/>
                    <a:pt x="100" y="113"/>
                  </a:cubicBezTo>
                  <a:cubicBezTo>
                    <a:pt x="100" y="113"/>
                    <a:pt x="101" y="114"/>
                    <a:pt x="101" y="114"/>
                  </a:cubicBezTo>
                  <a:cubicBezTo>
                    <a:pt x="102" y="114"/>
                    <a:pt x="101" y="113"/>
                    <a:pt x="102" y="112"/>
                  </a:cubicBezTo>
                  <a:cubicBezTo>
                    <a:pt x="105" y="111"/>
                    <a:pt x="105" y="111"/>
                    <a:pt x="105" y="111"/>
                  </a:cubicBezTo>
                  <a:cubicBezTo>
                    <a:pt x="112" y="112"/>
                    <a:pt x="112" y="123"/>
                    <a:pt x="115" y="125"/>
                  </a:cubicBezTo>
                  <a:cubicBezTo>
                    <a:pt x="116" y="126"/>
                    <a:pt x="126" y="128"/>
                    <a:pt x="127" y="128"/>
                  </a:cubicBezTo>
                  <a:cubicBezTo>
                    <a:pt x="132" y="126"/>
                    <a:pt x="134" y="119"/>
                    <a:pt x="135" y="119"/>
                  </a:cubicBezTo>
                  <a:cubicBezTo>
                    <a:pt x="135" y="119"/>
                    <a:pt x="139" y="125"/>
                    <a:pt x="139" y="125"/>
                  </a:cubicBezTo>
                  <a:cubicBezTo>
                    <a:pt x="140" y="127"/>
                    <a:pt x="136" y="127"/>
                    <a:pt x="138" y="129"/>
                  </a:cubicBezTo>
                  <a:cubicBezTo>
                    <a:pt x="140" y="131"/>
                    <a:pt x="147" y="128"/>
                    <a:pt x="148" y="125"/>
                  </a:cubicBezTo>
                  <a:cubicBezTo>
                    <a:pt x="148" y="124"/>
                    <a:pt x="146" y="123"/>
                    <a:pt x="146" y="122"/>
                  </a:cubicBezTo>
                  <a:cubicBezTo>
                    <a:pt x="147" y="121"/>
                    <a:pt x="147" y="121"/>
                    <a:pt x="147" y="121"/>
                  </a:cubicBezTo>
                  <a:cubicBezTo>
                    <a:pt x="148" y="119"/>
                    <a:pt x="147" y="116"/>
                    <a:pt x="148" y="115"/>
                  </a:cubicBezTo>
                  <a:cubicBezTo>
                    <a:pt x="149" y="113"/>
                    <a:pt x="151" y="115"/>
                    <a:pt x="152" y="112"/>
                  </a:cubicBezTo>
                  <a:cubicBezTo>
                    <a:pt x="153" y="112"/>
                    <a:pt x="154" y="108"/>
                    <a:pt x="154" y="107"/>
                  </a:cubicBezTo>
                  <a:cubicBezTo>
                    <a:pt x="151" y="106"/>
                    <a:pt x="151" y="106"/>
                    <a:pt x="151" y="106"/>
                  </a:cubicBezTo>
                  <a:cubicBezTo>
                    <a:pt x="151" y="104"/>
                    <a:pt x="155" y="102"/>
                    <a:pt x="154" y="99"/>
                  </a:cubicBezTo>
                  <a:cubicBezTo>
                    <a:pt x="154" y="97"/>
                    <a:pt x="152" y="93"/>
                    <a:pt x="152" y="90"/>
                  </a:cubicBezTo>
                  <a:cubicBezTo>
                    <a:pt x="152" y="87"/>
                    <a:pt x="155" y="82"/>
                    <a:pt x="155" y="79"/>
                  </a:cubicBezTo>
                  <a:cubicBezTo>
                    <a:pt x="154" y="74"/>
                    <a:pt x="148" y="76"/>
                    <a:pt x="146" y="74"/>
                  </a:cubicBezTo>
                  <a:cubicBezTo>
                    <a:pt x="145" y="74"/>
                    <a:pt x="146" y="71"/>
                    <a:pt x="144" y="70"/>
                  </a:cubicBezTo>
                  <a:cubicBezTo>
                    <a:pt x="142" y="69"/>
                    <a:pt x="137" y="71"/>
                    <a:pt x="137" y="67"/>
                  </a:cubicBezTo>
                  <a:cubicBezTo>
                    <a:pt x="137" y="65"/>
                    <a:pt x="140" y="63"/>
                    <a:pt x="140" y="62"/>
                  </a:cubicBezTo>
                  <a:cubicBezTo>
                    <a:pt x="140" y="60"/>
                    <a:pt x="138" y="59"/>
                    <a:pt x="138" y="58"/>
                  </a:cubicBezTo>
                  <a:cubicBezTo>
                    <a:pt x="137" y="54"/>
                    <a:pt x="141" y="54"/>
                    <a:pt x="143" y="51"/>
                  </a:cubicBezTo>
                  <a:cubicBezTo>
                    <a:pt x="144" y="49"/>
                    <a:pt x="141" y="50"/>
                    <a:pt x="144" y="48"/>
                  </a:cubicBezTo>
                  <a:cubicBezTo>
                    <a:pt x="144" y="47"/>
                    <a:pt x="145" y="48"/>
                    <a:pt x="145" y="48"/>
                  </a:cubicBezTo>
                  <a:cubicBezTo>
                    <a:pt x="149" y="48"/>
                    <a:pt x="149" y="48"/>
                    <a:pt x="149" y="48"/>
                  </a:cubicBezTo>
                  <a:cubicBezTo>
                    <a:pt x="150" y="47"/>
                    <a:pt x="153" y="41"/>
                    <a:pt x="154" y="40"/>
                  </a:cubicBezTo>
                  <a:cubicBezTo>
                    <a:pt x="154" y="37"/>
                    <a:pt x="151" y="34"/>
                    <a:pt x="150" y="33"/>
                  </a:cubicBezTo>
                  <a:cubicBezTo>
                    <a:pt x="148" y="31"/>
                    <a:pt x="149" y="27"/>
                    <a:pt x="147" y="26"/>
                  </a:cubicBezTo>
                  <a:cubicBezTo>
                    <a:pt x="145" y="24"/>
                    <a:pt x="145" y="26"/>
                    <a:pt x="143" y="25"/>
                  </a:cubicBezTo>
                  <a:cubicBezTo>
                    <a:pt x="141" y="25"/>
                    <a:pt x="137" y="23"/>
                    <a:pt x="136" y="24"/>
                  </a:cubicBezTo>
                  <a:cubicBezTo>
                    <a:pt x="135" y="25"/>
                    <a:pt x="131" y="28"/>
                    <a:pt x="128" y="29"/>
                  </a:cubicBezTo>
                  <a:cubicBezTo>
                    <a:pt x="127" y="29"/>
                    <a:pt x="126" y="27"/>
                    <a:pt x="125" y="28"/>
                  </a:cubicBezTo>
                  <a:cubicBezTo>
                    <a:pt x="123" y="28"/>
                    <a:pt x="122" y="31"/>
                    <a:pt x="119" y="30"/>
                  </a:cubicBezTo>
                  <a:cubicBezTo>
                    <a:pt x="118" y="29"/>
                    <a:pt x="122" y="27"/>
                    <a:pt x="121" y="25"/>
                  </a:cubicBezTo>
                  <a:cubicBezTo>
                    <a:pt x="121" y="23"/>
                    <a:pt x="118" y="22"/>
                    <a:pt x="118" y="21"/>
                  </a:cubicBezTo>
                  <a:cubicBezTo>
                    <a:pt x="117" y="15"/>
                    <a:pt x="122" y="10"/>
                    <a:pt x="122" y="4"/>
                  </a:cubicBezTo>
                  <a:cubicBezTo>
                    <a:pt x="121" y="4"/>
                    <a:pt x="122" y="1"/>
                    <a:pt x="118" y="1"/>
                  </a:cubicBezTo>
                  <a:cubicBezTo>
                    <a:pt x="110" y="3"/>
                    <a:pt x="104" y="1"/>
                    <a:pt x="97" y="0"/>
                  </a:cubicBezTo>
                  <a:cubicBezTo>
                    <a:pt x="91" y="0"/>
                    <a:pt x="84" y="0"/>
                    <a:pt x="78" y="0"/>
                  </a:cubicBezTo>
                  <a:cubicBezTo>
                    <a:pt x="68" y="0"/>
                    <a:pt x="74" y="2"/>
                    <a:pt x="70" y="4"/>
                  </a:cubicBezTo>
                  <a:cubicBezTo>
                    <a:pt x="70" y="7"/>
                    <a:pt x="71" y="35"/>
                    <a:pt x="70" y="36"/>
                  </a:cubicBezTo>
                  <a:cubicBezTo>
                    <a:pt x="66" y="36"/>
                    <a:pt x="66" y="36"/>
                    <a:pt x="66" y="36"/>
                  </a:cubicBezTo>
                  <a:cubicBezTo>
                    <a:pt x="64" y="36"/>
                    <a:pt x="61" y="36"/>
                    <a:pt x="59" y="36"/>
                  </a:cubicBezTo>
                  <a:cubicBezTo>
                    <a:pt x="51" y="36"/>
                    <a:pt x="43" y="36"/>
                    <a:pt x="35" y="36"/>
                  </a:cubicBezTo>
                  <a:cubicBezTo>
                    <a:pt x="34" y="36"/>
                    <a:pt x="32" y="36"/>
                    <a:pt x="31" y="36"/>
                  </a:cubicBezTo>
                  <a:cubicBezTo>
                    <a:pt x="30" y="36"/>
                    <a:pt x="30" y="36"/>
                    <a:pt x="29" y="36"/>
                  </a:cubicBezTo>
                  <a:cubicBezTo>
                    <a:pt x="29" y="35"/>
                    <a:pt x="29" y="35"/>
                    <a:pt x="29" y="35"/>
                  </a:cubicBezTo>
                  <a:cubicBezTo>
                    <a:pt x="29" y="36"/>
                    <a:pt x="29" y="37"/>
                    <a:pt x="29" y="37"/>
                  </a:cubicBezTo>
                  <a:cubicBezTo>
                    <a:pt x="28" y="36"/>
                    <a:pt x="27" y="34"/>
                    <a:pt x="25" y="34"/>
                  </a:cubicBezTo>
                  <a:cubicBezTo>
                    <a:pt x="25" y="34"/>
                    <a:pt x="25" y="35"/>
                    <a:pt x="24" y="35"/>
                  </a:cubicBezTo>
                  <a:cubicBezTo>
                    <a:pt x="24" y="35"/>
                    <a:pt x="23" y="35"/>
                    <a:pt x="23" y="36"/>
                  </a:cubicBezTo>
                  <a:cubicBezTo>
                    <a:pt x="22" y="38"/>
                    <a:pt x="26" y="46"/>
                    <a:pt x="24" y="50"/>
                  </a:cubicBezTo>
                  <a:cubicBezTo>
                    <a:pt x="23" y="51"/>
                    <a:pt x="24" y="47"/>
                    <a:pt x="23" y="46"/>
                  </a:cubicBezTo>
                  <a:cubicBezTo>
                    <a:pt x="23" y="46"/>
                    <a:pt x="21" y="47"/>
                    <a:pt x="20" y="46"/>
                  </a:cubicBezTo>
                  <a:cubicBezTo>
                    <a:pt x="20" y="46"/>
                    <a:pt x="26" y="47"/>
                    <a:pt x="22" y="45"/>
                  </a:cubicBezTo>
                  <a:cubicBezTo>
                    <a:pt x="21" y="44"/>
                    <a:pt x="14" y="46"/>
                    <a:pt x="16" y="48"/>
                  </a:cubicBezTo>
                  <a:cubicBezTo>
                    <a:pt x="19" y="52"/>
                    <a:pt x="21" y="55"/>
                    <a:pt x="26" y="57"/>
                  </a:cubicBezTo>
                  <a:cubicBezTo>
                    <a:pt x="29" y="58"/>
                    <a:pt x="31" y="56"/>
                    <a:pt x="33" y="57"/>
                  </a:cubicBezTo>
                  <a:cubicBezTo>
                    <a:pt x="34" y="57"/>
                    <a:pt x="36" y="57"/>
                    <a:pt x="35" y="58"/>
                  </a:cubicBezTo>
                  <a:cubicBezTo>
                    <a:pt x="34" y="59"/>
                    <a:pt x="32" y="57"/>
                    <a:pt x="30" y="58"/>
                  </a:cubicBezTo>
                  <a:cubicBezTo>
                    <a:pt x="30" y="59"/>
                    <a:pt x="30" y="59"/>
                    <a:pt x="30" y="59"/>
                  </a:cubicBezTo>
                  <a:cubicBezTo>
                    <a:pt x="26" y="60"/>
                    <a:pt x="30" y="59"/>
                    <a:pt x="30" y="62"/>
                  </a:cubicBezTo>
                  <a:cubicBezTo>
                    <a:pt x="29" y="62"/>
                    <a:pt x="27" y="59"/>
                    <a:pt x="27" y="59"/>
                  </a:cubicBezTo>
                  <a:cubicBezTo>
                    <a:pt x="25" y="58"/>
                    <a:pt x="25" y="59"/>
                    <a:pt x="23" y="59"/>
                  </a:cubicBezTo>
                  <a:cubicBezTo>
                    <a:pt x="22" y="60"/>
                    <a:pt x="22" y="58"/>
                    <a:pt x="21" y="58"/>
                  </a:cubicBezTo>
                  <a:cubicBezTo>
                    <a:pt x="20" y="58"/>
                    <a:pt x="21" y="59"/>
                    <a:pt x="21" y="60"/>
                  </a:cubicBezTo>
                  <a:cubicBezTo>
                    <a:pt x="21" y="61"/>
                    <a:pt x="20" y="58"/>
                    <a:pt x="19" y="58"/>
                  </a:cubicBezTo>
                  <a:cubicBezTo>
                    <a:pt x="17" y="56"/>
                    <a:pt x="18" y="58"/>
                    <a:pt x="18" y="55"/>
                  </a:cubicBezTo>
                  <a:cubicBezTo>
                    <a:pt x="18" y="54"/>
                    <a:pt x="18" y="52"/>
                    <a:pt x="17" y="53"/>
                  </a:cubicBezTo>
                  <a:cubicBezTo>
                    <a:pt x="14" y="53"/>
                    <a:pt x="18" y="64"/>
                    <a:pt x="17" y="66"/>
                  </a:cubicBezTo>
                  <a:cubicBezTo>
                    <a:pt x="16" y="71"/>
                    <a:pt x="14" y="74"/>
                    <a:pt x="11" y="79"/>
                  </a:cubicBezTo>
                  <a:cubicBezTo>
                    <a:pt x="9" y="80"/>
                    <a:pt x="12" y="80"/>
                    <a:pt x="11" y="81"/>
                  </a:cubicBezTo>
                  <a:cubicBezTo>
                    <a:pt x="9" y="82"/>
                    <a:pt x="9" y="83"/>
                    <a:pt x="8" y="86"/>
                  </a:cubicBezTo>
                  <a:cubicBezTo>
                    <a:pt x="8" y="86"/>
                    <a:pt x="8" y="85"/>
                    <a:pt x="8" y="85"/>
                  </a:cubicBezTo>
                  <a:cubicBezTo>
                    <a:pt x="8" y="84"/>
                    <a:pt x="7" y="81"/>
                    <a:pt x="6" y="81"/>
                  </a:cubicBezTo>
                  <a:cubicBezTo>
                    <a:pt x="6" y="81"/>
                    <a:pt x="5" y="83"/>
                    <a:pt x="3" y="83"/>
                  </a:cubicBezTo>
                  <a:cubicBezTo>
                    <a:pt x="1" y="83"/>
                    <a:pt x="3" y="80"/>
                    <a:pt x="2" y="79"/>
                  </a:cubicBezTo>
                  <a:cubicBezTo>
                    <a:pt x="2" y="79"/>
                    <a:pt x="1" y="79"/>
                    <a:pt x="0" y="79"/>
                  </a:cubicBezTo>
                  <a:cubicBezTo>
                    <a:pt x="1" y="82"/>
                    <a:pt x="3" y="88"/>
                    <a:pt x="4" y="88"/>
                  </a:cubicBezTo>
                  <a:cubicBezTo>
                    <a:pt x="5" y="89"/>
                    <a:pt x="6" y="88"/>
                    <a:pt x="6" y="88"/>
                  </a:cubicBezTo>
                  <a:cubicBezTo>
                    <a:pt x="8" y="90"/>
                    <a:pt x="3" y="87"/>
                    <a:pt x="5" y="90"/>
                  </a:cubicBezTo>
                  <a:cubicBezTo>
                    <a:pt x="9" y="95"/>
                    <a:pt x="7" y="93"/>
                    <a:pt x="9" y="97"/>
                  </a:cubicBezTo>
                  <a:cubicBezTo>
                    <a:pt x="10" y="99"/>
                    <a:pt x="11" y="98"/>
                    <a:pt x="12" y="98"/>
                  </a:cubicBezTo>
                  <a:cubicBezTo>
                    <a:pt x="12" y="98"/>
                    <a:pt x="12" y="102"/>
                    <a:pt x="14" y="100"/>
                  </a:cubicBezTo>
                  <a:cubicBezTo>
                    <a:pt x="16" y="99"/>
                    <a:pt x="16" y="100"/>
                    <a:pt x="17" y="97"/>
                  </a:cubicBezTo>
                  <a:cubicBezTo>
                    <a:pt x="17" y="97"/>
                    <a:pt x="17" y="99"/>
                    <a:pt x="17" y="100"/>
                  </a:cubicBezTo>
                  <a:cubicBezTo>
                    <a:pt x="15" y="102"/>
                    <a:pt x="19" y="102"/>
                    <a:pt x="20" y="102"/>
                  </a:cubicBezTo>
                  <a:cubicBezTo>
                    <a:pt x="20" y="102"/>
                    <a:pt x="22" y="105"/>
                    <a:pt x="23" y="106"/>
                  </a:cubicBezTo>
                  <a:cubicBezTo>
                    <a:pt x="24" y="106"/>
                    <a:pt x="20" y="105"/>
                    <a:pt x="19" y="105"/>
                  </a:cubicBezTo>
                  <a:cubicBezTo>
                    <a:pt x="19" y="106"/>
                    <a:pt x="19" y="107"/>
                    <a:pt x="19" y="107"/>
                  </a:cubicBezTo>
                  <a:cubicBezTo>
                    <a:pt x="19" y="108"/>
                    <a:pt x="19" y="106"/>
                    <a:pt x="19" y="106"/>
                  </a:cubicBezTo>
                  <a:cubicBezTo>
                    <a:pt x="18" y="105"/>
                    <a:pt x="16" y="106"/>
                    <a:pt x="15" y="106"/>
                  </a:cubicBezTo>
                  <a:cubicBezTo>
                    <a:pt x="15" y="107"/>
                    <a:pt x="16" y="108"/>
                    <a:pt x="15" y="108"/>
                  </a:cubicBezTo>
                  <a:cubicBezTo>
                    <a:pt x="14" y="107"/>
                    <a:pt x="16" y="104"/>
                    <a:pt x="15" y="104"/>
                  </a:cubicBezTo>
                  <a:cubicBezTo>
                    <a:pt x="14" y="102"/>
                    <a:pt x="12" y="103"/>
                    <a:pt x="14" y="105"/>
                  </a:cubicBezTo>
                  <a:cubicBezTo>
                    <a:pt x="14" y="107"/>
                    <a:pt x="14" y="111"/>
                    <a:pt x="15" y="112"/>
                  </a:cubicBezTo>
                  <a:cubicBezTo>
                    <a:pt x="15" y="113"/>
                    <a:pt x="16" y="113"/>
                    <a:pt x="17" y="113"/>
                  </a:cubicBezTo>
                  <a:cubicBezTo>
                    <a:pt x="17" y="113"/>
                    <a:pt x="17" y="112"/>
                    <a:pt x="18" y="111"/>
                  </a:cubicBezTo>
                  <a:cubicBezTo>
                    <a:pt x="18" y="111"/>
                    <a:pt x="19" y="113"/>
                    <a:pt x="19" y="113"/>
                  </a:cubicBezTo>
                  <a:cubicBezTo>
                    <a:pt x="20" y="113"/>
                    <a:pt x="19" y="112"/>
                    <a:pt x="19" y="112"/>
                  </a:cubicBezTo>
                  <a:cubicBezTo>
                    <a:pt x="22" y="111"/>
                    <a:pt x="23" y="118"/>
                    <a:pt x="22" y="118"/>
                  </a:cubicBezTo>
                  <a:cubicBezTo>
                    <a:pt x="20" y="117"/>
                    <a:pt x="21" y="115"/>
                    <a:pt x="20" y="114"/>
                  </a:cubicBezTo>
                  <a:cubicBezTo>
                    <a:pt x="20" y="113"/>
                    <a:pt x="18" y="114"/>
                    <a:pt x="18" y="114"/>
                  </a:cubicBezTo>
                  <a:cubicBezTo>
                    <a:pt x="18" y="114"/>
                    <a:pt x="17" y="115"/>
                    <a:pt x="19" y="117"/>
                  </a:cubicBezTo>
                  <a:cubicBezTo>
                    <a:pt x="20" y="118"/>
                    <a:pt x="25" y="127"/>
                    <a:pt x="26" y="128"/>
                  </a:cubicBezTo>
                  <a:cubicBezTo>
                    <a:pt x="27" y="129"/>
                    <a:pt x="26" y="129"/>
                    <a:pt x="28" y="129"/>
                  </a:cubicBezTo>
                  <a:cubicBezTo>
                    <a:pt x="28" y="129"/>
                    <a:pt x="28" y="129"/>
                    <a:pt x="27" y="129"/>
                  </a:cubicBezTo>
                  <a:cubicBezTo>
                    <a:pt x="27" y="129"/>
                    <a:pt x="28" y="129"/>
                    <a:pt x="28" y="129"/>
                  </a:cubicBezTo>
                  <a:cubicBezTo>
                    <a:pt x="28" y="129"/>
                    <a:pt x="28" y="129"/>
                    <a:pt x="28" y="129"/>
                  </a:cubicBezTo>
                  <a:cubicBezTo>
                    <a:pt x="30" y="129"/>
                    <a:pt x="29" y="126"/>
                    <a:pt x="32" y="127"/>
                  </a:cubicBezTo>
                  <a:cubicBezTo>
                    <a:pt x="32" y="127"/>
                    <a:pt x="34" y="131"/>
                    <a:pt x="34" y="131"/>
                  </a:cubicBezTo>
                  <a:cubicBezTo>
                    <a:pt x="36" y="131"/>
                    <a:pt x="34" y="128"/>
                    <a:pt x="36" y="130"/>
                  </a:cubicBezTo>
                  <a:cubicBezTo>
                    <a:pt x="36" y="130"/>
                    <a:pt x="36" y="132"/>
                    <a:pt x="37" y="131"/>
                  </a:cubicBezTo>
                  <a:cubicBezTo>
                    <a:pt x="39" y="130"/>
                    <a:pt x="39" y="131"/>
                    <a:pt x="39" y="132"/>
                  </a:cubicBezTo>
                  <a:cubicBezTo>
                    <a:pt x="37" y="135"/>
                    <a:pt x="31" y="131"/>
                    <a:pt x="30" y="130"/>
                  </a:cubicBezTo>
                  <a:cubicBezTo>
                    <a:pt x="30" y="130"/>
                    <a:pt x="30" y="130"/>
                    <a:pt x="30" y="130"/>
                  </a:cubicBezTo>
                  <a:cubicBezTo>
                    <a:pt x="30" y="130"/>
                    <a:pt x="30" y="130"/>
                    <a:pt x="29" y="130"/>
                  </a:cubicBezTo>
                  <a:cubicBezTo>
                    <a:pt x="29" y="130"/>
                    <a:pt x="28" y="129"/>
                    <a:pt x="28" y="129"/>
                  </a:cubicBezTo>
                  <a:cubicBezTo>
                    <a:pt x="28" y="129"/>
                    <a:pt x="28" y="129"/>
                    <a:pt x="28" y="129"/>
                  </a:cubicBezTo>
                  <a:cubicBezTo>
                    <a:pt x="31" y="136"/>
                    <a:pt x="40" y="140"/>
                    <a:pt x="45" y="145"/>
                  </a:cubicBezTo>
                  <a:cubicBezTo>
                    <a:pt x="50" y="150"/>
                    <a:pt x="53" y="154"/>
                    <a:pt x="58" y="159"/>
                  </a:cubicBezTo>
                  <a:cubicBezTo>
                    <a:pt x="59" y="160"/>
                    <a:pt x="61" y="161"/>
                    <a:pt x="61" y="162"/>
                  </a:cubicBezTo>
                  <a:cubicBezTo>
                    <a:pt x="62" y="163"/>
                    <a:pt x="61" y="164"/>
                    <a:pt x="62" y="166"/>
                  </a:cubicBezTo>
                  <a:cubicBezTo>
                    <a:pt x="63" y="166"/>
                    <a:pt x="64" y="167"/>
                    <a:pt x="64" y="168"/>
                  </a:cubicBezTo>
                  <a:cubicBezTo>
                    <a:pt x="65" y="168"/>
                    <a:pt x="65" y="168"/>
                    <a:pt x="65" y="168"/>
                  </a:cubicBezTo>
                  <a:cubicBezTo>
                    <a:pt x="67" y="163"/>
                    <a:pt x="70" y="159"/>
                    <a:pt x="74" y="15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7" name="Google Shape;177;p2"/>
            <p:cNvSpPr/>
            <p:nvPr/>
          </p:nvSpPr>
          <p:spPr>
            <a:xfrm>
              <a:off x="5804302" y="4056730"/>
              <a:ext cx="351046" cy="406607"/>
            </a:xfrm>
            <a:custGeom>
              <a:rect b="b" l="l" r="r" t="t"/>
              <a:pathLst>
                <a:path extrusionOk="0" h="234" w="202">
                  <a:moveTo>
                    <a:pt x="29" y="231"/>
                  </a:moveTo>
                  <a:cubicBezTo>
                    <a:pt x="30" y="227"/>
                    <a:pt x="30" y="227"/>
                    <a:pt x="30" y="227"/>
                  </a:cubicBezTo>
                  <a:cubicBezTo>
                    <a:pt x="30" y="227"/>
                    <a:pt x="31" y="228"/>
                    <a:pt x="32" y="228"/>
                  </a:cubicBezTo>
                  <a:cubicBezTo>
                    <a:pt x="34" y="227"/>
                    <a:pt x="34" y="224"/>
                    <a:pt x="35" y="223"/>
                  </a:cubicBezTo>
                  <a:cubicBezTo>
                    <a:pt x="37" y="222"/>
                    <a:pt x="40" y="223"/>
                    <a:pt x="42" y="222"/>
                  </a:cubicBezTo>
                  <a:cubicBezTo>
                    <a:pt x="43" y="221"/>
                    <a:pt x="45" y="214"/>
                    <a:pt x="48" y="218"/>
                  </a:cubicBezTo>
                  <a:cubicBezTo>
                    <a:pt x="49" y="219"/>
                    <a:pt x="49" y="222"/>
                    <a:pt x="52" y="222"/>
                  </a:cubicBezTo>
                  <a:cubicBezTo>
                    <a:pt x="53" y="223"/>
                    <a:pt x="53" y="221"/>
                    <a:pt x="55" y="222"/>
                  </a:cubicBezTo>
                  <a:cubicBezTo>
                    <a:pt x="56" y="223"/>
                    <a:pt x="55" y="224"/>
                    <a:pt x="56" y="225"/>
                  </a:cubicBezTo>
                  <a:cubicBezTo>
                    <a:pt x="57" y="226"/>
                    <a:pt x="60" y="226"/>
                    <a:pt x="61" y="227"/>
                  </a:cubicBezTo>
                  <a:cubicBezTo>
                    <a:pt x="62" y="230"/>
                    <a:pt x="62" y="230"/>
                    <a:pt x="62" y="230"/>
                  </a:cubicBezTo>
                  <a:cubicBezTo>
                    <a:pt x="63" y="230"/>
                    <a:pt x="63" y="228"/>
                    <a:pt x="64" y="228"/>
                  </a:cubicBezTo>
                  <a:cubicBezTo>
                    <a:pt x="65" y="227"/>
                    <a:pt x="69" y="227"/>
                    <a:pt x="69" y="226"/>
                  </a:cubicBezTo>
                  <a:cubicBezTo>
                    <a:pt x="71" y="224"/>
                    <a:pt x="69" y="220"/>
                    <a:pt x="70" y="218"/>
                  </a:cubicBezTo>
                  <a:cubicBezTo>
                    <a:pt x="72" y="216"/>
                    <a:pt x="75" y="221"/>
                    <a:pt x="77" y="220"/>
                  </a:cubicBezTo>
                  <a:cubicBezTo>
                    <a:pt x="79" y="219"/>
                    <a:pt x="83" y="214"/>
                    <a:pt x="87" y="214"/>
                  </a:cubicBezTo>
                  <a:cubicBezTo>
                    <a:pt x="94" y="214"/>
                    <a:pt x="87" y="221"/>
                    <a:pt x="87" y="221"/>
                  </a:cubicBezTo>
                  <a:cubicBezTo>
                    <a:pt x="87" y="222"/>
                    <a:pt x="88" y="229"/>
                    <a:pt x="90" y="229"/>
                  </a:cubicBezTo>
                  <a:cubicBezTo>
                    <a:pt x="105" y="233"/>
                    <a:pt x="101" y="220"/>
                    <a:pt x="111" y="214"/>
                  </a:cubicBezTo>
                  <a:cubicBezTo>
                    <a:pt x="111" y="214"/>
                    <a:pt x="114" y="214"/>
                    <a:pt x="114" y="214"/>
                  </a:cubicBezTo>
                  <a:cubicBezTo>
                    <a:pt x="115" y="214"/>
                    <a:pt x="115" y="215"/>
                    <a:pt x="116" y="214"/>
                  </a:cubicBezTo>
                  <a:cubicBezTo>
                    <a:pt x="118" y="213"/>
                    <a:pt x="117" y="209"/>
                    <a:pt x="119" y="207"/>
                  </a:cubicBezTo>
                  <a:cubicBezTo>
                    <a:pt x="122" y="206"/>
                    <a:pt x="127" y="207"/>
                    <a:pt x="128" y="204"/>
                  </a:cubicBezTo>
                  <a:cubicBezTo>
                    <a:pt x="131" y="201"/>
                    <a:pt x="136" y="192"/>
                    <a:pt x="137" y="188"/>
                  </a:cubicBezTo>
                  <a:cubicBezTo>
                    <a:pt x="137" y="186"/>
                    <a:pt x="136" y="183"/>
                    <a:pt x="135" y="181"/>
                  </a:cubicBezTo>
                  <a:cubicBezTo>
                    <a:pt x="135" y="178"/>
                    <a:pt x="135" y="159"/>
                    <a:pt x="136" y="157"/>
                  </a:cubicBezTo>
                  <a:cubicBezTo>
                    <a:pt x="139" y="153"/>
                    <a:pt x="143" y="151"/>
                    <a:pt x="146" y="147"/>
                  </a:cubicBezTo>
                  <a:cubicBezTo>
                    <a:pt x="149" y="142"/>
                    <a:pt x="150" y="137"/>
                    <a:pt x="153" y="133"/>
                  </a:cubicBezTo>
                  <a:cubicBezTo>
                    <a:pt x="156" y="130"/>
                    <a:pt x="156" y="130"/>
                    <a:pt x="156" y="130"/>
                  </a:cubicBezTo>
                  <a:cubicBezTo>
                    <a:pt x="163" y="125"/>
                    <a:pt x="168" y="126"/>
                    <a:pt x="174" y="117"/>
                  </a:cubicBezTo>
                  <a:cubicBezTo>
                    <a:pt x="179" y="111"/>
                    <a:pt x="175" y="103"/>
                    <a:pt x="179" y="95"/>
                  </a:cubicBezTo>
                  <a:cubicBezTo>
                    <a:pt x="179" y="93"/>
                    <a:pt x="182" y="92"/>
                    <a:pt x="183" y="90"/>
                  </a:cubicBezTo>
                  <a:cubicBezTo>
                    <a:pt x="185" y="85"/>
                    <a:pt x="180" y="79"/>
                    <a:pt x="181" y="74"/>
                  </a:cubicBezTo>
                  <a:cubicBezTo>
                    <a:pt x="181" y="68"/>
                    <a:pt x="185" y="62"/>
                    <a:pt x="186" y="55"/>
                  </a:cubicBezTo>
                  <a:cubicBezTo>
                    <a:pt x="187" y="51"/>
                    <a:pt x="185" y="44"/>
                    <a:pt x="187" y="40"/>
                  </a:cubicBezTo>
                  <a:cubicBezTo>
                    <a:pt x="188" y="36"/>
                    <a:pt x="191" y="33"/>
                    <a:pt x="193" y="30"/>
                  </a:cubicBezTo>
                  <a:cubicBezTo>
                    <a:pt x="195" y="26"/>
                    <a:pt x="196" y="20"/>
                    <a:pt x="198" y="17"/>
                  </a:cubicBezTo>
                  <a:cubicBezTo>
                    <a:pt x="200" y="16"/>
                    <a:pt x="200" y="16"/>
                    <a:pt x="200" y="16"/>
                  </a:cubicBezTo>
                  <a:cubicBezTo>
                    <a:pt x="202" y="14"/>
                    <a:pt x="202" y="10"/>
                    <a:pt x="201" y="7"/>
                  </a:cubicBezTo>
                  <a:cubicBezTo>
                    <a:pt x="201" y="6"/>
                    <a:pt x="201" y="6"/>
                    <a:pt x="201" y="6"/>
                  </a:cubicBezTo>
                  <a:cubicBezTo>
                    <a:pt x="200" y="6"/>
                    <a:pt x="198" y="2"/>
                    <a:pt x="197" y="2"/>
                  </a:cubicBezTo>
                  <a:cubicBezTo>
                    <a:pt x="196" y="2"/>
                    <a:pt x="196" y="3"/>
                    <a:pt x="195" y="4"/>
                  </a:cubicBezTo>
                  <a:cubicBezTo>
                    <a:pt x="194" y="4"/>
                    <a:pt x="193" y="4"/>
                    <a:pt x="193" y="4"/>
                  </a:cubicBezTo>
                  <a:cubicBezTo>
                    <a:pt x="192" y="4"/>
                    <a:pt x="192" y="3"/>
                    <a:pt x="191" y="4"/>
                  </a:cubicBezTo>
                  <a:cubicBezTo>
                    <a:pt x="190" y="4"/>
                    <a:pt x="191" y="5"/>
                    <a:pt x="190" y="6"/>
                  </a:cubicBezTo>
                  <a:cubicBezTo>
                    <a:pt x="190" y="6"/>
                    <a:pt x="189" y="7"/>
                    <a:pt x="189" y="6"/>
                  </a:cubicBezTo>
                  <a:cubicBezTo>
                    <a:pt x="185" y="4"/>
                    <a:pt x="187" y="5"/>
                    <a:pt x="182" y="4"/>
                  </a:cubicBezTo>
                  <a:cubicBezTo>
                    <a:pt x="182" y="4"/>
                    <a:pt x="181" y="5"/>
                    <a:pt x="180" y="5"/>
                  </a:cubicBezTo>
                  <a:cubicBezTo>
                    <a:pt x="178" y="2"/>
                    <a:pt x="178" y="2"/>
                    <a:pt x="178" y="2"/>
                  </a:cubicBezTo>
                  <a:cubicBezTo>
                    <a:pt x="176" y="2"/>
                    <a:pt x="174" y="2"/>
                    <a:pt x="173" y="2"/>
                  </a:cubicBezTo>
                  <a:cubicBezTo>
                    <a:pt x="172" y="2"/>
                    <a:pt x="172" y="0"/>
                    <a:pt x="171" y="0"/>
                  </a:cubicBezTo>
                  <a:cubicBezTo>
                    <a:pt x="169" y="0"/>
                    <a:pt x="168" y="2"/>
                    <a:pt x="167" y="3"/>
                  </a:cubicBezTo>
                  <a:cubicBezTo>
                    <a:pt x="165" y="4"/>
                    <a:pt x="159" y="5"/>
                    <a:pt x="157" y="5"/>
                  </a:cubicBezTo>
                  <a:cubicBezTo>
                    <a:pt x="155" y="5"/>
                    <a:pt x="149" y="3"/>
                    <a:pt x="146" y="6"/>
                  </a:cubicBezTo>
                  <a:cubicBezTo>
                    <a:pt x="142" y="11"/>
                    <a:pt x="145" y="18"/>
                    <a:pt x="144" y="23"/>
                  </a:cubicBezTo>
                  <a:cubicBezTo>
                    <a:pt x="143" y="26"/>
                    <a:pt x="141" y="30"/>
                    <a:pt x="139" y="33"/>
                  </a:cubicBezTo>
                  <a:cubicBezTo>
                    <a:pt x="139" y="34"/>
                    <a:pt x="137" y="39"/>
                    <a:pt x="135" y="39"/>
                  </a:cubicBezTo>
                  <a:cubicBezTo>
                    <a:pt x="135" y="39"/>
                    <a:pt x="135" y="39"/>
                    <a:pt x="135" y="39"/>
                  </a:cubicBezTo>
                  <a:cubicBezTo>
                    <a:pt x="127" y="43"/>
                    <a:pt x="137" y="51"/>
                    <a:pt x="134" y="54"/>
                  </a:cubicBezTo>
                  <a:cubicBezTo>
                    <a:pt x="133" y="55"/>
                    <a:pt x="133" y="55"/>
                    <a:pt x="132" y="55"/>
                  </a:cubicBezTo>
                  <a:cubicBezTo>
                    <a:pt x="131" y="52"/>
                    <a:pt x="131" y="52"/>
                    <a:pt x="131" y="52"/>
                  </a:cubicBezTo>
                  <a:cubicBezTo>
                    <a:pt x="131" y="52"/>
                    <a:pt x="117" y="46"/>
                    <a:pt x="117" y="46"/>
                  </a:cubicBezTo>
                  <a:cubicBezTo>
                    <a:pt x="115" y="46"/>
                    <a:pt x="114" y="48"/>
                    <a:pt x="113" y="48"/>
                  </a:cubicBezTo>
                  <a:cubicBezTo>
                    <a:pt x="111" y="48"/>
                    <a:pt x="110" y="45"/>
                    <a:pt x="108" y="45"/>
                  </a:cubicBezTo>
                  <a:cubicBezTo>
                    <a:pt x="107" y="45"/>
                    <a:pt x="101" y="47"/>
                    <a:pt x="101" y="46"/>
                  </a:cubicBezTo>
                  <a:cubicBezTo>
                    <a:pt x="100" y="45"/>
                    <a:pt x="101" y="43"/>
                    <a:pt x="100" y="43"/>
                  </a:cubicBezTo>
                  <a:cubicBezTo>
                    <a:pt x="98" y="44"/>
                    <a:pt x="98" y="44"/>
                    <a:pt x="98" y="44"/>
                  </a:cubicBezTo>
                  <a:cubicBezTo>
                    <a:pt x="96" y="44"/>
                    <a:pt x="94" y="41"/>
                    <a:pt x="92" y="41"/>
                  </a:cubicBezTo>
                  <a:cubicBezTo>
                    <a:pt x="83" y="41"/>
                    <a:pt x="73" y="41"/>
                    <a:pt x="64" y="41"/>
                  </a:cubicBezTo>
                  <a:cubicBezTo>
                    <a:pt x="63" y="41"/>
                    <a:pt x="62" y="41"/>
                    <a:pt x="60" y="41"/>
                  </a:cubicBezTo>
                  <a:cubicBezTo>
                    <a:pt x="60" y="41"/>
                    <a:pt x="59" y="42"/>
                    <a:pt x="58" y="41"/>
                  </a:cubicBezTo>
                  <a:cubicBezTo>
                    <a:pt x="58" y="47"/>
                    <a:pt x="53" y="52"/>
                    <a:pt x="54" y="58"/>
                  </a:cubicBezTo>
                  <a:cubicBezTo>
                    <a:pt x="54" y="59"/>
                    <a:pt x="57" y="60"/>
                    <a:pt x="57" y="62"/>
                  </a:cubicBezTo>
                  <a:cubicBezTo>
                    <a:pt x="58" y="64"/>
                    <a:pt x="54" y="66"/>
                    <a:pt x="55" y="67"/>
                  </a:cubicBezTo>
                  <a:cubicBezTo>
                    <a:pt x="58" y="68"/>
                    <a:pt x="59" y="65"/>
                    <a:pt x="61" y="65"/>
                  </a:cubicBezTo>
                  <a:cubicBezTo>
                    <a:pt x="62" y="64"/>
                    <a:pt x="63" y="66"/>
                    <a:pt x="64" y="66"/>
                  </a:cubicBezTo>
                  <a:cubicBezTo>
                    <a:pt x="67" y="65"/>
                    <a:pt x="71" y="62"/>
                    <a:pt x="72" y="61"/>
                  </a:cubicBezTo>
                  <a:cubicBezTo>
                    <a:pt x="73" y="60"/>
                    <a:pt x="77" y="62"/>
                    <a:pt x="79" y="62"/>
                  </a:cubicBezTo>
                  <a:cubicBezTo>
                    <a:pt x="81" y="63"/>
                    <a:pt x="81" y="61"/>
                    <a:pt x="83" y="63"/>
                  </a:cubicBezTo>
                  <a:cubicBezTo>
                    <a:pt x="85" y="64"/>
                    <a:pt x="84" y="68"/>
                    <a:pt x="86" y="70"/>
                  </a:cubicBezTo>
                  <a:cubicBezTo>
                    <a:pt x="87" y="71"/>
                    <a:pt x="90" y="74"/>
                    <a:pt x="90" y="77"/>
                  </a:cubicBezTo>
                  <a:cubicBezTo>
                    <a:pt x="89" y="78"/>
                    <a:pt x="86" y="84"/>
                    <a:pt x="85" y="85"/>
                  </a:cubicBezTo>
                  <a:cubicBezTo>
                    <a:pt x="81" y="85"/>
                    <a:pt x="81" y="85"/>
                    <a:pt x="81" y="85"/>
                  </a:cubicBezTo>
                  <a:cubicBezTo>
                    <a:pt x="81" y="85"/>
                    <a:pt x="80" y="84"/>
                    <a:pt x="80" y="85"/>
                  </a:cubicBezTo>
                  <a:cubicBezTo>
                    <a:pt x="77" y="87"/>
                    <a:pt x="80" y="86"/>
                    <a:pt x="79" y="88"/>
                  </a:cubicBezTo>
                  <a:cubicBezTo>
                    <a:pt x="77" y="91"/>
                    <a:pt x="73" y="91"/>
                    <a:pt x="74" y="95"/>
                  </a:cubicBezTo>
                  <a:cubicBezTo>
                    <a:pt x="74" y="96"/>
                    <a:pt x="76" y="97"/>
                    <a:pt x="76" y="99"/>
                  </a:cubicBezTo>
                  <a:cubicBezTo>
                    <a:pt x="76" y="100"/>
                    <a:pt x="73" y="102"/>
                    <a:pt x="73" y="104"/>
                  </a:cubicBezTo>
                  <a:cubicBezTo>
                    <a:pt x="73" y="108"/>
                    <a:pt x="78" y="106"/>
                    <a:pt x="80" y="107"/>
                  </a:cubicBezTo>
                  <a:cubicBezTo>
                    <a:pt x="82" y="108"/>
                    <a:pt x="81" y="111"/>
                    <a:pt x="82" y="111"/>
                  </a:cubicBezTo>
                  <a:cubicBezTo>
                    <a:pt x="84" y="113"/>
                    <a:pt x="90" y="111"/>
                    <a:pt x="91" y="116"/>
                  </a:cubicBezTo>
                  <a:cubicBezTo>
                    <a:pt x="91" y="119"/>
                    <a:pt x="88" y="124"/>
                    <a:pt x="88" y="127"/>
                  </a:cubicBezTo>
                  <a:cubicBezTo>
                    <a:pt x="88" y="130"/>
                    <a:pt x="90" y="134"/>
                    <a:pt x="90" y="136"/>
                  </a:cubicBezTo>
                  <a:cubicBezTo>
                    <a:pt x="91" y="139"/>
                    <a:pt x="87" y="141"/>
                    <a:pt x="87" y="143"/>
                  </a:cubicBezTo>
                  <a:cubicBezTo>
                    <a:pt x="90" y="144"/>
                    <a:pt x="90" y="144"/>
                    <a:pt x="90" y="144"/>
                  </a:cubicBezTo>
                  <a:cubicBezTo>
                    <a:pt x="90" y="145"/>
                    <a:pt x="89" y="149"/>
                    <a:pt x="88" y="149"/>
                  </a:cubicBezTo>
                  <a:cubicBezTo>
                    <a:pt x="87" y="152"/>
                    <a:pt x="85" y="150"/>
                    <a:pt x="84" y="152"/>
                  </a:cubicBezTo>
                  <a:cubicBezTo>
                    <a:pt x="83" y="153"/>
                    <a:pt x="84" y="156"/>
                    <a:pt x="83" y="158"/>
                  </a:cubicBezTo>
                  <a:cubicBezTo>
                    <a:pt x="82" y="159"/>
                    <a:pt x="82" y="159"/>
                    <a:pt x="82" y="159"/>
                  </a:cubicBezTo>
                  <a:cubicBezTo>
                    <a:pt x="82" y="160"/>
                    <a:pt x="84" y="161"/>
                    <a:pt x="84" y="162"/>
                  </a:cubicBezTo>
                  <a:cubicBezTo>
                    <a:pt x="83" y="165"/>
                    <a:pt x="76" y="168"/>
                    <a:pt x="74" y="166"/>
                  </a:cubicBezTo>
                  <a:cubicBezTo>
                    <a:pt x="72" y="164"/>
                    <a:pt x="76" y="164"/>
                    <a:pt x="75" y="162"/>
                  </a:cubicBezTo>
                  <a:cubicBezTo>
                    <a:pt x="75" y="162"/>
                    <a:pt x="71" y="156"/>
                    <a:pt x="71" y="156"/>
                  </a:cubicBezTo>
                  <a:cubicBezTo>
                    <a:pt x="70" y="156"/>
                    <a:pt x="68" y="163"/>
                    <a:pt x="63" y="165"/>
                  </a:cubicBezTo>
                  <a:cubicBezTo>
                    <a:pt x="62" y="165"/>
                    <a:pt x="52" y="163"/>
                    <a:pt x="51" y="162"/>
                  </a:cubicBezTo>
                  <a:cubicBezTo>
                    <a:pt x="48" y="160"/>
                    <a:pt x="48" y="149"/>
                    <a:pt x="41" y="148"/>
                  </a:cubicBezTo>
                  <a:cubicBezTo>
                    <a:pt x="38" y="149"/>
                    <a:pt x="38" y="149"/>
                    <a:pt x="38" y="149"/>
                  </a:cubicBezTo>
                  <a:cubicBezTo>
                    <a:pt x="37" y="150"/>
                    <a:pt x="38" y="151"/>
                    <a:pt x="37" y="151"/>
                  </a:cubicBezTo>
                  <a:cubicBezTo>
                    <a:pt x="37" y="151"/>
                    <a:pt x="36" y="150"/>
                    <a:pt x="36" y="150"/>
                  </a:cubicBezTo>
                  <a:cubicBezTo>
                    <a:pt x="35" y="151"/>
                    <a:pt x="39" y="159"/>
                    <a:pt x="37" y="162"/>
                  </a:cubicBezTo>
                  <a:cubicBezTo>
                    <a:pt x="36" y="163"/>
                    <a:pt x="26" y="164"/>
                    <a:pt x="24" y="163"/>
                  </a:cubicBezTo>
                  <a:cubicBezTo>
                    <a:pt x="24" y="163"/>
                    <a:pt x="24" y="162"/>
                    <a:pt x="23" y="162"/>
                  </a:cubicBezTo>
                  <a:cubicBezTo>
                    <a:pt x="21" y="162"/>
                    <a:pt x="18" y="165"/>
                    <a:pt x="17" y="165"/>
                  </a:cubicBezTo>
                  <a:cubicBezTo>
                    <a:pt x="16" y="164"/>
                    <a:pt x="16" y="161"/>
                    <a:pt x="14" y="162"/>
                  </a:cubicBezTo>
                  <a:cubicBezTo>
                    <a:pt x="11" y="164"/>
                    <a:pt x="14" y="168"/>
                    <a:pt x="15" y="170"/>
                  </a:cubicBezTo>
                  <a:cubicBezTo>
                    <a:pt x="15" y="172"/>
                    <a:pt x="11" y="174"/>
                    <a:pt x="12" y="176"/>
                  </a:cubicBezTo>
                  <a:cubicBezTo>
                    <a:pt x="12" y="176"/>
                    <a:pt x="14" y="176"/>
                    <a:pt x="15" y="176"/>
                  </a:cubicBezTo>
                  <a:cubicBezTo>
                    <a:pt x="16" y="177"/>
                    <a:pt x="19" y="180"/>
                    <a:pt x="19" y="180"/>
                  </a:cubicBezTo>
                  <a:cubicBezTo>
                    <a:pt x="19" y="181"/>
                    <a:pt x="15" y="182"/>
                    <a:pt x="16" y="184"/>
                  </a:cubicBezTo>
                  <a:cubicBezTo>
                    <a:pt x="17" y="186"/>
                    <a:pt x="21" y="186"/>
                    <a:pt x="23" y="187"/>
                  </a:cubicBezTo>
                  <a:cubicBezTo>
                    <a:pt x="24" y="189"/>
                    <a:pt x="20" y="193"/>
                    <a:pt x="20" y="195"/>
                  </a:cubicBezTo>
                  <a:cubicBezTo>
                    <a:pt x="19" y="196"/>
                    <a:pt x="22" y="196"/>
                    <a:pt x="22" y="197"/>
                  </a:cubicBezTo>
                  <a:cubicBezTo>
                    <a:pt x="23" y="199"/>
                    <a:pt x="17" y="199"/>
                    <a:pt x="16" y="199"/>
                  </a:cubicBezTo>
                  <a:cubicBezTo>
                    <a:pt x="14" y="197"/>
                    <a:pt x="13" y="192"/>
                    <a:pt x="10" y="194"/>
                  </a:cubicBezTo>
                  <a:cubicBezTo>
                    <a:pt x="6" y="196"/>
                    <a:pt x="3" y="200"/>
                    <a:pt x="1" y="205"/>
                  </a:cubicBezTo>
                  <a:cubicBezTo>
                    <a:pt x="0" y="205"/>
                    <a:pt x="0" y="205"/>
                    <a:pt x="0" y="205"/>
                  </a:cubicBezTo>
                  <a:cubicBezTo>
                    <a:pt x="6" y="210"/>
                    <a:pt x="13" y="215"/>
                    <a:pt x="18" y="221"/>
                  </a:cubicBezTo>
                  <a:cubicBezTo>
                    <a:pt x="21" y="225"/>
                    <a:pt x="18" y="221"/>
                    <a:pt x="18" y="224"/>
                  </a:cubicBezTo>
                  <a:cubicBezTo>
                    <a:pt x="17" y="226"/>
                    <a:pt x="20" y="225"/>
                    <a:pt x="19" y="227"/>
                  </a:cubicBezTo>
                  <a:cubicBezTo>
                    <a:pt x="19" y="227"/>
                    <a:pt x="19" y="227"/>
                    <a:pt x="19" y="228"/>
                  </a:cubicBezTo>
                  <a:cubicBezTo>
                    <a:pt x="20" y="229"/>
                    <a:pt x="24" y="233"/>
                    <a:pt x="25" y="234"/>
                  </a:cubicBezTo>
                  <a:cubicBezTo>
                    <a:pt x="25" y="234"/>
                    <a:pt x="25" y="234"/>
                    <a:pt x="25" y="234"/>
                  </a:cubicBezTo>
                  <a:cubicBezTo>
                    <a:pt x="25" y="234"/>
                    <a:pt x="25" y="234"/>
                    <a:pt x="25" y="234"/>
                  </a:cubicBezTo>
                  <a:cubicBezTo>
                    <a:pt x="26" y="233"/>
                    <a:pt x="28" y="232"/>
                    <a:pt x="29" y="23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8" name="Google Shape;178;p2"/>
            <p:cNvSpPr/>
            <p:nvPr/>
          </p:nvSpPr>
          <p:spPr>
            <a:xfrm>
              <a:off x="6310667" y="4710838"/>
              <a:ext cx="5051" cy="22730"/>
            </a:xfrm>
            <a:custGeom>
              <a:rect b="b" l="l" r="r" t="t"/>
              <a:pathLst>
                <a:path extrusionOk="0" h="13" w="3">
                  <a:moveTo>
                    <a:pt x="3" y="13"/>
                  </a:moveTo>
                  <a:cubicBezTo>
                    <a:pt x="0" y="0"/>
                    <a:pt x="0" y="13"/>
                    <a:pt x="3" y="1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79" name="Google Shape;179;p2"/>
            <p:cNvSpPr/>
            <p:nvPr/>
          </p:nvSpPr>
          <p:spPr>
            <a:xfrm>
              <a:off x="6305616" y="4609817"/>
              <a:ext cx="535408" cy="460906"/>
            </a:xfrm>
            <a:custGeom>
              <a:rect b="b" l="l" r="r" t="t"/>
              <a:pathLst>
                <a:path extrusionOk="0" h="266" w="309">
                  <a:moveTo>
                    <a:pt x="78" y="249"/>
                  </a:moveTo>
                  <a:cubicBezTo>
                    <a:pt x="81" y="251"/>
                    <a:pt x="82" y="255"/>
                    <a:pt x="87" y="256"/>
                  </a:cubicBezTo>
                  <a:cubicBezTo>
                    <a:pt x="89" y="256"/>
                    <a:pt x="92" y="256"/>
                    <a:pt x="94" y="256"/>
                  </a:cubicBezTo>
                  <a:cubicBezTo>
                    <a:pt x="94" y="256"/>
                    <a:pt x="95" y="255"/>
                    <a:pt x="95" y="256"/>
                  </a:cubicBezTo>
                  <a:cubicBezTo>
                    <a:pt x="98" y="256"/>
                    <a:pt x="99" y="260"/>
                    <a:pt x="102" y="260"/>
                  </a:cubicBezTo>
                  <a:cubicBezTo>
                    <a:pt x="104" y="260"/>
                    <a:pt x="106" y="257"/>
                    <a:pt x="108" y="257"/>
                  </a:cubicBezTo>
                  <a:cubicBezTo>
                    <a:pt x="116" y="257"/>
                    <a:pt x="117" y="266"/>
                    <a:pt x="129" y="259"/>
                  </a:cubicBezTo>
                  <a:cubicBezTo>
                    <a:pt x="130" y="259"/>
                    <a:pt x="144" y="244"/>
                    <a:pt x="145" y="243"/>
                  </a:cubicBezTo>
                  <a:cubicBezTo>
                    <a:pt x="147" y="240"/>
                    <a:pt x="147" y="236"/>
                    <a:pt x="151" y="233"/>
                  </a:cubicBezTo>
                  <a:cubicBezTo>
                    <a:pt x="157" y="228"/>
                    <a:pt x="170" y="226"/>
                    <a:pt x="175" y="222"/>
                  </a:cubicBezTo>
                  <a:cubicBezTo>
                    <a:pt x="180" y="218"/>
                    <a:pt x="175" y="211"/>
                    <a:pt x="180" y="207"/>
                  </a:cubicBezTo>
                  <a:cubicBezTo>
                    <a:pt x="186" y="202"/>
                    <a:pt x="196" y="199"/>
                    <a:pt x="203" y="198"/>
                  </a:cubicBezTo>
                  <a:cubicBezTo>
                    <a:pt x="205" y="198"/>
                    <a:pt x="218" y="199"/>
                    <a:pt x="218" y="199"/>
                  </a:cubicBezTo>
                  <a:cubicBezTo>
                    <a:pt x="218" y="198"/>
                    <a:pt x="217" y="197"/>
                    <a:pt x="217" y="196"/>
                  </a:cubicBezTo>
                  <a:cubicBezTo>
                    <a:pt x="217" y="194"/>
                    <a:pt x="218" y="193"/>
                    <a:pt x="217" y="191"/>
                  </a:cubicBezTo>
                  <a:cubicBezTo>
                    <a:pt x="216" y="189"/>
                    <a:pt x="212" y="184"/>
                    <a:pt x="214" y="181"/>
                  </a:cubicBezTo>
                  <a:cubicBezTo>
                    <a:pt x="215" y="180"/>
                    <a:pt x="230" y="176"/>
                    <a:pt x="233" y="175"/>
                  </a:cubicBezTo>
                  <a:cubicBezTo>
                    <a:pt x="248" y="172"/>
                    <a:pt x="262" y="166"/>
                    <a:pt x="277" y="161"/>
                  </a:cubicBezTo>
                  <a:cubicBezTo>
                    <a:pt x="279" y="161"/>
                    <a:pt x="292" y="157"/>
                    <a:pt x="293" y="157"/>
                  </a:cubicBezTo>
                  <a:cubicBezTo>
                    <a:pt x="293" y="156"/>
                    <a:pt x="291" y="155"/>
                    <a:pt x="290" y="155"/>
                  </a:cubicBezTo>
                  <a:cubicBezTo>
                    <a:pt x="289" y="155"/>
                    <a:pt x="289" y="157"/>
                    <a:pt x="288" y="157"/>
                  </a:cubicBezTo>
                  <a:cubicBezTo>
                    <a:pt x="287" y="157"/>
                    <a:pt x="287" y="156"/>
                    <a:pt x="287" y="155"/>
                  </a:cubicBezTo>
                  <a:cubicBezTo>
                    <a:pt x="287" y="154"/>
                    <a:pt x="285" y="151"/>
                    <a:pt x="284" y="151"/>
                  </a:cubicBezTo>
                  <a:cubicBezTo>
                    <a:pt x="284" y="151"/>
                    <a:pt x="281" y="151"/>
                    <a:pt x="281" y="150"/>
                  </a:cubicBezTo>
                  <a:cubicBezTo>
                    <a:pt x="284" y="148"/>
                    <a:pt x="284" y="148"/>
                    <a:pt x="284" y="148"/>
                  </a:cubicBezTo>
                  <a:cubicBezTo>
                    <a:pt x="284" y="146"/>
                    <a:pt x="279" y="147"/>
                    <a:pt x="279" y="146"/>
                  </a:cubicBezTo>
                  <a:cubicBezTo>
                    <a:pt x="280" y="144"/>
                    <a:pt x="287" y="141"/>
                    <a:pt x="288" y="135"/>
                  </a:cubicBezTo>
                  <a:cubicBezTo>
                    <a:pt x="289" y="132"/>
                    <a:pt x="286" y="120"/>
                    <a:pt x="290" y="119"/>
                  </a:cubicBezTo>
                  <a:cubicBezTo>
                    <a:pt x="290" y="119"/>
                    <a:pt x="293" y="120"/>
                    <a:pt x="293" y="120"/>
                  </a:cubicBezTo>
                  <a:cubicBezTo>
                    <a:pt x="295" y="119"/>
                    <a:pt x="301" y="115"/>
                    <a:pt x="303" y="113"/>
                  </a:cubicBezTo>
                  <a:cubicBezTo>
                    <a:pt x="305" y="110"/>
                    <a:pt x="297" y="115"/>
                    <a:pt x="296" y="106"/>
                  </a:cubicBezTo>
                  <a:cubicBezTo>
                    <a:pt x="296" y="103"/>
                    <a:pt x="301" y="95"/>
                    <a:pt x="298" y="92"/>
                  </a:cubicBezTo>
                  <a:cubicBezTo>
                    <a:pt x="298" y="92"/>
                    <a:pt x="294" y="90"/>
                    <a:pt x="296" y="87"/>
                  </a:cubicBezTo>
                  <a:cubicBezTo>
                    <a:pt x="297" y="85"/>
                    <a:pt x="301" y="84"/>
                    <a:pt x="301" y="81"/>
                  </a:cubicBezTo>
                  <a:cubicBezTo>
                    <a:pt x="301" y="78"/>
                    <a:pt x="297" y="75"/>
                    <a:pt x="297" y="73"/>
                  </a:cubicBezTo>
                  <a:cubicBezTo>
                    <a:pt x="297" y="72"/>
                    <a:pt x="297" y="72"/>
                    <a:pt x="298" y="72"/>
                  </a:cubicBezTo>
                  <a:cubicBezTo>
                    <a:pt x="300" y="71"/>
                    <a:pt x="307" y="69"/>
                    <a:pt x="309" y="65"/>
                  </a:cubicBezTo>
                  <a:cubicBezTo>
                    <a:pt x="309" y="63"/>
                    <a:pt x="305" y="61"/>
                    <a:pt x="305" y="59"/>
                  </a:cubicBezTo>
                  <a:cubicBezTo>
                    <a:pt x="306" y="55"/>
                    <a:pt x="306" y="55"/>
                    <a:pt x="306" y="55"/>
                  </a:cubicBezTo>
                  <a:cubicBezTo>
                    <a:pt x="305" y="53"/>
                    <a:pt x="300" y="52"/>
                    <a:pt x="299" y="50"/>
                  </a:cubicBezTo>
                  <a:cubicBezTo>
                    <a:pt x="298" y="46"/>
                    <a:pt x="303" y="49"/>
                    <a:pt x="299" y="43"/>
                  </a:cubicBezTo>
                  <a:cubicBezTo>
                    <a:pt x="298" y="42"/>
                    <a:pt x="298" y="39"/>
                    <a:pt x="297" y="38"/>
                  </a:cubicBezTo>
                  <a:cubicBezTo>
                    <a:pt x="294" y="36"/>
                    <a:pt x="293" y="43"/>
                    <a:pt x="291" y="39"/>
                  </a:cubicBezTo>
                  <a:cubicBezTo>
                    <a:pt x="291" y="39"/>
                    <a:pt x="290" y="35"/>
                    <a:pt x="290" y="33"/>
                  </a:cubicBezTo>
                  <a:cubicBezTo>
                    <a:pt x="290" y="33"/>
                    <a:pt x="290" y="33"/>
                    <a:pt x="290" y="33"/>
                  </a:cubicBezTo>
                  <a:cubicBezTo>
                    <a:pt x="288" y="32"/>
                    <a:pt x="287" y="31"/>
                    <a:pt x="285" y="30"/>
                  </a:cubicBezTo>
                  <a:cubicBezTo>
                    <a:pt x="283" y="29"/>
                    <a:pt x="281" y="30"/>
                    <a:pt x="279" y="29"/>
                  </a:cubicBezTo>
                  <a:cubicBezTo>
                    <a:pt x="278" y="29"/>
                    <a:pt x="278" y="27"/>
                    <a:pt x="278" y="27"/>
                  </a:cubicBezTo>
                  <a:cubicBezTo>
                    <a:pt x="274" y="24"/>
                    <a:pt x="268" y="24"/>
                    <a:pt x="265" y="24"/>
                  </a:cubicBezTo>
                  <a:cubicBezTo>
                    <a:pt x="262" y="24"/>
                    <a:pt x="265" y="21"/>
                    <a:pt x="264" y="20"/>
                  </a:cubicBezTo>
                  <a:cubicBezTo>
                    <a:pt x="263" y="18"/>
                    <a:pt x="258" y="20"/>
                    <a:pt x="257" y="20"/>
                  </a:cubicBezTo>
                  <a:cubicBezTo>
                    <a:pt x="253" y="19"/>
                    <a:pt x="255" y="15"/>
                    <a:pt x="254" y="13"/>
                  </a:cubicBezTo>
                  <a:cubicBezTo>
                    <a:pt x="247" y="6"/>
                    <a:pt x="243" y="19"/>
                    <a:pt x="233" y="0"/>
                  </a:cubicBezTo>
                  <a:cubicBezTo>
                    <a:pt x="233" y="0"/>
                    <a:pt x="233" y="0"/>
                    <a:pt x="233" y="0"/>
                  </a:cubicBezTo>
                  <a:cubicBezTo>
                    <a:pt x="231" y="1"/>
                    <a:pt x="225" y="1"/>
                    <a:pt x="223" y="2"/>
                  </a:cubicBezTo>
                  <a:cubicBezTo>
                    <a:pt x="213" y="3"/>
                    <a:pt x="204" y="5"/>
                    <a:pt x="194" y="6"/>
                  </a:cubicBezTo>
                  <a:cubicBezTo>
                    <a:pt x="192" y="6"/>
                    <a:pt x="185" y="6"/>
                    <a:pt x="184" y="8"/>
                  </a:cubicBezTo>
                  <a:cubicBezTo>
                    <a:pt x="184" y="8"/>
                    <a:pt x="186" y="12"/>
                    <a:pt x="186" y="13"/>
                  </a:cubicBezTo>
                  <a:cubicBezTo>
                    <a:pt x="185" y="15"/>
                    <a:pt x="181" y="19"/>
                    <a:pt x="179" y="21"/>
                  </a:cubicBezTo>
                  <a:cubicBezTo>
                    <a:pt x="177" y="24"/>
                    <a:pt x="173" y="25"/>
                    <a:pt x="170" y="28"/>
                  </a:cubicBezTo>
                  <a:cubicBezTo>
                    <a:pt x="170" y="28"/>
                    <a:pt x="169" y="28"/>
                    <a:pt x="169" y="28"/>
                  </a:cubicBezTo>
                  <a:cubicBezTo>
                    <a:pt x="170" y="31"/>
                    <a:pt x="172" y="30"/>
                    <a:pt x="173" y="32"/>
                  </a:cubicBezTo>
                  <a:cubicBezTo>
                    <a:pt x="174" y="33"/>
                    <a:pt x="178" y="41"/>
                    <a:pt x="178" y="43"/>
                  </a:cubicBezTo>
                  <a:cubicBezTo>
                    <a:pt x="178" y="44"/>
                    <a:pt x="177" y="50"/>
                    <a:pt x="176" y="52"/>
                  </a:cubicBezTo>
                  <a:cubicBezTo>
                    <a:pt x="176" y="53"/>
                    <a:pt x="174" y="53"/>
                    <a:pt x="174" y="54"/>
                  </a:cubicBezTo>
                  <a:cubicBezTo>
                    <a:pt x="174" y="58"/>
                    <a:pt x="178" y="62"/>
                    <a:pt x="178" y="66"/>
                  </a:cubicBezTo>
                  <a:cubicBezTo>
                    <a:pt x="177" y="67"/>
                    <a:pt x="176" y="67"/>
                    <a:pt x="175" y="67"/>
                  </a:cubicBezTo>
                  <a:cubicBezTo>
                    <a:pt x="174" y="69"/>
                    <a:pt x="168" y="87"/>
                    <a:pt x="168" y="89"/>
                  </a:cubicBezTo>
                  <a:cubicBezTo>
                    <a:pt x="168" y="90"/>
                    <a:pt x="170" y="95"/>
                    <a:pt x="171" y="96"/>
                  </a:cubicBezTo>
                  <a:cubicBezTo>
                    <a:pt x="173" y="99"/>
                    <a:pt x="177" y="100"/>
                    <a:pt x="180" y="103"/>
                  </a:cubicBezTo>
                  <a:cubicBezTo>
                    <a:pt x="182" y="105"/>
                    <a:pt x="183" y="110"/>
                    <a:pt x="185" y="112"/>
                  </a:cubicBezTo>
                  <a:cubicBezTo>
                    <a:pt x="186" y="112"/>
                    <a:pt x="189" y="111"/>
                    <a:pt x="190" y="111"/>
                  </a:cubicBezTo>
                  <a:cubicBezTo>
                    <a:pt x="192" y="112"/>
                    <a:pt x="195" y="114"/>
                    <a:pt x="197" y="114"/>
                  </a:cubicBezTo>
                  <a:cubicBezTo>
                    <a:pt x="200" y="114"/>
                    <a:pt x="196" y="111"/>
                    <a:pt x="197" y="109"/>
                  </a:cubicBezTo>
                  <a:cubicBezTo>
                    <a:pt x="197" y="108"/>
                    <a:pt x="204" y="105"/>
                    <a:pt x="205" y="106"/>
                  </a:cubicBezTo>
                  <a:cubicBezTo>
                    <a:pt x="206" y="106"/>
                    <a:pt x="205" y="107"/>
                    <a:pt x="205" y="108"/>
                  </a:cubicBezTo>
                  <a:cubicBezTo>
                    <a:pt x="205" y="110"/>
                    <a:pt x="205" y="112"/>
                    <a:pt x="205" y="114"/>
                  </a:cubicBezTo>
                  <a:cubicBezTo>
                    <a:pt x="205" y="117"/>
                    <a:pt x="205" y="140"/>
                    <a:pt x="204" y="140"/>
                  </a:cubicBezTo>
                  <a:cubicBezTo>
                    <a:pt x="204" y="141"/>
                    <a:pt x="203" y="140"/>
                    <a:pt x="203" y="140"/>
                  </a:cubicBezTo>
                  <a:cubicBezTo>
                    <a:pt x="197" y="139"/>
                    <a:pt x="205" y="134"/>
                    <a:pt x="199" y="134"/>
                  </a:cubicBezTo>
                  <a:cubicBezTo>
                    <a:pt x="194" y="134"/>
                    <a:pt x="189" y="141"/>
                    <a:pt x="184" y="139"/>
                  </a:cubicBezTo>
                  <a:cubicBezTo>
                    <a:pt x="183" y="138"/>
                    <a:pt x="179" y="126"/>
                    <a:pt x="176" y="124"/>
                  </a:cubicBezTo>
                  <a:cubicBezTo>
                    <a:pt x="173" y="122"/>
                    <a:pt x="174" y="127"/>
                    <a:pt x="173" y="125"/>
                  </a:cubicBezTo>
                  <a:cubicBezTo>
                    <a:pt x="170" y="121"/>
                    <a:pt x="173" y="117"/>
                    <a:pt x="168" y="113"/>
                  </a:cubicBezTo>
                  <a:cubicBezTo>
                    <a:pt x="164" y="111"/>
                    <a:pt x="161" y="113"/>
                    <a:pt x="158" y="111"/>
                  </a:cubicBezTo>
                  <a:cubicBezTo>
                    <a:pt x="157" y="111"/>
                    <a:pt x="156" y="107"/>
                    <a:pt x="154" y="108"/>
                  </a:cubicBezTo>
                  <a:cubicBezTo>
                    <a:pt x="153" y="108"/>
                    <a:pt x="152" y="110"/>
                    <a:pt x="149" y="109"/>
                  </a:cubicBezTo>
                  <a:cubicBezTo>
                    <a:pt x="146" y="107"/>
                    <a:pt x="147" y="103"/>
                    <a:pt x="145" y="100"/>
                  </a:cubicBezTo>
                  <a:cubicBezTo>
                    <a:pt x="143" y="98"/>
                    <a:pt x="140" y="98"/>
                    <a:pt x="138" y="96"/>
                  </a:cubicBezTo>
                  <a:cubicBezTo>
                    <a:pt x="138" y="94"/>
                    <a:pt x="139" y="91"/>
                    <a:pt x="138" y="90"/>
                  </a:cubicBezTo>
                  <a:cubicBezTo>
                    <a:pt x="138" y="90"/>
                    <a:pt x="137" y="90"/>
                    <a:pt x="137" y="90"/>
                  </a:cubicBezTo>
                  <a:cubicBezTo>
                    <a:pt x="130" y="90"/>
                    <a:pt x="134" y="102"/>
                    <a:pt x="125" y="101"/>
                  </a:cubicBezTo>
                  <a:cubicBezTo>
                    <a:pt x="123" y="101"/>
                    <a:pt x="120" y="99"/>
                    <a:pt x="118" y="99"/>
                  </a:cubicBezTo>
                  <a:cubicBezTo>
                    <a:pt x="115" y="98"/>
                    <a:pt x="110" y="100"/>
                    <a:pt x="106" y="98"/>
                  </a:cubicBezTo>
                  <a:cubicBezTo>
                    <a:pt x="101" y="97"/>
                    <a:pt x="101" y="93"/>
                    <a:pt x="93" y="95"/>
                  </a:cubicBezTo>
                  <a:cubicBezTo>
                    <a:pt x="93" y="95"/>
                    <a:pt x="93" y="94"/>
                    <a:pt x="93" y="93"/>
                  </a:cubicBezTo>
                  <a:cubicBezTo>
                    <a:pt x="91" y="90"/>
                    <a:pt x="87" y="89"/>
                    <a:pt x="87" y="84"/>
                  </a:cubicBezTo>
                  <a:cubicBezTo>
                    <a:pt x="87" y="83"/>
                    <a:pt x="89" y="81"/>
                    <a:pt x="89" y="80"/>
                  </a:cubicBezTo>
                  <a:cubicBezTo>
                    <a:pt x="89" y="79"/>
                    <a:pt x="88" y="80"/>
                    <a:pt x="87" y="80"/>
                  </a:cubicBezTo>
                  <a:cubicBezTo>
                    <a:pt x="82" y="81"/>
                    <a:pt x="76" y="81"/>
                    <a:pt x="72" y="83"/>
                  </a:cubicBezTo>
                  <a:cubicBezTo>
                    <a:pt x="70" y="84"/>
                    <a:pt x="69" y="86"/>
                    <a:pt x="68" y="87"/>
                  </a:cubicBezTo>
                  <a:cubicBezTo>
                    <a:pt x="67" y="87"/>
                    <a:pt x="66" y="87"/>
                    <a:pt x="65" y="87"/>
                  </a:cubicBezTo>
                  <a:cubicBezTo>
                    <a:pt x="58" y="84"/>
                    <a:pt x="67" y="83"/>
                    <a:pt x="64" y="77"/>
                  </a:cubicBezTo>
                  <a:cubicBezTo>
                    <a:pt x="63" y="74"/>
                    <a:pt x="59" y="76"/>
                    <a:pt x="58" y="75"/>
                  </a:cubicBezTo>
                  <a:cubicBezTo>
                    <a:pt x="56" y="74"/>
                    <a:pt x="58" y="70"/>
                    <a:pt x="53" y="71"/>
                  </a:cubicBezTo>
                  <a:cubicBezTo>
                    <a:pt x="54" y="75"/>
                    <a:pt x="56" y="81"/>
                    <a:pt x="55" y="85"/>
                  </a:cubicBezTo>
                  <a:cubicBezTo>
                    <a:pt x="54" y="91"/>
                    <a:pt x="51" y="100"/>
                    <a:pt x="52" y="106"/>
                  </a:cubicBezTo>
                  <a:cubicBezTo>
                    <a:pt x="53" y="108"/>
                    <a:pt x="55" y="108"/>
                    <a:pt x="55" y="111"/>
                  </a:cubicBezTo>
                  <a:cubicBezTo>
                    <a:pt x="54" y="114"/>
                    <a:pt x="49" y="118"/>
                    <a:pt x="50" y="122"/>
                  </a:cubicBezTo>
                  <a:cubicBezTo>
                    <a:pt x="50" y="123"/>
                    <a:pt x="54" y="126"/>
                    <a:pt x="54" y="127"/>
                  </a:cubicBezTo>
                  <a:cubicBezTo>
                    <a:pt x="53" y="127"/>
                    <a:pt x="52" y="127"/>
                    <a:pt x="52" y="127"/>
                  </a:cubicBezTo>
                  <a:cubicBezTo>
                    <a:pt x="51" y="127"/>
                    <a:pt x="50" y="127"/>
                    <a:pt x="50" y="127"/>
                  </a:cubicBezTo>
                  <a:cubicBezTo>
                    <a:pt x="49" y="127"/>
                    <a:pt x="48" y="127"/>
                    <a:pt x="48" y="127"/>
                  </a:cubicBezTo>
                  <a:cubicBezTo>
                    <a:pt x="46" y="127"/>
                    <a:pt x="44" y="127"/>
                    <a:pt x="42" y="127"/>
                  </a:cubicBezTo>
                  <a:cubicBezTo>
                    <a:pt x="32" y="127"/>
                    <a:pt x="21" y="127"/>
                    <a:pt x="11" y="127"/>
                  </a:cubicBezTo>
                  <a:cubicBezTo>
                    <a:pt x="9" y="127"/>
                    <a:pt x="6" y="127"/>
                    <a:pt x="3" y="127"/>
                  </a:cubicBezTo>
                  <a:cubicBezTo>
                    <a:pt x="2" y="127"/>
                    <a:pt x="1" y="127"/>
                    <a:pt x="1" y="127"/>
                  </a:cubicBezTo>
                  <a:cubicBezTo>
                    <a:pt x="0" y="128"/>
                    <a:pt x="1" y="158"/>
                    <a:pt x="0" y="161"/>
                  </a:cubicBezTo>
                  <a:cubicBezTo>
                    <a:pt x="0" y="173"/>
                    <a:pt x="0" y="186"/>
                    <a:pt x="0" y="198"/>
                  </a:cubicBezTo>
                  <a:cubicBezTo>
                    <a:pt x="0" y="201"/>
                    <a:pt x="0" y="204"/>
                    <a:pt x="0" y="207"/>
                  </a:cubicBezTo>
                  <a:cubicBezTo>
                    <a:pt x="0" y="207"/>
                    <a:pt x="0" y="208"/>
                    <a:pt x="0" y="209"/>
                  </a:cubicBezTo>
                  <a:cubicBezTo>
                    <a:pt x="0" y="210"/>
                    <a:pt x="0" y="210"/>
                    <a:pt x="0" y="211"/>
                  </a:cubicBezTo>
                  <a:cubicBezTo>
                    <a:pt x="0" y="211"/>
                    <a:pt x="3" y="220"/>
                    <a:pt x="4" y="220"/>
                  </a:cubicBezTo>
                  <a:cubicBezTo>
                    <a:pt x="4" y="221"/>
                    <a:pt x="7" y="222"/>
                    <a:pt x="8" y="223"/>
                  </a:cubicBezTo>
                  <a:cubicBezTo>
                    <a:pt x="18" y="233"/>
                    <a:pt x="26" y="243"/>
                    <a:pt x="38" y="249"/>
                  </a:cubicBezTo>
                  <a:cubicBezTo>
                    <a:pt x="44" y="248"/>
                    <a:pt x="51" y="247"/>
                    <a:pt x="57" y="246"/>
                  </a:cubicBezTo>
                  <a:cubicBezTo>
                    <a:pt x="62" y="246"/>
                    <a:pt x="74" y="246"/>
                    <a:pt x="78" y="24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0" name="Google Shape;180;p2"/>
            <p:cNvSpPr/>
            <p:nvPr/>
          </p:nvSpPr>
          <p:spPr>
            <a:xfrm>
              <a:off x="6066956" y="5540468"/>
              <a:ext cx="1263" cy="2525"/>
            </a:xfrm>
            <a:custGeom>
              <a:rect b="b" l="l" r="r" t="t"/>
              <a:pathLst>
                <a:path extrusionOk="0" h="1" w="1">
                  <a:moveTo>
                    <a:pt x="0" y="1"/>
                  </a:moveTo>
                  <a:cubicBezTo>
                    <a:pt x="1" y="0"/>
                    <a:pt x="1" y="0"/>
                    <a:pt x="1" y="0"/>
                  </a:cubicBezTo>
                  <a:cubicBezTo>
                    <a:pt x="0" y="0"/>
                    <a:pt x="0" y="0"/>
                    <a:pt x="0" y="0"/>
                  </a:cubicBezTo>
                  <a:cubicBezTo>
                    <a:pt x="0" y="0"/>
                    <a:pt x="0" y="1"/>
                    <a:pt x="0"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1" name="Google Shape;181;p2"/>
            <p:cNvSpPr/>
            <p:nvPr/>
          </p:nvSpPr>
          <p:spPr>
            <a:xfrm>
              <a:off x="5845973" y="5012636"/>
              <a:ext cx="603597" cy="544248"/>
            </a:xfrm>
            <a:custGeom>
              <a:rect b="b" l="l" r="r" t="t"/>
              <a:pathLst>
                <a:path extrusionOk="0" h="314" w="348">
                  <a:moveTo>
                    <a:pt x="75" y="164"/>
                  </a:moveTo>
                  <a:cubicBezTo>
                    <a:pt x="74" y="163"/>
                    <a:pt x="74" y="163"/>
                    <a:pt x="74" y="163"/>
                  </a:cubicBezTo>
                  <a:cubicBezTo>
                    <a:pt x="75" y="165"/>
                    <a:pt x="75" y="166"/>
                    <a:pt x="75" y="167"/>
                  </a:cubicBezTo>
                  <a:cubicBezTo>
                    <a:pt x="76" y="172"/>
                    <a:pt x="75" y="165"/>
                    <a:pt x="74" y="170"/>
                  </a:cubicBezTo>
                  <a:cubicBezTo>
                    <a:pt x="74" y="172"/>
                    <a:pt x="76" y="174"/>
                    <a:pt x="76" y="175"/>
                  </a:cubicBezTo>
                  <a:cubicBezTo>
                    <a:pt x="76" y="181"/>
                    <a:pt x="75" y="184"/>
                    <a:pt x="75" y="189"/>
                  </a:cubicBezTo>
                  <a:cubicBezTo>
                    <a:pt x="76" y="192"/>
                    <a:pt x="79" y="195"/>
                    <a:pt x="79" y="197"/>
                  </a:cubicBezTo>
                  <a:cubicBezTo>
                    <a:pt x="80" y="199"/>
                    <a:pt x="79" y="200"/>
                    <a:pt x="79" y="201"/>
                  </a:cubicBezTo>
                  <a:cubicBezTo>
                    <a:pt x="80" y="203"/>
                    <a:pt x="83" y="204"/>
                    <a:pt x="84" y="207"/>
                  </a:cubicBezTo>
                  <a:cubicBezTo>
                    <a:pt x="85" y="209"/>
                    <a:pt x="85" y="211"/>
                    <a:pt x="86" y="213"/>
                  </a:cubicBezTo>
                  <a:cubicBezTo>
                    <a:pt x="86" y="215"/>
                    <a:pt x="85" y="218"/>
                    <a:pt x="85" y="219"/>
                  </a:cubicBezTo>
                  <a:cubicBezTo>
                    <a:pt x="84" y="221"/>
                    <a:pt x="86" y="224"/>
                    <a:pt x="87" y="226"/>
                  </a:cubicBezTo>
                  <a:cubicBezTo>
                    <a:pt x="87" y="227"/>
                    <a:pt x="86" y="230"/>
                    <a:pt x="86" y="231"/>
                  </a:cubicBezTo>
                  <a:cubicBezTo>
                    <a:pt x="86" y="234"/>
                    <a:pt x="89" y="236"/>
                    <a:pt x="90" y="239"/>
                  </a:cubicBezTo>
                  <a:cubicBezTo>
                    <a:pt x="90" y="241"/>
                    <a:pt x="88" y="244"/>
                    <a:pt x="90" y="247"/>
                  </a:cubicBezTo>
                  <a:cubicBezTo>
                    <a:pt x="91" y="249"/>
                    <a:pt x="94" y="250"/>
                    <a:pt x="95" y="253"/>
                  </a:cubicBezTo>
                  <a:cubicBezTo>
                    <a:pt x="95" y="259"/>
                    <a:pt x="93" y="251"/>
                    <a:pt x="93" y="256"/>
                  </a:cubicBezTo>
                  <a:cubicBezTo>
                    <a:pt x="93" y="259"/>
                    <a:pt x="96" y="261"/>
                    <a:pt x="97" y="263"/>
                  </a:cubicBezTo>
                  <a:cubicBezTo>
                    <a:pt x="97" y="266"/>
                    <a:pt x="98" y="269"/>
                    <a:pt x="99" y="272"/>
                  </a:cubicBezTo>
                  <a:cubicBezTo>
                    <a:pt x="99" y="274"/>
                    <a:pt x="101" y="276"/>
                    <a:pt x="103" y="278"/>
                  </a:cubicBezTo>
                  <a:cubicBezTo>
                    <a:pt x="105" y="281"/>
                    <a:pt x="107" y="285"/>
                    <a:pt x="108" y="288"/>
                  </a:cubicBezTo>
                  <a:cubicBezTo>
                    <a:pt x="110" y="291"/>
                    <a:pt x="122" y="302"/>
                    <a:pt x="125" y="304"/>
                  </a:cubicBezTo>
                  <a:cubicBezTo>
                    <a:pt x="126" y="305"/>
                    <a:pt x="126" y="305"/>
                    <a:pt x="127" y="305"/>
                  </a:cubicBezTo>
                  <a:cubicBezTo>
                    <a:pt x="128" y="305"/>
                    <a:pt x="128" y="305"/>
                    <a:pt x="128" y="305"/>
                  </a:cubicBezTo>
                  <a:cubicBezTo>
                    <a:pt x="128" y="305"/>
                    <a:pt x="128" y="305"/>
                    <a:pt x="128" y="305"/>
                  </a:cubicBezTo>
                  <a:cubicBezTo>
                    <a:pt x="129" y="304"/>
                    <a:pt x="132" y="302"/>
                    <a:pt x="133" y="302"/>
                  </a:cubicBezTo>
                  <a:cubicBezTo>
                    <a:pt x="133" y="302"/>
                    <a:pt x="134" y="303"/>
                    <a:pt x="134" y="302"/>
                  </a:cubicBezTo>
                  <a:cubicBezTo>
                    <a:pt x="135" y="302"/>
                    <a:pt x="136" y="288"/>
                    <a:pt x="143" y="290"/>
                  </a:cubicBezTo>
                  <a:cubicBezTo>
                    <a:pt x="145" y="291"/>
                    <a:pt x="145" y="293"/>
                    <a:pt x="145" y="295"/>
                  </a:cubicBezTo>
                  <a:cubicBezTo>
                    <a:pt x="145" y="297"/>
                    <a:pt x="150" y="294"/>
                    <a:pt x="150" y="298"/>
                  </a:cubicBezTo>
                  <a:cubicBezTo>
                    <a:pt x="151" y="305"/>
                    <a:pt x="149" y="295"/>
                    <a:pt x="148" y="301"/>
                  </a:cubicBezTo>
                  <a:cubicBezTo>
                    <a:pt x="148" y="302"/>
                    <a:pt x="149" y="302"/>
                    <a:pt x="150" y="303"/>
                  </a:cubicBezTo>
                  <a:cubicBezTo>
                    <a:pt x="150" y="304"/>
                    <a:pt x="150" y="307"/>
                    <a:pt x="151" y="308"/>
                  </a:cubicBezTo>
                  <a:cubicBezTo>
                    <a:pt x="151" y="308"/>
                    <a:pt x="152" y="308"/>
                    <a:pt x="152" y="308"/>
                  </a:cubicBezTo>
                  <a:cubicBezTo>
                    <a:pt x="153" y="308"/>
                    <a:pt x="153" y="307"/>
                    <a:pt x="154" y="308"/>
                  </a:cubicBezTo>
                  <a:cubicBezTo>
                    <a:pt x="158" y="309"/>
                    <a:pt x="164" y="313"/>
                    <a:pt x="169" y="313"/>
                  </a:cubicBezTo>
                  <a:cubicBezTo>
                    <a:pt x="174" y="313"/>
                    <a:pt x="178" y="311"/>
                    <a:pt x="182" y="311"/>
                  </a:cubicBezTo>
                  <a:cubicBezTo>
                    <a:pt x="185" y="312"/>
                    <a:pt x="192" y="314"/>
                    <a:pt x="192" y="314"/>
                  </a:cubicBezTo>
                  <a:cubicBezTo>
                    <a:pt x="199" y="313"/>
                    <a:pt x="193" y="311"/>
                    <a:pt x="196" y="308"/>
                  </a:cubicBezTo>
                  <a:cubicBezTo>
                    <a:pt x="197" y="307"/>
                    <a:pt x="199" y="308"/>
                    <a:pt x="200" y="307"/>
                  </a:cubicBezTo>
                  <a:cubicBezTo>
                    <a:pt x="202" y="306"/>
                    <a:pt x="202" y="304"/>
                    <a:pt x="203" y="303"/>
                  </a:cubicBezTo>
                  <a:cubicBezTo>
                    <a:pt x="205" y="301"/>
                    <a:pt x="212" y="302"/>
                    <a:pt x="213" y="300"/>
                  </a:cubicBezTo>
                  <a:cubicBezTo>
                    <a:pt x="214" y="300"/>
                    <a:pt x="213" y="299"/>
                    <a:pt x="213" y="298"/>
                  </a:cubicBezTo>
                  <a:cubicBezTo>
                    <a:pt x="213" y="296"/>
                    <a:pt x="213" y="294"/>
                    <a:pt x="213" y="292"/>
                  </a:cubicBezTo>
                  <a:cubicBezTo>
                    <a:pt x="213" y="287"/>
                    <a:pt x="213" y="281"/>
                    <a:pt x="213" y="275"/>
                  </a:cubicBezTo>
                  <a:cubicBezTo>
                    <a:pt x="213" y="252"/>
                    <a:pt x="213" y="228"/>
                    <a:pt x="213" y="205"/>
                  </a:cubicBezTo>
                  <a:cubicBezTo>
                    <a:pt x="213" y="204"/>
                    <a:pt x="213" y="204"/>
                    <a:pt x="213" y="203"/>
                  </a:cubicBezTo>
                  <a:cubicBezTo>
                    <a:pt x="213" y="202"/>
                    <a:pt x="213" y="201"/>
                    <a:pt x="213" y="201"/>
                  </a:cubicBezTo>
                  <a:cubicBezTo>
                    <a:pt x="213" y="198"/>
                    <a:pt x="213" y="195"/>
                    <a:pt x="213" y="192"/>
                  </a:cubicBezTo>
                  <a:cubicBezTo>
                    <a:pt x="213" y="178"/>
                    <a:pt x="213" y="163"/>
                    <a:pt x="213" y="149"/>
                  </a:cubicBezTo>
                  <a:cubicBezTo>
                    <a:pt x="213" y="145"/>
                    <a:pt x="213" y="141"/>
                    <a:pt x="213" y="137"/>
                  </a:cubicBezTo>
                  <a:cubicBezTo>
                    <a:pt x="213" y="136"/>
                    <a:pt x="213" y="135"/>
                    <a:pt x="213" y="134"/>
                  </a:cubicBezTo>
                  <a:cubicBezTo>
                    <a:pt x="213" y="134"/>
                    <a:pt x="213" y="133"/>
                    <a:pt x="213" y="133"/>
                  </a:cubicBezTo>
                  <a:cubicBezTo>
                    <a:pt x="214" y="132"/>
                    <a:pt x="215" y="133"/>
                    <a:pt x="215" y="133"/>
                  </a:cubicBezTo>
                  <a:cubicBezTo>
                    <a:pt x="222" y="133"/>
                    <a:pt x="229" y="133"/>
                    <a:pt x="236" y="133"/>
                  </a:cubicBezTo>
                  <a:cubicBezTo>
                    <a:pt x="237" y="133"/>
                    <a:pt x="238" y="133"/>
                    <a:pt x="239" y="133"/>
                  </a:cubicBezTo>
                  <a:cubicBezTo>
                    <a:pt x="239" y="132"/>
                    <a:pt x="239" y="131"/>
                    <a:pt x="239" y="131"/>
                  </a:cubicBezTo>
                  <a:cubicBezTo>
                    <a:pt x="239" y="129"/>
                    <a:pt x="239" y="128"/>
                    <a:pt x="239" y="126"/>
                  </a:cubicBezTo>
                  <a:cubicBezTo>
                    <a:pt x="239" y="104"/>
                    <a:pt x="239" y="82"/>
                    <a:pt x="239" y="60"/>
                  </a:cubicBezTo>
                  <a:cubicBezTo>
                    <a:pt x="239" y="54"/>
                    <a:pt x="239" y="48"/>
                    <a:pt x="239" y="42"/>
                  </a:cubicBezTo>
                  <a:cubicBezTo>
                    <a:pt x="239" y="41"/>
                    <a:pt x="239" y="39"/>
                    <a:pt x="239" y="38"/>
                  </a:cubicBezTo>
                  <a:cubicBezTo>
                    <a:pt x="239" y="37"/>
                    <a:pt x="239" y="36"/>
                    <a:pt x="239" y="36"/>
                  </a:cubicBezTo>
                  <a:cubicBezTo>
                    <a:pt x="243" y="36"/>
                    <a:pt x="243" y="36"/>
                    <a:pt x="243" y="36"/>
                  </a:cubicBezTo>
                  <a:cubicBezTo>
                    <a:pt x="246" y="36"/>
                    <a:pt x="248" y="36"/>
                    <a:pt x="251" y="35"/>
                  </a:cubicBezTo>
                  <a:cubicBezTo>
                    <a:pt x="262" y="34"/>
                    <a:pt x="274" y="32"/>
                    <a:pt x="285" y="30"/>
                  </a:cubicBezTo>
                  <a:cubicBezTo>
                    <a:pt x="288" y="29"/>
                    <a:pt x="298" y="27"/>
                    <a:pt x="298" y="28"/>
                  </a:cubicBezTo>
                  <a:cubicBezTo>
                    <a:pt x="300" y="29"/>
                    <a:pt x="304" y="34"/>
                    <a:pt x="304" y="36"/>
                  </a:cubicBezTo>
                  <a:cubicBezTo>
                    <a:pt x="305" y="37"/>
                    <a:pt x="304" y="41"/>
                    <a:pt x="306" y="40"/>
                  </a:cubicBezTo>
                  <a:cubicBezTo>
                    <a:pt x="312" y="39"/>
                    <a:pt x="318" y="27"/>
                    <a:pt x="326" y="26"/>
                  </a:cubicBezTo>
                  <a:cubicBezTo>
                    <a:pt x="329" y="26"/>
                    <a:pt x="327" y="30"/>
                    <a:pt x="330" y="29"/>
                  </a:cubicBezTo>
                  <a:cubicBezTo>
                    <a:pt x="336" y="26"/>
                    <a:pt x="340" y="21"/>
                    <a:pt x="347" y="23"/>
                  </a:cubicBezTo>
                  <a:cubicBezTo>
                    <a:pt x="348" y="22"/>
                    <a:pt x="348" y="22"/>
                    <a:pt x="348" y="22"/>
                  </a:cubicBezTo>
                  <a:cubicBezTo>
                    <a:pt x="348" y="22"/>
                    <a:pt x="348" y="22"/>
                    <a:pt x="348" y="22"/>
                  </a:cubicBezTo>
                  <a:cubicBezTo>
                    <a:pt x="346" y="20"/>
                    <a:pt x="345" y="18"/>
                    <a:pt x="343" y="17"/>
                  </a:cubicBezTo>
                  <a:cubicBezTo>
                    <a:pt x="339" y="14"/>
                    <a:pt x="327" y="14"/>
                    <a:pt x="322" y="14"/>
                  </a:cubicBezTo>
                  <a:cubicBezTo>
                    <a:pt x="316" y="15"/>
                    <a:pt x="309" y="16"/>
                    <a:pt x="303" y="17"/>
                  </a:cubicBezTo>
                  <a:cubicBezTo>
                    <a:pt x="303" y="17"/>
                    <a:pt x="303" y="17"/>
                    <a:pt x="303" y="17"/>
                  </a:cubicBezTo>
                  <a:cubicBezTo>
                    <a:pt x="301" y="17"/>
                    <a:pt x="301" y="17"/>
                    <a:pt x="301" y="17"/>
                  </a:cubicBezTo>
                  <a:cubicBezTo>
                    <a:pt x="292" y="19"/>
                    <a:pt x="283" y="22"/>
                    <a:pt x="273" y="23"/>
                  </a:cubicBezTo>
                  <a:cubicBezTo>
                    <a:pt x="266" y="25"/>
                    <a:pt x="255" y="25"/>
                    <a:pt x="248" y="28"/>
                  </a:cubicBezTo>
                  <a:cubicBezTo>
                    <a:pt x="247" y="28"/>
                    <a:pt x="247" y="26"/>
                    <a:pt x="245" y="26"/>
                  </a:cubicBezTo>
                  <a:cubicBezTo>
                    <a:pt x="242" y="25"/>
                    <a:pt x="237" y="28"/>
                    <a:pt x="233" y="28"/>
                  </a:cubicBezTo>
                  <a:cubicBezTo>
                    <a:pt x="230" y="28"/>
                    <a:pt x="227" y="25"/>
                    <a:pt x="224" y="24"/>
                  </a:cubicBezTo>
                  <a:cubicBezTo>
                    <a:pt x="222" y="24"/>
                    <a:pt x="213" y="23"/>
                    <a:pt x="211" y="23"/>
                  </a:cubicBezTo>
                  <a:cubicBezTo>
                    <a:pt x="210" y="23"/>
                    <a:pt x="208" y="25"/>
                    <a:pt x="207" y="25"/>
                  </a:cubicBezTo>
                  <a:cubicBezTo>
                    <a:pt x="206" y="25"/>
                    <a:pt x="206" y="23"/>
                    <a:pt x="205" y="23"/>
                  </a:cubicBezTo>
                  <a:cubicBezTo>
                    <a:pt x="200" y="22"/>
                    <a:pt x="191" y="24"/>
                    <a:pt x="185" y="23"/>
                  </a:cubicBezTo>
                  <a:cubicBezTo>
                    <a:pt x="180" y="21"/>
                    <a:pt x="178" y="13"/>
                    <a:pt x="172" y="11"/>
                  </a:cubicBezTo>
                  <a:cubicBezTo>
                    <a:pt x="172" y="11"/>
                    <a:pt x="171" y="11"/>
                    <a:pt x="170" y="11"/>
                  </a:cubicBezTo>
                  <a:cubicBezTo>
                    <a:pt x="168" y="11"/>
                    <a:pt x="166" y="11"/>
                    <a:pt x="164" y="11"/>
                  </a:cubicBezTo>
                  <a:cubicBezTo>
                    <a:pt x="157" y="11"/>
                    <a:pt x="150" y="12"/>
                    <a:pt x="143" y="12"/>
                  </a:cubicBezTo>
                  <a:cubicBezTo>
                    <a:pt x="122" y="12"/>
                    <a:pt x="100" y="11"/>
                    <a:pt x="79" y="12"/>
                  </a:cubicBezTo>
                  <a:cubicBezTo>
                    <a:pt x="77" y="12"/>
                    <a:pt x="58" y="13"/>
                    <a:pt x="58" y="13"/>
                  </a:cubicBezTo>
                  <a:cubicBezTo>
                    <a:pt x="53" y="11"/>
                    <a:pt x="47" y="2"/>
                    <a:pt x="42" y="1"/>
                  </a:cubicBezTo>
                  <a:cubicBezTo>
                    <a:pt x="36" y="0"/>
                    <a:pt x="19" y="9"/>
                    <a:pt x="19" y="9"/>
                  </a:cubicBezTo>
                  <a:cubicBezTo>
                    <a:pt x="18" y="8"/>
                    <a:pt x="19" y="7"/>
                    <a:pt x="18" y="7"/>
                  </a:cubicBezTo>
                  <a:cubicBezTo>
                    <a:pt x="17" y="7"/>
                    <a:pt x="15" y="9"/>
                    <a:pt x="13" y="8"/>
                  </a:cubicBezTo>
                  <a:cubicBezTo>
                    <a:pt x="6" y="6"/>
                    <a:pt x="10" y="5"/>
                    <a:pt x="1" y="9"/>
                  </a:cubicBezTo>
                  <a:cubicBezTo>
                    <a:pt x="0" y="9"/>
                    <a:pt x="0" y="9"/>
                    <a:pt x="0" y="9"/>
                  </a:cubicBezTo>
                  <a:cubicBezTo>
                    <a:pt x="0" y="11"/>
                    <a:pt x="0" y="14"/>
                    <a:pt x="0" y="17"/>
                  </a:cubicBezTo>
                  <a:cubicBezTo>
                    <a:pt x="0" y="21"/>
                    <a:pt x="0" y="28"/>
                    <a:pt x="3" y="31"/>
                  </a:cubicBezTo>
                  <a:cubicBezTo>
                    <a:pt x="4" y="32"/>
                    <a:pt x="6" y="34"/>
                    <a:pt x="7" y="35"/>
                  </a:cubicBezTo>
                  <a:cubicBezTo>
                    <a:pt x="8" y="37"/>
                    <a:pt x="7" y="39"/>
                    <a:pt x="8" y="41"/>
                  </a:cubicBezTo>
                  <a:cubicBezTo>
                    <a:pt x="12" y="45"/>
                    <a:pt x="18" y="48"/>
                    <a:pt x="20" y="53"/>
                  </a:cubicBezTo>
                  <a:cubicBezTo>
                    <a:pt x="23" y="61"/>
                    <a:pt x="34" y="80"/>
                    <a:pt x="40" y="86"/>
                  </a:cubicBezTo>
                  <a:cubicBezTo>
                    <a:pt x="41" y="87"/>
                    <a:pt x="45" y="100"/>
                    <a:pt x="46" y="103"/>
                  </a:cubicBezTo>
                  <a:cubicBezTo>
                    <a:pt x="48" y="110"/>
                    <a:pt x="55" y="114"/>
                    <a:pt x="58" y="120"/>
                  </a:cubicBezTo>
                  <a:cubicBezTo>
                    <a:pt x="59" y="122"/>
                    <a:pt x="60" y="126"/>
                    <a:pt x="61" y="128"/>
                  </a:cubicBezTo>
                  <a:cubicBezTo>
                    <a:pt x="63" y="132"/>
                    <a:pt x="72" y="139"/>
                    <a:pt x="75" y="148"/>
                  </a:cubicBezTo>
                  <a:cubicBezTo>
                    <a:pt x="76" y="148"/>
                    <a:pt x="76" y="150"/>
                    <a:pt x="76" y="15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2" name="Google Shape;182;p2"/>
            <p:cNvSpPr/>
            <p:nvPr/>
          </p:nvSpPr>
          <p:spPr>
            <a:xfrm>
              <a:off x="5976037" y="5270238"/>
              <a:ext cx="12628" cy="27781"/>
            </a:xfrm>
            <a:custGeom>
              <a:rect b="b" l="l" r="r" t="t"/>
              <a:pathLst>
                <a:path extrusionOk="0" h="16" w="7">
                  <a:moveTo>
                    <a:pt x="1" y="2"/>
                  </a:moveTo>
                  <a:cubicBezTo>
                    <a:pt x="1" y="2"/>
                    <a:pt x="1" y="2"/>
                    <a:pt x="1" y="2"/>
                  </a:cubicBezTo>
                  <a:cubicBezTo>
                    <a:pt x="6" y="0"/>
                    <a:pt x="4" y="7"/>
                    <a:pt x="4" y="10"/>
                  </a:cubicBezTo>
                  <a:cubicBezTo>
                    <a:pt x="5" y="11"/>
                    <a:pt x="7" y="16"/>
                    <a:pt x="5" y="16"/>
                  </a:cubicBezTo>
                  <a:cubicBezTo>
                    <a:pt x="4" y="16"/>
                    <a:pt x="1" y="15"/>
                    <a:pt x="0" y="1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3" name="Google Shape;183;p2"/>
            <p:cNvSpPr/>
            <p:nvPr/>
          </p:nvSpPr>
          <p:spPr>
            <a:xfrm>
              <a:off x="6448308" y="4953287"/>
              <a:ext cx="351046" cy="311901"/>
            </a:xfrm>
            <a:custGeom>
              <a:rect b="b" l="l" r="r" t="t"/>
              <a:pathLst>
                <a:path extrusionOk="0" h="180" w="203">
                  <a:moveTo>
                    <a:pt x="3" y="64"/>
                  </a:moveTo>
                  <a:cubicBezTo>
                    <a:pt x="7" y="68"/>
                    <a:pt x="13" y="74"/>
                    <a:pt x="15" y="80"/>
                  </a:cubicBezTo>
                  <a:cubicBezTo>
                    <a:pt x="15" y="80"/>
                    <a:pt x="15" y="81"/>
                    <a:pt x="15" y="81"/>
                  </a:cubicBezTo>
                  <a:cubicBezTo>
                    <a:pt x="15" y="82"/>
                    <a:pt x="15" y="82"/>
                    <a:pt x="15" y="83"/>
                  </a:cubicBezTo>
                  <a:cubicBezTo>
                    <a:pt x="16" y="84"/>
                    <a:pt x="18" y="85"/>
                    <a:pt x="19" y="87"/>
                  </a:cubicBezTo>
                  <a:cubicBezTo>
                    <a:pt x="19" y="91"/>
                    <a:pt x="19" y="91"/>
                    <a:pt x="19" y="91"/>
                  </a:cubicBezTo>
                  <a:cubicBezTo>
                    <a:pt x="20" y="94"/>
                    <a:pt x="23" y="101"/>
                    <a:pt x="25" y="103"/>
                  </a:cubicBezTo>
                  <a:cubicBezTo>
                    <a:pt x="28" y="104"/>
                    <a:pt x="28" y="104"/>
                    <a:pt x="28" y="104"/>
                  </a:cubicBezTo>
                  <a:cubicBezTo>
                    <a:pt x="29" y="105"/>
                    <a:pt x="28" y="105"/>
                    <a:pt x="28" y="106"/>
                  </a:cubicBezTo>
                  <a:cubicBezTo>
                    <a:pt x="29" y="108"/>
                    <a:pt x="33" y="110"/>
                    <a:pt x="35" y="111"/>
                  </a:cubicBezTo>
                  <a:cubicBezTo>
                    <a:pt x="39" y="115"/>
                    <a:pt x="47" y="114"/>
                    <a:pt x="50" y="118"/>
                  </a:cubicBezTo>
                  <a:cubicBezTo>
                    <a:pt x="52" y="120"/>
                    <a:pt x="50" y="124"/>
                    <a:pt x="52" y="127"/>
                  </a:cubicBezTo>
                  <a:cubicBezTo>
                    <a:pt x="53" y="130"/>
                    <a:pt x="61" y="127"/>
                    <a:pt x="62" y="128"/>
                  </a:cubicBezTo>
                  <a:cubicBezTo>
                    <a:pt x="63" y="129"/>
                    <a:pt x="60" y="143"/>
                    <a:pt x="62" y="146"/>
                  </a:cubicBezTo>
                  <a:cubicBezTo>
                    <a:pt x="63" y="147"/>
                    <a:pt x="66" y="148"/>
                    <a:pt x="67" y="150"/>
                  </a:cubicBezTo>
                  <a:cubicBezTo>
                    <a:pt x="68" y="152"/>
                    <a:pt x="67" y="155"/>
                    <a:pt x="69" y="157"/>
                  </a:cubicBezTo>
                  <a:cubicBezTo>
                    <a:pt x="69" y="157"/>
                    <a:pt x="89" y="161"/>
                    <a:pt x="94" y="163"/>
                  </a:cubicBezTo>
                  <a:cubicBezTo>
                    <a:pt x="97" y="165"/>
                    <a:pt x="92" y="166"/>
                    <a:pt x="95" y="169"/>
                  </a:cubicBezTo>
                  <a:cubicBezTo>
                    <a:pt x="96" y="171"/>
                    <a:pt x="98" y="170"/>
                    <a:pt x="99" y="170"/>
                  </a:cubicBezTo>
                  <a:cubicBezTo>
                    <a:pt x="100" y="171"/>
                    <a:pt x="101" y="173"/>
                    <a:pt x="102" y="173"/>
                  </a:cubicBezTo>
                  <a:cubicBezTo>
                    <a:pt x="105" y="174"/>
                    <a:pt x="109" y="172"/>
                    <a:pt x="112" y="172"/>
                  </a:cubicBezTo>
                  <a:cubicBezTo>
                    <a:pt x="117" y="173"/>
                    <a:pt x="121" y="177"/>
                    <a:pt x="125" y="178"/>
                  </a:cubicBezTo>
                  <a:cubicBezTo>
                    <a:pt x="127" y="179"/>
                    <a:pt x="130" y="178"/>
                    <a:pt x="132" y="178"/>
                  </a:cubicBezTo>
                  <a:cubicBezTo>
                    <a:pt x="136" y="177"/>
                    <a:pt x="140" y="177"/>
                    <a:pt x="145" y="178"/>
                  </a:cubicBezTo>
                  <a:cubicBezTo>
                    <a:pt x="147" y="178"/>
                    <a:pt x="149" y="180"/>
                    <a:pt x="150" y="180"/>
                  </a:cubicBezTo>
                  <a:cubicBezTo>
                    <a:pt x="152" y="180"/>
                    <a:pt x="166" y="166"/>
                    <a:pt x="168" y="164"/>
                  </a:cubicBezTo>
                  <a:cubicBezTo>
                    <a:pt x="172" y="160"/>
                    <a:pt x="175" y="157"/>
                    <a:pt x="179" y="153"/>
                  </a:cubicBezTo>
                  <a:cubicBezTo>
                    <a:pt x="179" y="153"/>
                    <a:pt x="179" y="152"/>
                    <a:pt x="180" y="152"/>
                  </a:cubicBezTo>
                  <a:cubicBezTo>
                    <a:pt x="181" y="152"/>
                    <a:pt x="182" y="154"/>
                    <a:pt x="182" y="153"/>
                  </a:cubicBezTo>
                  <a:cubicBezTo>
                    <a:pt x="182" y="151"/>
                    <a:pt x="179" y="149"/>
                    <a:pt x="179" y="147"/>
                  </a:cubicBezTo>
                  <a:cubicBezTo>
                    <a:pt x="179" y="145"/>
                    <a:pt x="183" y="143"/>
                    <a:pt x="183" y="141"/>
                  </a:cubicBezTo>
                  <a:cubicBezTo>
                    <a:pt x="184" y="139"/>
                    <a:pt x="182" y="136"/>
                    <a:pt x="183" y="133"/>
                  </a:cubicBezTo>
                  <a:cubicBezTo>
                    <a:pt x="185" y="130"/>
                    <a:pt x="186" y="133"/>
                    <a:pt x="188" y="132"/>
                  </a:cubicBezTo>
                  <a:cubicBezTo>
                    <a:pt x="191" y="129"/>
                    <a:pt x="192" y="120"/>
                    <a:pt x="196" y="118"/>
                  </a:cubicBezTo>
                  <a:cubicBezTo>
                    <a:pt x="196" y="118"/>
                    <a:pt x="197" y="119"/>
                    <a:pt x="198" y="118"/>
                  </a:cubicBezTo>
                  <a:cubicBezTo>
                    <a:pt x="198" y="115"/>
                    <a:pt x="198" y="115"/>
                    <a:pt x="198" y="115"/>
                  </a:cubicBezTo>
                  <a:cubicBezTo>
                    <a:pt x="198" y="114"/>
                    <a:pt x="199" y="113"/>
                    <a:pt x="199" y="112"/>
                  </a:cubicBezTo>
                  <a:cubicBezTo>
                    <a:pt x="197" y="110"/>
                    <a:pt x="197" y="110"/>
                    <a:pt x="197" y="110"/>
                  </a:cubicBezTo>
                  <a:cubicBezTo>
                    <a:pt x="197" y="110"/>
                    <a:pt x="197" y="108"/>
                    <a:pt x="196" y="108"/>
                  </a:cubicBezTo>
                  <a:cubicBezTo>
                    <a:pt x="196" y="109"/>
                    <a:pt x="195" y="111"/>
                    <a:pt x="194" y="109"/>
                  </a:cubicBezTo>
                  <a:cubicBezTo>
                    <a:pt x="193" y="108"/>
                    <a:pt x="194" y="106"/>
                    <a:pt x="192" y="103"/>
                  </a:cubicBezTo>
                  <a:cubicBezTo>
                    <a:pt x="191" y="101"/>
                    <a:pt x="197" y="95"/>
                    <a:pt x="195" y="92"/>
                  </a:cubicBezTo>
                  <a:cubicBezTo>
                    <a:pt x="194" y="92"/>
                    <a:pt x="188" y="92"/>
                    <a:pt x="191" y="86"/>
                  </a:cubicBezTo>
                  <a:cubicBezTo>
                    <a:pt x="192" y="84"/>
                    <a:pt x="196" y="86"/>
                    <a:pt x="197" y="85"/>
                  </a:cubicBezTo>
                  <a:cubicBezTo>
                    <a:pt x="199" y="83"/>
                    <a:pt x="196" y="80"/>
                    <a:pt x="196" y="79"/>
                  </a:cubicBezTo>
                  <a:cubicBezTo>
                    <a:pt x="196" y="78"/>
                    <a:pt x="201" y="74"/>
                    <a:pt x="201" y="74"/>
                  </a:cubicBezTo>
                  <a:cubicBezTo>
                    <a:pt x="201" y="72"/>
                    <a:pt x="199" y="72"/>
                    <a:pt x="199" y="71"/>
                  </a:cubicBezTo>
                  <a:cubicBezTo>
                    <a:pt x="199" y="68"/>
                    <a:pt x="199" y="63"/>
                    <a:pt x="199" y="60"/>
                  </a:cubicBezTo>
                  <a:cubicBezTo>
                    <a:pt x="200" y="59"/>
                    <a:pt x="202" y="56"/>
                    <a:pt x="202" y="54"/>
                  </a:cubicBezTo>
                  <a:cubicBezTo>
                    <a:pt x="202" y="53"/>
                    <a:pt x="200" y="53"/>
                    <a:pt x="200" y="52"/>
                  </a:cubicBezTo>
                  <a:cubicBezTo>
                    <a:pt x="200" y="50"/>
                    <a:pt x="202" y="48"/>
                    <a:pt x="202" y="47"/>
                  </a:cubicBezTo>
                  <a:cubicBezTo>
                    <a:pt x="203" y="44"/>
                    <a:pt x="197" y="39"/>
                    <a:pt x="198" y="36"/>
                  </a:cubicBezTo>
                  <a:cubicBezTo>
                    <a:pt x="198" y="35"/>
                    <a:pt x="203" y="32"/>
                    <a:pt x="201" y="30"/>
                  </a:cubicBezTo>
                  <a:cubicBezTo>
                    <a:pt x="201" y="30"/>
                    <a:pt x="200" y="30"/>
                    <a:pt x="200" y="30"/>
                  </a:cubicBezTo>
                  <a:cubicBezTo>
                    <a:pt x="199" y="30"/>
                    <a:pt x="198" y="30"/>
                    <a:pt x="198" y="30"/>
                  </a:cubicBezTo>
                  <a:cubicBezTo>
                    <a:pt x="197" y="30"/>
                    <a:pt x="196" y="30"/>
                    <a:pt x="196" y="30"/>
                  </a:cubicBezTo>
                  <a:cubicBezTo>
                    <a:pt x="192" y="29"/>
                    <a:pt x="196" y="29"/>
                    <a:pt x="195" y="27"/>
                  </a:cubicBezTo>
                  <a:cubicBezTo>
                    <a:pt x="193" y="26"/>
                    <a:pt x="185" y="23"/>
                    <a:pt x="182" y="23"/>
                  </a:cubicBezTo>
                  <a:cubicBezTo>
                    <a:pt x="180" y="22"/>
                    <a:pt x="176" y="24"/>
                    <a:pt x="174" y="22"/>
                  </a:cubicBezTo>
                  <a:cubicBezTo>
                    <a:pt x="172" y="21"/>
                    <a:pt x="172" y="18"/>
                    <a:pt x="171" y="17"/>
                  </a:cubicBezTo>
                  <a:cubicBezTo>
                    <a:pt x="168" y="15"/>
                    <a:pt x="164" y="17"/>
                    <a:pt x="162" y="15"/>
                  </a:cubicBezTo>
                  <a:cubicBezTo>
                    <a:pt x="161" y="14"/>
                    <a:pt x="160" y="12"/>
                    <a:pt x="159" y="12"/>
                  </a:cubicBezTo>
                  <a:cubicBezTo>
                    <a:pt x="156" y="10"/>
                    <a:pt x="152" y="12"/>
                    <a:pt x="151" y="12"/>
                  </a:cubicBezTo>
                  <a:cubicBezTo>
                    <a:pt x="150" y="12"/>
                    <a:pt x="150" y="11"/>
                    <a:pt x="149" y="10"/>
                  </a:cubicBezTo>
                  <a:cubicBezTo>
                    <a:pt x="149" y="10"/>
                    <a:pt x="148" y="11"/>
                    <a:pt x="148" y="11"/>
                  </a:cubicBezTo>
                  <a:cubicBezTo>
                    <a:pt x="145" y="11"/>
                    <a:pt x="142" y="11"/>
                    <a:pt x="140" y="11"/>
                  </a:cubicBezTo>
                  <a:cubicBezTo>
                    <a:pt x="139" y="11"/>
                    <a:pt x="139" y="11"/>
                    <a:pt x="138" y="11"/>
                  </a:cubicBezTo>
                  <a:cubicBezTo>
                    <a:pt x="137" y="11"/>
                    <a:pt x="136" y="11"/>
                    <a:pt x="136" y="11"/>
                  </a:cubicBezTo>
                  <a:cubicBezTo>
                    <a:pt x="136" y="10"/>
                    <a:pt x="136" y="9"/>
                    <a:pt x="136" y="9"/>
                  </a:cubicBezTo>
                  <a:cubicBezTo>
                    <a:pt x="136" y="6"/>
                    <a:pt x="136" y="3"/>
                    <a:pt x="136" y="1"/>
                  </a:cubicBezTo>
                  <a:cubicBezTo>
                    <a:pt x="136" y="1"/>
                    <a:pt x="123" y="0"/>
                    <a:pt x="121" y="0"/>
                  </a:cubicBezTo>
                  <a:cubicBezTo>
                    <a:pt x="114" y="1"/>
                    <a:pt x="104" y="4"/>
                    <a:pt x="98" y="9"/>
                  </a:cubicBezTo>
                  <a:cubicBezTo>
                    <a:pt x="93" y="13"/>
                    <a:pt x="98" y="20"/>
                    <a:pt x="93" y="24"/>
                  </a:cubicBezTo>
                  <a:cubicBezTo>
                    <a:pt x="88" y="28"/>
                    <a:pt x="75" y="30"/>
                    <a:pt x="69" y="35"/>
                  </a:cubicBezTo>
                  <a:cubicBezTo>
                    <a:pt x="65" y="38"/>
                    <a:pt x="65" y="42"/>
                    <a:pt x="63" y="45"/>
                  </a:cubicBezTo>
                  <a:cubicBezTo>
                    <a:pt x="62" y="46"/>
                    <a:pt x="48" y="61"/>
                    <a:pt x="47" y="61"/>
                  </a:cubicBezTo>
                  <a:cubicBezTo>
                    <a:pt x="35" y="68"/>
                    <a:pt x="34" y="59"/>
                    <a:pt x="26" y="59"/>
                  </a:cubicBezTo>
                  <a:cubicBezTo>
                    <a:pt x="24" y="59"/>
                    <a:pt x="22" y="62"/>
                    <a:pt x="20" y="62"/>
                  </a:cubicBezTo>
                  <a:cubicBezTo>
                    <a:pt x="17" y="62"/>
                    <a:pt x="16" y="58"/>
                    <a:pt x="13" y="58"/>
                  </a:cubicBezTo>
                  <a:cubicBezTo>
                    <a:pt x="13" y="57"/>
                    <a:pt x="12" y="58"/>
                    <a:pt x="12" y="58"/>
                  </a:cubicBezTo>
                  <a:cubicBezTo>
                    <a:pt x="10" y="58"/>
                    <a:pt x="7" y="58"/>
                    <a:pt x="5" y="58"/>
                  </a:cubicBezTo>
                  <a:cubicBezTo>
                    <a:pt x="4" y="58"/>
                    <a:pt x="3" y="57"/>
                    <a:pt x="2" y="57"/>
                  </a:cubicBezTo>
                  <a:cubicBezTo>
                    <a:pt x="2" y="56"/>
                    <a:pt x="1" y="56"/>
                    <a:pt x="1" y="56"/>
                  </a:cubicBezTo>
                  <a:cubicBezTo>
                    <a:pt x="0" y="57"/>
                    <a:pt x="0" y="57"/>
                    <a:pt x="0" y="57"/>
                  </a:cubicBezTo>
                  <a:cubicBezTo>
                    <a:pt x="2" y="57"/>
                    <a:pt x="1" y="62"/>
                    <a:pt x="3" y="6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4" name="Google Shape;184;p2"/>
            <p:cNvSpPr/>
            <p:nvPr/>
          </p:nvSpPr>
          <p:spPr>
            <a:xfrm>
              <a:off x="6215960" y="5049256"/>
              <a:ext cx="410396" cy="415447"/>
            </a:xfrm>
            <a:custGeom>
              <a:rect b="b" l="l" r="r" t="t"/>
              <a:pathLst>
                <a:path extrusionOk="0" h="240" w="237">
                  <a:moveTo>
                    <a:pt x="10" y="191"/>
                  </a:moveTo>
                  <a:cubicBezTo>
                    <a:pt x="12" y="193"/>
                    <a:pt x="12" y="198"/>
                    <a:pt x="14" y="200"/>
                  </a:cubicBezTo>
                  <a:cubicBezTo>
                    <a:pt x="17" y="202"/>
                    <a:pt x="17" y="202"/>
                    <a:pt x="17" y="202"/>
                  </a:cubicBezTo>
                  <a:cubicBezTo>
                    <a:pt x="17" y="203"/>
                    <a:pt x="17" y="206"/>
                    <a:pt x="17" y="208"/>
                  </a:cubicBezTo>
                  <a:cubicBezTo>
                    <a:pt x="18" y="211"/>
                    <a:pt x="22" y="216"/>
                    <a:pt x="22" y="220"/>
                  </a:cubicBezTo>
                  <a:cubicBezTo>
                    <a:pt x="21" y="223"/>
                    <a:pt x="16" y="225"/>
                    <a:pt x="15" y="228"/>
                  </a:cubicBezTo>
                  <a:cubicBezTo>
                    <a:pt x="15" y="229"/>
                    <a:pt x="15" y="238"/>
                    <a:pt x="17" y="239"/>
                  </a:cubicBezTo>
                  <a:cubicBezTo>
                    <a:pt x="19" y="240"/>
                    <a:pt x="20" y="237"/>
                    <a:pt x="22" y="237"/>
                  </a:cubicBezTo>
                  <a:cubicBezTo>
                    <a:pt x="24" y="237"/>
                    <a:pt x="27" y="239"/>
                    <a:pt x="28" y="239"/>
                  </a:cubicBezTo>
                  <a:cubicBezTo>
                    <a:pt x="30" y="239"/>
                    <a:pt x="41" y="239"/>
                    <a:pt x="42" y="238"/>
                  </a:cubicBezTo>
                  <a:cubicBezTo>
                    <a:pt x="44" y="237"/>
                    <a:pt x="43" y="234"/>
                    <a:pt x="44" y="234"/>
                  </a:cubicBezTo>
                  <a:cubicBezTo>
                    <a:pt x="46" y="233"/>
                    <a:pt x="49" y="234"/>
                    <a:pt x="51" y="232"/>
                  </a:cubicBezTo>
                  <a:cubicBezTo>
                    <a:pt x="52" y="231"/>
                    <a:pt x="53" y="229"/>
                    <a:pt x="54" y="228"/>
                  </a:cubicBezTo>
                  <a:cubicBezTo>
                    <a:pt x="57" y="224"/>
                    <a:pt x="65" y="221"/>
                    <a:pt x="67" y="216"/>
                  </a:cubicBezTo>
                  <a:cubicBezTo>
                    <a:pt x="70" y="211"/>
                    <a:pt x="68" y="200"/>
                    <a:pt x="77" y="198"/>
                  </a:cubicBezTo>
                  <a:cubicBezTo>
                    <a:pt x="86" y="196"/>
                    <a:pt x="89" y="201"/>
                    <a:pt x="95" y="205"/>
                  </a:cubicBezTo>
                  <a:cubicBezTo>
                    <a:pt x="99" y="207"/>
                    <a:pt x="99" y="207"/>
                    <a:pt x="99" y="207"/>
                  </a:cubicBezTo>
                  <a:cubicBezTo>
                    <a:pt x="99" y="207"/>
                    <a:pt x="99" y="208"/>
                    <a:pt x="99" y="208"/>
                  </a:cubicBezTo>
                  <a:cubicBezTo>
                    <a:pt x="100" y="208"/>
                    <a:pt x="102" y="206"/>
                    <a:pt x="103" y="207"/>
                  </a:cubicBezTo>
                  <a:cubicBezTo>
                    <a:pt x="105" y="207"/>
                    <a:pt x="107" y="211"/>
                    <a:pt x="109" y="211"/>
                  </a:cubicBezTo>
                  <a:cubicBezTo>
                    <a:pt x="111" y="211"/>
                    <a:pt x="116" y="213"/>
                    <a:pt x="119" y="212"/>
                  </a:cubicBezTo>
                  <a:cubicBezTo>
                    <a:pt x="121" y="212"/>
                    <a:pt x="123" y="210"/>
                    <a:pt x="125" y="210"/>
                  </a:cubicBezTo>
                  <a:cubicBezTo>
                    <a:pt x="127" y="210"/>
                    <a:pt x="130" y="211"/>
                    <a:pt x="133" y="210"/>
                  </a:cubicBezTo>
                  <a:cubicBezTo>
                    <a:pt x="143" y="207"/>
                    <a:pt x="144" y="185"/>
                    <a:pt x="146" y="184"/>
                  </a:cubicBezTo>
                  <a:cubicBezTo>
                    <a:pt x="148" y="182"/>
                    <a:pt x="157" y="182"/>
                    <a:pt x="159" y="182"/>
                  </a:cubicBezTo>
                  <a:cubicBezTo>
                    <a:pt x="162" y="181"/>
                    <a:pt x="162" y="178"/>
                    <a:pt x="163" y="176"/>
                  </a:cubicBezTo>
                  <a:cubicBezTo>
                    <a:pt x="165" y="175"/>
                    <a:pt x="169" y="174"/>
                    <a:pt x="171" y="172"/>
                  </a:cubicBezTo>
                  <a:cubicBezTo>
                    <a:pt x="174" y="168"/>
                    <a:pt x="172" y="160"/>
                    <a:pt x="175" y="156"/>
                  </a:cubicBezTo>
                  <a:cubicBezTo>
                    <a:pt x="175" y="156"/>
                    <a:pt x="176" y="156"/>
                    <a:pt x="176" y="156"/>
                  </a:cubicBezTo>
                  <a:cubicBezTo>
                    <a:pt x="176" y="156"/>
                    <a:pt x="177" y="157"/>
                    <a:pt x="177" y="156"/>
                  </a:cubicBezTo>
                  <a:cubicBezTo>
                    <a:pt x="178" y="156"/>
                    <a:pt x="182" y="150"/>
                    <a:pt x="185" y="149"/>
                  </a:cubicBezTo>
                  <a:cubicBezTo>
                    <a:pt x="186" y="149"/>
                    <a:pt x="186" y="149"/>
                    <a:pt x="187" y="149"/>
                  </a:cubicBezTo>
                  <a:cubicBezTo>
                    <a:pt x="187" y="149"/>
                    <a:pt x="188" y="149"/>
                    <a:pt x="188" y="149"/>
                  </a:cubicBezTo>
                  <a:cubicBezTo>
                    <a:pt x="190" y="148"/>
                    <a:pt x="189" y="146"/>
                    <a:pt x="191" y="145"/>
                  </a:cubicBezTo>
                  <a:cubicBezTo>
                    <a:pt x="191" y="145"/>
                    <a:pt x="194" y="145"/>
                    <a:pt x="194" y="145"/>
                  </a:cubicBezTo>
                  <a:cubicBezTo>
                    <a:pt x="198" y="144"/>
                    <a:pt x="203" y="134"/>
                    <a:pt x="206" y="131"/>
                  </a:cubicBezTo>
                  <a:cubicBezTo>
                    <a:pt x="209" y="128"/>
                    <a:pt x="215" y="129"/>
                    <a:pt x="219" y="128"/>
                  </a:cubicBezTo>
                  <a:cubicBezTo>
                    <a:pt x="230" y="124"/>
                    <a:pt x="223" y="119"/>
                    <a:pt x="237" y="119"/>
                  </a:cubicBezTo>
                  <a:cubicBezTo>
                    <a:pt x="237" y="118"/>
                    <a:pt x="237" y="118"/>
                    <a:pt x="237" y="118"/>
                  </a:cubicBezTo>
                  <a:cubicBezTo>
                    <a:pt x="237" y="118"/>
                    <a:pt x="236" y="118"/>
                    <a:pt x="236" y="118"/>
                  </a:cubicBezTo>
                  <a:cubicBezTo>
                    <a:pt x="235" y="118"/>
                    <a:pt x="234" y="116"/>
                    <a:pt x="233" y="115"/>
                  </a:cubicBezTo>
                  <a:cubicBezTo>
                    <a:pt x="232" y="115"/>
                    <a:pt x="230" y="116"/>
                    <a:pt x="229" y="114"/>
                  </a:cubicBezTo>
                  <a:cubicBezTo>
                    <a:pt x="226" y="111"/>
                    <a:pt x="231" y="110"/>
                    <a:pt x="228" y="108"/>
                  </a:cubicBezTo>
                  <a:cubicBezTo>
                    <a:pt x="223" y="106"/>
                    <a:pt x="203" y="102"/>
                    <a:pt x="203" y="102"/>
                  </a:cubicBezTo>
                  <a:cubicBezTo>
                    <a:pt x="201" y="100"/>
                    <a:pt x="202" y="97"/>
                    <a:pt x="201" y="95"/>
                  </a:cubicBezTo>
                  <a:cubicBezTo>
                    <a:pt x="200" y="93"/>
                    <a:pt x="197" y="92"/>
                    <a:pt x="196" y="91"/>
                  </a:cubicBezTo>
                  <a:cubicBezTo>
                    <a:pt x="194" y="88"/>
                    <a:pt x="197" y="74"/>
                    <a:pt x="196" y="73"/>
                  </a:cubicBezTo>
                  <a:cubicBezTo>
                    <a:pt x="195" y="72"/>
                    <a:pt x="187" y="75"/>
                    <a:pt x="186" y="72"/>
                  </a:cubicBezTo>
                  <a:cubicBezTo>
                    <a:pt x="184" y="69"/>
                    <a:pt x="186" y="65"/>
                    <a:pt x="184" y="63"/>
                  </a:cubicBezTo>
                  <a:cubicBezTo>
                    <a:pt x="181" y="59"/>
                    <a:pt x="173" y="60"/>
                    <a:pt x="169" y="56"/>
                  </a:cubicBezTo>
                  <a:cubicBezTo>
                    <a:pt x="167" y="55"/>
                    <a:pt x="163" y="53"/>
                    <a:pt x="162" y="51"/>
                  </a:cubicBezTo>
                  <a:cubicBezTo>
                    <a:pt x="162" y="50"/>
                    <a:pt x="163" y="50"/>
                    <a:pt x="162" y="49"/>
                  </a:cubicBezTo>
                  <a:cubicBezTo>
                    <a:pt x="159" y="48"/>
                    <a:pt x="159" y="48"/>
                    <a:pt x="159" y="48"/>
                  </a:cubicBezTo>
                  <a:cubicBezTo>
                    <a:pt x="157" y="46"/>
                    <a:pt x="154" y="39"/>
                    <a:pt x="153" y="36"/>
                  </a:cubicBezTo>
                  <a:cubicBezTo>
                    <a:pt x="153" y="32"/>
                    <a:pt x="153" y="32"/>
                    <a:pt x="153" y="32"/>
                  </a:cubicBezTo>
                  <a:cubicBezTo>
                    <a:pt x="152" y="30"/>
                    <a:pt x="150" y="29"/>
                    <a:pt x="149" y="28"/>
                  </a:cubicBezTo>
                  <a:cubicBezTo>
                    <a:pt x="149" y="27"/>
                    <a:pt x="149" y="27"/>
                    <a:pt x="149" y="26"/>
                  </a:cubicBezTo>
                  <a:cubicBezTo>
                    <a:pt x="149" y="26"/>
                    <a:pt x="149" y="25"/>
                    <a:pt x="149" y="25"/>
                  </a:cubicBezTo>
                  <a:cubicBezTo>
                    <a:pt x="147" y="19"/>
                    <a:pt x="141" y="13"/>
                    <a:pt x="137" y="9"/>
                  </a:cubicBezTo>
                  <a:cubicBezTo>
                    <a:pt x="135" y="7"/>
                    <a:pt x="136" y="2"/>
                    <a:pt x="134" y="2"/>
                  </a:cubicBezTo>
                  <a:cubicBezTo>
                    <a:pt x="127" y="0"/>
                    <a:pt x="123" y="5"/>
                    <a:pt x="117" y="8"/>
                  </a:cubicBezTo>
                  <a:cubicBezTo>
                    <a:pt x="114" y="9"/>
                    <a:pt x="116" y="5"/>
                    <a:pt x="113" y="5"/>
                  </a:cubicBezTo>
                  <a:cubicBezTo>
                    <a:pt x="105" y="6"/>
                    <a:pt x="99" y="18"/>
                    <a:pt x="93" y="19"/>
                  </a:cubicBezTo>
                  <a:cubicBezTo>
                    <a:pt x="91" y="20"/>
                    <a:pt x="92" y="16"/>
                    <a:pt x="91" y="15"/>
                  </a:cubicBezTo>
                  <a:cubicBezTo>
                    <a:pt x="91" y="13"/>
                    <a:pt x="87" y="8"/>
                    <a:pt x="85" y="7"/>
                  </a:cubicBezTo>
                  <a:cubicBezTo>
                    <a:pt x="85" y="6"/>
                    <a:pt x="75" y="8"/>
                    <a:pt x="72" y="9"/>
                  </a:cubicBezTo>
                  <a:cubicBezTo>
                    <a:pt x="61" y="11"/>
                    <a:pt x="49" y="13"/>
                    <a:pt x="38" y="14"/>
                  </a:cubicBezTo>
                  <a:cubicBezTo>
                    <a:pt x="35" y="15"/>
                    <a:pt x="33" y="15"/>
                    <a:pt x="30" y="15"/>
                  </a:cubicBezTo>
                  <a:cubicBezTo>
                    <a:pt x="26" y="15"/>
                    <a:pt x="26" y="15"/>
                    <a:pt x="26" y="15"/>
                  </a:cubicBezTo>
                  <a:cubicBezTo>
                    <a:pt x="26" y="15"/>
                    <a:pt x="26" y="16"/>
                    <a:pt x="26" y="17"/>
                  </a:cubicBezTo>
                  <a:cubicBezTo>
                    <a:pt x="26" y="18"/>
                    <a:pt x="26" y="20"/>
                    <a:pt x="26" y="21"/>
                  </a:cubicBezTo>
                  <a:cubicBezTo>
                    <a:pt x="26" y="27"/>
                    <a:pt x="26" y="33"/>
                    <a:pt x="26" y="39"/>
                  </a:cubicBezTo>
                  <a:cubicBezTo>
                    <a:pt x="26" y="61"/>
                    <a:pt x="26" y="83"/>
                    <a:pt x="26" y="105"/>
                  </a:cubicBezTo>
                  <a:cubicBezTo>
                    <a:pt x="26" y="107"/>
                    <a:pt x="26" y="108"/>
                    <a:pt x="26" y="110"/>
                  </a:cubicBezTo>
                  <a:cubicBezTo>
                    <a:pt x="26" y="110"/>
                    <a:pt x="26" y="111"/>
                    <a:pt x="26" y="112"/>
                  </a:cubicBezTo>
                  <a:cubicBezTo>
                    <a:pt x="25" y="112"/>
                    <a:pt x="24" y="112"/>
                    <a:pt x="23" y="112"/>
                  </a:cubicBezTo>
                  <a:cubicBezTo>
                    <a:pt x="16" y="112"/>
                    <a:pt x="9" y="112"/>
                    <a:pt x="2" y="112"/>
                  </a:cubicBezTo>
                  <a:cubicBezTo>
                    <a:pt x="2" y="112"/>
                    <a:pt x="1" y="111"/>
                    <a:pt x="0" y="112"/>
                  </a:cubicBezTo>
                  <a:cubicBezTo>
                    <a:pt x="0" y="112"/>
                    <a:pt x="0" y="113"/>
                    <a:pt x="0" y="113"/>
                  </a:cubicBezTo>
                  <a:cubicBezTo>
                    <a:pt x="0" y="114"/>
                    <a:pt x="0" y="115"/>
                    <a:pt x="0" y="116"/>
                  </a:cubicBezTo>
                  <a:cubicBezTo>
                    <a:pt x="0" y="120"/>
                    <a:pt x="0" y="124"/>
                    <a:pt x="0" y="128"/>
                  </a:cubicBezTo>
                  <a:cubicBezTo>
                    <a:pt x="0" y="142"/>
                    <a:pt x="0" y="157"/>
                    <a:pt x="0" y="171"/>
                  </a:cubicBezTo>
                  <a:cubicBezTo>
                    <a:pt x="0" y="174"/>
                    <a:pt x="0" y="177"/>
                    <a:pt x="0" y="180"/>
                  </a:cubicBezTo>
                  <a:cubicBezTo>
                    <a:pt x="0" y="180"/>
                    <a:pt x="0" y="181"/>
                    <a:pt x="0" y="182"/>
                  </a:cubicBezTo>
                  <a:cubicBezTo>
                    <a:pt x="0" y="183"/>
                    <a:pt x="0" y="183"/>
                    <a:pt x="0" y="184"/>
                  </a:cubicBezTo>
                  <a:cubicBezTo>
                    <a:pt x="2" y="187"/>
                    <a:pt x="8" y="189"/>
                    <a:pt x="10" y="19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5" name="Google Shape;185;p2"/>
            <p:cNvSpPr/>
            <p:nvPr/>
          </p:nvSpPr>
          <p:spPr>
            <a:xfrm>
              <a:off x="6789251" y="4665378"/>
              <a:ext cx="143954" cy="362411"/>
            </a:xfrm>
            <a:custGeom>
              <a:rect b="b" l="l" r="r" t="t"/>
              <a:pathLst>
                <a:path extrusionOk="0" h="209" w="83">
                  <a:moveTo>
                    <a:pt x="24" y="140"/>
                  </a:moveTo>
                  <a:cubicBezTo>
                    <a:pt x="26" y="142"/>
                    <a:pt x="25" y="137"/>
                    <a:pt x="27" y="137"/>
                  </a:cubicBezTo>
                  <a:cubicBezTo>
                    <a:pt x="27" y="137"/>
                    <a:pt x="28" y="139"/>
                    <a:pt x="29" y="139"/>
                  </a:cubicBezTo>
                  <a:cubicBezTo>
                    <a:pt x="33" y="139"/>
                    <a:pt x="38" y="136"/>
                    <a:pt x="43" y="136"/>
                  </a:cubicBezTo>
                  <a:cubicBezTo>
                    <a:pt x="43" y="136"/>
                    <a:pt x="44" y="136"/>
                    <a:pt x="44" y="136"/>
                  </a:cubicBezTo>
                  <a:cubicBezTo>
                    <a:pt x="46" y="138"/>
                    <a:pt x="45" y="138"/>
                    <a:pt x="47" y="140"/>
                  </a:cubicBezTo>
                  <a:cubicBezTo>
                    <a:pt x="48" y="140"/>
                    <a:pt x="49" y="156"/>
                    <a:pt x="48" y="158"/>
                  </a:cubicBezTo>
                  <a:cubicBezTo>
                    <a:pt x="48" y="160"/>
                    <a:pt x="47" y="160"/>
                    <a:pt x="46" y="161"/>
                  </a:cubicBezTo>
                  <a:cubicBezTo>
                    <a:pt x="44" y="163"/>
                    <a:pt x="44" y="166"/>
                    <a:pt x="43" y="169"/>
                  </a:cubicBezTo>
                  <a:cubicBezTo>
                    <a:pt x="42" y="170"/>
                    <a:pt x="37" y="173"/>
                    <a:pt x="38" y="176"/>
                  </a:cubicBezTo>
                  <a:cubicBezTo>
                    <a:pt x="39" y="177"/>
                    <a:pt x="42" y="178"/>
                    <a:pt x="43" y="180"/>
                  </a:cubicBezTo>
                  <a:cubicBezTo>
                    <a:pt x="43" y="180"/>
                    <a:pt x="42" y="184"/>
                    <a:pt x="42" y="184"/>
                  </a:cubicBezTo>
                  <a:cubicBezTo>
                    <a:pt x="43" y="187"/>
                    <a:pt x="44" y="185"/>
                    <a:pt x="46" y="186"/>
                  </a:cubicBezTo>
                  <a:cubicBezTo>
                    <a:pt x="47" y="189"/>
                    <a:pt x="51" y="194"/>
                    <a:pt x="53" y="196"/>
                  </a:cubicBezTo>
                  <a:cubicBezTo>
                    <a:pt x="54" y="197"/>
                    <a:pt x="56" y="200"/>
                    <a:pt x="57" y="200"/>
                  </a:cubicBezTo>
                  <a:cubicBezTo>
                    <a:pt x="58" y="200"/>
                    <a:pt x="60" y="200"/>
                    <a:pt x="60" y="200"/>
                  </a:cubicBezTo>
                  <a:cubicBezTo>
                    <a:pt x="60" y="203"/>
                    <a:pt x="55" y="206"/>
                    <a:pt x="58" y="208"/>
                  </a:cubicBezTo>
                  <a:cubicBezTo>
                    <a:pt x="58" y="209"/>
                    <a:pt x="59" y="208"/>
                    <a:pt x="59" y="208"/>
                  </a:cubicBezTo>
                  <a:cubicBezTo>
                    <a:pt x="60" y="208"/>
                    <a:pt x="60" y="208"/>
                    <a:pt x="61" y="209"/>
                  </a:cubicBezTo>
                  <a:cubicBezTo>
                    <a:pt x="62" y="209"/>
                    <a:pt x="62" y="209"/>
                    <a:pt x="63" y="209"/>
                  </a:cubicBezTo>
                  <a:cubicBezTo>
                    <a:pt x="64" y="208"/>
                    <a:pt x="64" y="198"/>
                    <a:pt x="63" y="197"/>
                  </a:cubicBezTo>
                  <a:cubicBezTo>
                    <a:pt x="62" y="196"/>
                    <a:pt x="59" y="195"/>
                    <a:pt x="60" y="193"/>
                  </a:cubicBezTo>
                  <a:cubicBezTo>
                    <a:pt x="60" y="192"/>
                    <a:pt x="62" y="192"/>
                    <a:pt x="63" y="191"/>
                  </a:cubicBezTo>
                  <a:cubicBezTo>
                    <a:pt x="65" y="188"/>
                    <a:pt x="63" y="183"/>
                    <a:pt x="68" y="182"/>
                  </a:cubicBezTo>
                  <a:cubicBezTo>
                    <a:pt x="70" y="181"/>
                    <a:pt x="75" y="183"/>
                    <a:pt x="77" y="180"/>
                  </a:cubicBezTo>
                  <a:cubicBezTo>
                    <a:pt x="78" y="179"/>
                    <a:pt x="80" y="165"/>
                    <a:pt x="80" y="163"/>
                  </a:cubicBezTo>
                  <a:cubicBezTo>
                    <a:pt x="80" y="161"/>
                    <a:pt x="79" y="159"/>
                    <a:pt x="79" y="157"/>
                  </a:cubicBezTo>
                  <a:cubicBezTo>
                    <a:pt x="79" y="152"/>
                    <a:pt x="83" y="148"/>
                    <a:pt x="82" y="143"/>
                  </a:cubicBezTo>
                  <a:cubicBezTo>
                    <a:pt x="81" y="139"/>
                    <a:pt x="65" y="118"/>
                    <a:pt x="61" y="115"/>
                  </a:cubicBezTo>
                  <a:cubicBezTo>
                    <a:pt x="60" y="114"/>
                    <a:pt x="59" y="112"/>
                    <a:pt x="57" y="111"/>
                  </a:cubicBezTo>
                  <a:cubicBezTo>
                    <a:pt x="53" y="110"/>
                    <a:pt x="51" y="113"/>
                    <a:pt x="50" y="107"/>
                  </a:cubicBezTo>
                  <a:cubicBezTo>
                    <a:pt x="49" y="107"/>
                    <a:pt x="50" y="106"/>
                    <a:pt x="50" y="105"/>
                  </a:cubicBezTo>
                  <a:cubicBezTo>
                    <a:pt x="49" y="105"/>
                    <a:pt x="49" y="104"/>
                    <a:pt x="49" y="103"/>
                  </a:cubicBezTo>
                  <a:cubicBezTo>
                    <a:pt x="49" y="101"/>
                    <a:pt x="49" y="98"/>
                    <a:pt x="49" y="96"/>
                  </a:cubicBezTo>
                  <a:cubicBezTo>
                    <a:pt x="49" y="96"/>
                    <a:pt x="49" y="92"/>
                    <a:pt x="49" y="92"/>
                  </a:cubicBezTo>
                  <a:cubicBezTo>
                    <a:pt x="49" y="87"/>
                    <a:pt x="45" y="80"/>
                    <a:pt x="46" y="75"/>
                  </a:cubicBezTo>
                  <a:cubicBezTo>
                    <a:pt x="47" y="72"/>
                    <a:pt x="51" y="68"/>
                    <a:pt x="53" y="65"/>
                  </a:cubicBezTo>
                  <a:cubicBezTo>
                    <a:pt x="53" y="64"/>
                    <a:pt x="53" y="60"/>
                    <a:pt x="53" y="60"/>
                  </a:cubicBezTo>
                  <a:cubicBezTo>
                    <a:pt x="54" y="60"/>
                    <a:pt x="55" y="60"/>
                    <a:pt x="55" y="60"/>
                  </a:cubicBezTo>
                  <a:cubicBezTo>
                    <a:pt x="57" y="60"/>
                    <a:pt x="59" y="60"/>
                    <a:pt x="62" y="60"/>
                  </a:cubicBezTo>
                  <a:cubicBezTo>
                    <a:pt x="62" y="59"/>
                    <a:pt x="62" y="59"/>
                    <a:pt x="62" y="59"/>
                  </a:cubicBezTo>
                  <a:cubicBezTo>
                    <a:pt x="61" y="59"/>
                    <a:pt x="61" y="57"/>
                    <a:pt x="61" y="56"/>
                  </a:cubicBezTo>
                  <a:cubicBezTo>
                    <a:pt x="59" y="53"/>
                    <a:pt x="53" y="51"/>
                    <a:pt x="53" y="45"/>
                  </a:cubicBezTo>
                  <a:cubicBezTo>
                    <a:pt x="53" y="43"/>
                    <a:pt x="55" y="40"/>
                    <a:pt x="55" y="38"/>
                  </a:cubicBezTo>
                  <a:cubicBezTo>
                    <a:pt x="55" y="35"/>
                    <a:pt x="53" y="32"/>
                    <a:pt x="53" y="30"/>
                  </a:cubicBezTo>
                  <a:cubicBezTo>
                    <a:pt x="50" y="18"/>
                    <a:pt x="52" y="17"/>
                    <a:pt x="43" y="7"/>
                  </a:cubicBezTo>
                  <a:cubicBezTo>
                    <a:pt x="43" y="7"/>
                    <a:pt x="41" y="4"/>
                    <a:pt x="40" y="3"/>
                  </a:cubicBezTo>
                  <a:cubicBezTo>
                    <a:pt x="36" y="2"/>
                    <a:pt x="38" y="8"/>
                    <a:pt x="37" y="9"/>
                  </a:cubicBezTo>
                  <a:cubicBezTo>
                    <a:pt x="36" y="10"/>
                    <a:pt x="33" y="6"/>
                    <a:pt x="32" y="6"/>
                  </a:cubicBezTo>
                  <a:cubicBezTo>
                    <a:pt x="30" y="6"/>
                    <a:pt x="26" y="8"/>
                    <a:pt x="24" y="7"/>
                  </a:cubicBezTo>
                  <a:cubicBezTo>
                    <a:pt x="22" y="6"/>
                    <a:pt x="23" y="4"/>
                    <a:pt x="20" y="3"/>
                  </a:cubicBezTo>
                  <a:cubicBezTo>
                    <a:pt x="19" y="3"/>
                    <a:pt x="18" y="4"/>
                    <a:pt x="18" y="4"/>
                  </a:cubicBezTo>
                  <a:cubicBezTo>
                    <a:pt x="16" y="4"/>
                    <a:pt x="14" y="0"/>
                    <a:pt x="12" y="0"/>
                  </a:cubicBezTo>
                  <a:cubicBezTo>
                    <a:pt x="12" y="0"/>
                    <a:pt x="11" y="0"/>
                    <a:pt x="11" y="1"/>
                  </a:cubicBezTo>
                  <a:cubicBezTo>
                    <a:pt x="11" y="3"/>
                    <a:pt x="12" y="7"/>
                    <a:pt x="12" y="7"/>
                  </a:cubicBezTo>
                  <a:cubicBezTo>
                    <a:pt x="14" y="11"/>
                    <a:pt x="15" y="4"/>
                    <a:pt x="18" y="6"/>
                  </a:cubicBezTo>
                  <a:cubicBezTo>
                    <a:pt x="19" y="7"/>
                    <a:pt x="19" y="10"/>
                    <a:pt x="20" y="11"/>
                  </a:cubicBezTo>
                  <a:cubicBezTo>
                    <a:pt x="24" y="17"/>
                    <a:pt x="19" y="14"/>
                    <a:pt x="20" y="18"/>
                  </a:cubicBezTo>
                  <a:cubicBezTo>
                    <a:pt x="21" y="20"/>
                    <a:pt x="26" y="21"/>
                    <a:pt x="27" y="23"/>
                  </a:cubicBezTo>
                  <a:cubicBezTo>
                    <a:pt x="26" y="27"/>
                    <a:pt x="26" y="27"/>
                    <a:pt x="26" y="27"/>
                  </a:cubicBezTo>
                  <a:cubicBezTo>
                    <a:pt x="26" y="29"/>
                    <a:pt x="30" y="31"/>
                    <a:pt x="30" y="33"/>
                  </a:cubicBezTo>
                  <a:cubicBezTo>
                    <a:pt x="28" y="37"/>
                    <a:pt x="21" y="39"/>
                    <a:pt x="19" y="40"/>
                  </a:cubicBezTo>
                  <a:cubicBezTo>
                    <a:pt x="18" y="40"/>
                    <a:pt x="18" y="40"/>
                    <a:pt x="18" y="41"/>
                  </a:cubicBezTo>
                  <a:cubicBezTo>
                    <a:pt x="18" y="43"/>
                    <a:pt x="22" y="46"/>
                    <a:pt x="22" y="49"/>
                  </a:cubicBezTo>
                  <a:cubicBezTo>
                    <a:pt x="22" y="52"/>
                    <a:pt x="18" y="53"/>
                    <a:pt x="17" y="55"/>
                  </a:cubicBezTo>
                  <a:cubicBezTo>
                    <a:pt x="15" y="58"/>
                    <a:pt x="19" y="60"/>
                    <a:pt x="19" y="60"/>
                  </a:cubicBezTo>
                  <a:cubicBezTo>
                    <a:pt x="22" y="63"/>
                    <a:pt x="17" y="71"/>
                    <a:pt x="17" y="74"/>
                  </a:cubicBezTo>
                  <a:cubicBezTo>
                    <a:pt x="18" y="83"/>
                    <a:pt x="26" y="78"/>
                    <a:pt x="24" y="81"/>
                  </a:cubicBezTo>
                  <a:cubicBezTo>
                    <a:pt x="22" y="83"/>
                    <a:pt x="16" y="87"/>
                    <a:pt x="14" y="88"/>
                  </a:cubicBezTo>
                  <a:cubicBezTo>
                    <a:pt x="14" y="88"/>
                    <a:pt x="11" y="87"/>
                    <a:pt x="11" y="87"/>
                  </a:cubicBezTo>
                  <a:cubicBezTo>
                    <a:pt x="7" y="88"/>
                    <a:pt x="10" y="100"/>
                    <a:pt x="9" y="103"/>
                  </a:cubicBezTo>
                  <a:cubicBezTo>
                    <a:pt x="8" y="109"/>
                    <a:pt x="1" y="112"/>
                    <a:pt x="0" y="114"/>
                  </a:cubicBezTo>
                  <a:cubicBezTo>
                    <a:pt x="0" y="115"/>
                    <a:pt x="5" y="114"/>
                    <a:pt x="5" y="116"/>
                  </a:cubicBezTo>
                  <a:cubicBezTo>
                    <a:pt x="2" y="118"/>
                    <a:pt x="2" y="118"/>
                    <a:pt x="2" y="118"/>
                  </a:cubicBezTo>
                  <a:cubicBezTo>
                    <a:pt x="2" y="119"/>
                    <a:pt x="5" y="119"/>
                    <a:pt x="5" y="119"/>
                  </a:cubicBezTo>
                  <a:cubicBezTo>
                    <a:pt x="6" y="119"/>
                    <a:pt x="8" y="122"/>
                    <a:pt x="8" y="123"/>
                  </a:cubicBezTo>
                  <a:cubicBezTo>
                    <a:pt x="8" y="123"/>
                    <a:pt x="8" y="124"/>
                    <a:pt x="8" y="125"/>
                  </a:cubicBezTo>
                  <a:cubicBezTo>
                    <a:pt x="10" y="125"/>
                    <a:pt x="10" y="125"/>
                    <a:pt x="10" y="125"/>
                  </a:cubicBezTo>
                  <a:cubicBezTo>
                    <a:pt x="10" y="124"/>
                    <a:pt x="11" y="123"/>
                    <a:pt x="11" y="123"/>
                  </a:cubicBezTo>
                  <a:cubicBezTo>
                    <a:pt x="12" y="123"/>
                    <a:pt x="14" y="124"/>
                    <a:pt x="14" y="125"/>
                  </a:cubicBezTo>
                  <a:cubicBezTo>
                    <a:pt x="15" y="125"/>
                    <a:pt x="21" y="136"/>
                    <a:pt x="24" y="14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6" name="Google Shape;186;p2"/>
            <p:cNvSpPr/>
            <p:nvPr/>
          </p:nvSpPr>
          <p:spPr>
            <a:xfrm>
              <a:off x="6803141" y="4882572"/>
              <a:ext cx="3789" cy="0"/>
            </a:xfrm>
            <a:custGeom>
              <a:rect b="b" l="l" r="r" t="t"/>
              <a:pathLst>
                <a:path extrusionOk="0" h="120000" w="2">
                  <a:moveTo>
                    <a:pt x="1" y="0"/>
                  </a:moveTo>
                  <a:cubicBezTo>
                    <a:pt x="1" y="0"/>
                    <a:pt x="1" y="0"/>
                    <a:pt x="2" y="0"/>
                  </a:cubicBezTo>
                  <a:cubicBezTo>
                    <a:pt x="0" y="0"/>
                    <a:pt x="0" y="0"/>
                    <a:pt x="0" y="0"/>
                  </a:cubicBezTo>
                  <a:cubicBezTo>
                    <a:pt x="1" y="0"/>
                    <a:pt x="1"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7" name="Google Shape;187;p2"/>
            <p:cNvSpPr/>
            <p:nvPr/>
          </p:nvSpPr>
          <p:spPr>
            <a:xfrm>
              <a:off x="6673078" y="4720939"/>
              <a:ext cx="487423" cy="748814"/>
            </a:xfrm>
            <a:custGeom>
              <a:rect b="b" l="l" r="r" t="t"/>
              <a:pathLst>
                <a:path extrusionOk="0" h="432" w="281">
                  <a:moveTo>
                    <a:pt x="276" y="6"/>
                  </a:moveTo>
                  <a:cubicBezTo>
                    <a:pt x="277" y="6"/>
                    <a:pt x="278" y="7"/>
                    <a:pt x="278" y="6"/>
                  </a:cubicBezTo>
                  <a:cubicBezTo>
                    <a:pt x="278" y="6"/>
                    <a:pt x="276" y="4"/>
                    <a:pt x="275" y="3"/>
                  </a:cubicBezTo>
                  <a:cubicBezTo>
                    <a:pt x="273" y="3"/>
                    <a:pt x="277" y="3"/>
                    <a:pt x="275" y="1"/>
                  </a:cubicBezTo>
                  <a:cubicBezTo>
                    <a:pt x="275" y="0"/>
                    <a:pt x="273" y="1"/>
                    <a:pt x="272" y="1"/>
                  </a:cubicBezTo>
                  <a:cubicBezTo>
                    <a:pt x="268" y="5"/>
                    <a:pt x="246" y="17"/>
                    <a:pt x="241" y="19"/>
                  </a:cubicBezTo>
                  <a:cubicBezTo>
                    <a:pt x="240" y="19"/>
                    <a:pt x="240" y="19"/>
                    <a:pt x="239" y="19"/>
                  </a:cubicBezTo>
                  <a:cubicBezTo>
                    <a:pt x="237" y="19"/>
                    <a:pt x="235" y="18"/>
                    <a:pt x="234" y="18"/>
                  </a:cubicBezTo>
                  <a:cubicBezTo>
                    <a:pt x="233" y="18"/>
                    <a:pt x="232" y="18"/>
                    <a:pt x="232" y="18"/>
                  </a:cubicBezTo>
                  <a:cubicBezTo>
                    <a:pt x="227" y="20"/>
                    <a:pt x="225" y="23"/>
                    <a:pt x="221" y="25"/>
                  </a:cubicBezTo>
                  <a:cubicBezTo>
                    <a:pt x="220" y="26"/>
                    <a:pt x="213" y="20"/>
                    <a:pt x="211" y="20"/>
                  </a:cubicBezTo>
                  <a:cubicBezTo>
                    <a:pt x="203" y="20"/>
                    <a:pt x="204" y="32"/>
                    <a:pt x="193" y="33"/>
                  </a:cubicBezTo>
                  <a:cubicBezTo>
                    <a:pt x="192" y="33"/>
                    <a:pt x="192" y="32"/>
                    <a:pt x="191" y="32"/>
                  </a:cubicBezTo>
                  <a:cubicBezTo>
                    <a:pt x="189" y="31"/>
                    <a:pt x="186" y="32"/>
                    <a:pt x="184" y="31"/>
                  </a:cubicBezTo>
                  <a:cubicBezTo>
                    <a:pt x="184" y="31"/>
                    <a:pt x="183" y="28"/>
                    <a:pt x="183" y="28"/>
                  </a:cubicBezTo>
                  <a:cubicBezTo>
                    <a:pt x="178" y="26"/>
                    <a:pt x="174" y="33"/>
                    <a:pt x="170" y="33"/>
                  </a:cubicBezTo>
                  <a:cubicBezTo>
                    <a:pt x="157" y="33"/>
                    <a:pt x="163" y="28"/>
                    <a:pt x="154" y="24"/>
                  </a:cubicBezTo>
                  <a:cubicBezTo>
                    <a:pt x="150" y="22"/>
                    <a:pt x="150" y="27"/>
                    <a:pt x="147" y="28"/>
                  </a:cubicBezTo>
                  <a:cubicBezTo>
                    <a:pt x="143" y="30"/>
                    <a:pt x="136" y="28"/>
                    <a:pt x="133" y="28"/>
                  </a:cubicBezTo>
                  <a:cubicBezTo>
                    <a:pt x="132" y="28"/>
                    <a:pt x="131" y="28"/>
                    <a:pt x="131" y="28"/>
                  </a:cubicBezTo>
                  <a:cubicBezTo>
                    <a:pt x="130" y="28"/>
                    <a:pt x="129" y="28"/>
                    <a:pt x="129" y="28"/>
                  </a:cubicBezTo>
                  <a:cubicBezTo>
                    <a:pt x="129" y="28"/>
                    <a:pt x="129" y="27"/>
                    <a:pt x="129" y="27"/>
                  </a:cubicBezTo>
                  <a:cubicBezTo>
                    <a:pt x="129" y="28"/>
                    <a:pt x="129" y="28"/>
                    <a:pt x="129" y="28"/>
                  </a:cubicBezTo>
                  <a:cubicBezTo>
                    <a:pt x="126" y="28"/>
                    <a:pt x="124" y="28"/>
                    <a:pt x="122" y="28"/>
                  </a:cubicBezTo>
                  <a:cubicBezTo>
                    <a:pt x="122" y="28"/>
                    <a:pt x="121" y="28"/>
                    <a:pt x="120" y="28"/>
                  </a:cubicBezTo>
                  <a:cubicBezTo>
                    <a:pt x="120" y="28"/>
                    <a:pt x="120" y="32"/>
                    <a:pt x="120" y="33"/>
                  </a:cubicBezTo>
                  <a:cubicBezTo>
                    <a:pt x="118" y="36"/>
                    <a:pt x="114" y="40"/>
                    <a:pt x="113" y="43"/>
                  </a:cubicBezTo>
                  <a:cubicBezTo>
                    <a:pt x="112" y="48"/>
                    <a:pt x="116" y="55"/>
                    <a:pt x="116" y="60"/>
                  </a:cubicBezTo>
                  <a:cubicBezTo>
                    <a:pt x="116" y="60"/>
                    <a:pt x="116" y="64"/>
                    <a:pt x="116" y="64"/>
                  </a:cubicBezTo>
                  <a:cubicBezTo>
                    <a:pt x="116" y="66"/>
                    <a:pt x="116" y="69"/>
                    <a:pt x="116" y="71"/>
                  </a:cubicBezTo>
                  <a:cubicBezTo>
                    <a:pt x="116" y="72"/>
                    <a:pt x="116" y="73"/>
                    <a:pt x="117" y="73"/>
                  </a:cubicBezTo>
                  <a:cubicBezTo>
                    <a:pt x="117" y="74"/>
                    <a:pt x="116" y="75"/>
                    <a:pt x="117" y="75"/>
                  </a:cubicBezTo>
                  <a:cubicBezTo>
                    <a:pt x="118" y="81"/>
                    <a:pt x="120" y="78"/>
                    <a:pt x="124" y="79"/>
                  </a:cubicBezTo>
                  <a:cubicBezTo>
                    <a:pt x="126" y="80"/>
                    <a:pt x="127" y="82"/>
                    <a:pt x="128" y="83"/>
                  </a:cubicBezTo>
                  <a:cubicBezTo>
                    <a:pt x="132" y="86"/>
                    <a:pt x="148" y="107"/>
                    <a:pt x="149" y="111"/>
                  </a:cubicBezTo>
                  <a:cubicBezTo>
                    <a:pt x="150" y="116"/>
                    <a:pt x="146" y="120"/>
                    <a:pt x="146" y="125"/>
                  </a:cubicBezTo>
                  <a:cubicBezTo>
                    <a:pt x="146" y="127"/>
                    <a:pt x="147" y="129"/>
                    <a:pt x="147" y="131"/>
                  </a:cubicBezTo>
                  <a:cubicBezTo>
                    <a:pt x="147" y="133"/>
                    <a:pt x="145" y="147"/>
                    <a:pt x="144" y="148"/>
                  </a:cubicBezTo>
                  <a:cubicBezTo>
                    <a:pt x="142" y="151"/>
                    <a:pt x="137" y="149"/>
                    <a:pt x="135" y="150"/>
                  </a:cubicBezTo>
                  <a:cubicBezTo>
                    <a:pt x="130" y="151"/>
                    <a:pt x="132" y="156"/>
                    <a:pt x="130" y="159"/>
                  </a:cubicBezTo>
                  <a:cubicBezTo>
                    <a:pt x="129" y="160"/>
                    <a:pt x="127" y="160"/>
                    <a:pt x="127" y="161"/>
                  </a:cubicBezTo>
                  <a:cubicBezTo>
                    <a:pt x="126" y="163"/>
                    <a:pt x="129" y="164"/>
                    <a:pt x="130" y="165"/>
                  </a:cubicBezTo>
                  <a:cubicBezTo>
                    <a:pt x="131" y="166"/>
                    <a:pt x="131" y="176"/>
                    <a:pt x="130" y="177"/>
                  </a:cubicBezTo>
                  <a:cubicBezTo>
                    <a:pt x="129" y="177"/>
                    <a:pt x="129" y="177"/>
                    <a:pt x="128" y="177"/>
                  </a:cubicBezTo>
                  <a:cubicBezTo>
                    <a:pt x="127" y="176"/>
                    <a:pt x="127" y="176"/>
                    <a:pt x="126" y="176"/>
                  </a:cubicBezTo>
                  <a:cubicBezTo>
                    <a:pt x="126" y="176"/>
                    <a:pt x="125" y="177"/>
                    <a:pt x="125" y="176"/>
                  </a:cubicBezTo>
                  <a:cubicBezTo>
                    <a:pt x="122" y="174"/>
                    <a:pt x="127" y="171"/>
                    <a:pt x="127" y="168"/>
                  </a:cubicBezTo>
                  <a:cubicBezTo>
                    <a:pt x="127" y="168"/>
                    <a:pt x="125" y="168"/>
                    <a:pt x="124" y="168"/>
                  </a:cubicBezTo>
                  <a:cubicBezTo>
                    <a:pt x="123" y="168"/>
                    <a:pt x="121" y="165"/>
                    <a:pt x="120" y="164"/>
                  </a:cubicBezTo>
                  <a:cubicBezTo>
                    <a:pt x="118" y="162"/>
                    <a:pt x="114" y="157"/>
                    <a:pt x="113" y="154"/>
                  </a:cubicBezTo>
                  <a:cubicBezTo>
                    <a:pt x="111" y="153"/>
                    <a:pt x="110" y="155"/>
                    <a:pt x="109" y="152"/>
                  </a:cubicBezTo>
                  <a:cubicBezTo>
                    <a:pt x="109" y="152"/>
                    <a:pt x="110" y="148"/>
                    <a:pt x="110" y="148"/>
                  </a:cubicBezTo>
                  <a:cubicBezTo>
                    <a:pt x="109" y="146"/>
                    <a:pt x="106" y="145"/>
                    <a:pt x="105" y="144"/>
                  </a:cubicBezTo>
                  <a:cubicBezTo>
                    <a:pt x="104" y="141"/>
                    <a:pt x="109" y="138"/>
                    <a:pt x="110" y="137"/>
                  </a:cubicBezTo>
                  <a:cubicBezTo>
                    <a:pt x="111" y="134"/>
                    <a:pt x="111" y="131"/>
                    <a:pt x="113" y="129"/>
                  </a:cubicBezTo>
                  <a:cubicBezTo>
                    <a:pt x="114" y="128"/>
                    <a:pt x="115" y="128"/>
                    <a:pt x="115" y="126"/>
                  </a:cubicBezTo>
                  <a:cubicBezTo>
                    <a:pt x="116" y="124"/>
                    <a:pt x="115" y="108"/>
                    <a:pt x="114" y="108"/>
                  </a:cubicBezTo>
                  <a:cubicBezTo>
                    <a:pt x="112" y="106"/>
                    <a:pt x="113" y="106"/>
                    <a:pt x="111" y="104"/>
                  </a:cubicBezTo>
                  <a:cubicBezTo>
                    <a:pt x="111" y="104"/>
                    <a:pt x="110" y="104"/>
                    <a:pt x="110" y="104"/>
                  </a:cubicBezTo>
                  <a:cubicBezTo>
                    <a:pt x="105" y="104"/>
                    <a:pt x="100" y="107"/>
                    <a:pt x="96" y="107"/>
                  </a:cubicBezTo>
                  <a:cubicBezTo>
                    <a:pt x="95" y="107"/>
                    <a:pt x="94" y="105"/>
                    <a:pt x="94" y="105"/>
                  </a:cubicBezTo>
                  <a:cubicBezTo>
                    <a:pt x="92" y="105"/>
                    <a:pt x="93" y="110"/>
                    <a:pt x="91" y="108"/>
                  </a:cubicBezTo>
                  <a:cubicBezTo>
                    <a:pt x="88" y="104"/>
                    <a:pt x="82" y="93"/>
                    <a:pt x="81" y="93"/>
                  </a:cubicBezTo>
                  <a:cubicBezTo>
                    <a:pt x="80" y="93"/>
                    <a:pt x="67" y="97"/>
                    <a:pt x="65" y="97"/>
                  </a:cubicBezTo>
                  <a:cubicBezTo>
                    <a:pt x="50" y="102"/>
                    <a:pt x="36" y="108"/>
                    <a:pt x="21" y="111"/>
                  </a:cubicBezTo>
                  <a:cubicBezTo>
                    <a:pt x="18" y="112"/>
                    <a:pt x="3" y="116"/>
                    <a:pt x="2" y="117"/>
                  </a:cubicBezTo>
                  <a:cubicBezTo>
                    <a:pt x="0" y="120"/>
                    <a:pt x="4" y="125"/>
                    <a:pt x="5" y="127"/>
                  </a:cubicBezTo>
                  <a:cubicBezTo>
                    <a:pt x="6" y="129"/>
                    <a:pt x="5" y="130"/>
                    <a:pt x="5" y="132"/>
                  </a:cubicBezTo>
                  <a:cubicBezTo>
                    <a:pt x="5" y="133"/>
                    <a:pt x="6" y="134"/>
                    <a:pt x="6" y="135"/>
                  </a:cubicBezTo>
                  <a:cubicBezTo>
                    <a:pt x="6" y="137"/>
                    <a:pt x="6" y="140"/>
                    <a:pt x="6" y="143"/>
                  </a:cubicBezTo>
                  <a:cubicBezTo>
                    <a:pt x="6" y="143"/>
                    <a:pt x="6" y="144"/>
                    <a:pt x="6" y="145"/>
                  </a:cubicBezTo>
                  <a:cubicBezTo>
                    <a:pt x="6" y="145"/>
                    <a:pt x="7" y="145"/>
                    <a:pt x="8" y="145"/>
                  </a:cubicBezTo>
                  <a:cubicBezTo>
                    <a:pt x="9" y="145"/>
                    <a:pt x="9" y="145"/>
                    <a:pt x="10" y="145"/>
                  </a:cubicBezTo>
                  <a:cubicBezTo>
                    <a:pt x="12" y="145"/>
                    <a:pt x="15" y="145"/>
                    <a:pt x="18" y="145"/>
                  </a:cubicBezTo>
                  <a:cubicBezTo>
                    <a:pt x="18" y="145"/>
                    <a:pt x="19" y="144"/>
                    <a:pt x="19" y="144"/>
                  </a:cubicBezTo>
                  <a:cubicBezTo>
                    <a:pt x="20" y="145"/>
                    <a:pt x="20" y="146"/>
                    <a:pt x="21" y="146"/>
                  </a:cubicBezTo>
                  <a:cubicBezTo>
                    <a:pt x="22" y="146"/>
                    <a:pt x="26" y="144"/>
                    <a:pt x="29" y="146"/>
                  </a:cubicBezTo>
                  <a:cubicBezTo>
                    <a:pt x="30" y="146"/>
                    <a:pt x="31" y="148"/>
                    <a:pt x="32" y="149"/>
                  </a:cubicBezTo>
                  <a:cubicBezTo>
                    <a:pt x="34" y="151"/>
                    <a:pt x="38" y="149"/>
                    <a:pt x="41" y="151"/>
                  </a:cubicBezTo>
                  <a:cubicBezTo>
                    <a:pt x="42" y="152"/>
                    <a:pt x="42" y="155"/>
                    <a:pt x="44" y="156"/>
                  </a:cubicBezTo>
                  <a:cubicBezTo>
                    <a:pt x="46" y="158"/>
                    <a:pt x="50" y="156"/>
                    <a:pt x="52" y="157"/>
                  </a:cubicBezTo>
                  <a:cubicBezTo>
                    <a:pt x="55" y="157"/>
                    <a:pt x="63" y="160"/>
                    <a:pt x="65" y="161"/>
                  </a:cubicBezTo>
                  <a:cubicBezTo>
                    <a:pt x="66" y="163"/>
                    <a:pt x="62" y="163"/>
                    <a:pt x="66" y="164"/>
                  </a:cubicBezTo>
                  <a:cubicBezTo>
                    <a:pt x="66" y="164"/>
                    <a:pt x="67" y="164"/>
                    <a:pt x="68" y="164"/>
                  </a:cubicBezTo>
                  <a:cubicBezTo>
                    <a:pt x="68" y="164"/>
                    <a:pt x="69" y="164"/>
                    <a:pt x="70" y="164"/>
                  </a:cubicBezTo>
                  <a:cubicBezTo>
                    <a:pt x="70" y="164"/>
                    <a:pt x="71" y="164"/>
                    <a:pt x="71" y="164"/>
                  </a:cubicBezTo>
                  <a:cubicBezTo>
                    <a:pt x="73" y="166"/>
                    <a:pt x="68" y="169"/>
                    <a:pt x="68" y="170"/>
                  </a:cubicBezTo>
                  <a:cubicBezTo>
                    <a:pt x="67" y="173"/>
                    <a:pt x="73" y="178"/>
                    <a:pt x="72" y="181"/>
                  </a:cubicBezTo>
                  <a:cubicBezTo>
                    <a:pt x="72" y="182"/>
                    <a:pt x="70" y="184"/>
                    <a:pt x="70" y="186"/>
                  </a:cubicBezTo>
                  <a:cubicBezTo>
                    <a:pt x="70" y="187"/>
                    <a:pt x="72" y="187"/>
                    <a:pt x="72" y="188"/>
                  </a:cubicBezTo>
                  <a:cubicBezTo>
                    <a:pt x="72" y="190"/>
                    <a:pt x="70" y="193"/>
                    <a:pt x="69" y="194"/>
                  </a:cubicBezTo>
                  <a:cubicBezTo>
                    <a:pt x="69" y="197"/>
                    <a:pt x="69" y="202"/>
                    <a:pt x="69" y="205"/>
                  </a:cubicBezTo>
                  <a:cubicBezTo>
                    <a:pt x="69" y="206"/>
                    <a:pt x="71" y="206"/>
                    <a:pt x="71" y="208"/>
                  </a:cubicBezTo>
                  <a:cubicBezTo>
                    <a:pt x="71" y="208"/>
                    <a:pt x="66" y="212"/>
                    <a:pt x="66" y="213"/>
                  </a:cubicBezTo>
                  <a:cubicBezTo>
                    <a:pt x="66" y="214"/>
                    <a:pt x="69" y="217"/>
                    <a:pt x="67" y="219"/>
                  </a:cubicBezTo>
                  <a:cubicBezTo>
                    <a:pt x="66" y="220"/>
                    <a:pt x="62" y="218"/>
                    <a:pt x="61" y="220"/>
                  </a:cubicBezTo>
                  <a:cubicBezTo>
                    <a:pt x="58" y="226"/>
                    <a:pt x="64" y="226"/>
                    <a:pt x="65" y="226"/>
                  </a:cubicBezTo>
                  <a:cubicBezTo>
                    <a:pt x="67" y="229"/>
                    <a:pt x="61" y="235"/>
                    <a:pt x="62" y="237"/>
                  </a:cubicBezTo>
                  <a:cubicBezTo>
                    <a:pt x="64" y="240"/>
                    <a:pt x="63" y="242"/>
                    <a:pt x="64" y="243"/>
                  </a:cubicBezTo>
                  <a:cubicBezTo>
                    <a:pt x="65" y="245"/>
                    <a:pt x="66" y="243"/>
                    <a:pt x="66" y="242"/>
                  </a:cubicBezTo>
                  <a:cubicBezTo>
                    <a:pt x="67" y="242"/>
                    <a:pt x="67" y="244"/>
                    <a:pt x="67" y="244"/>
                  </a:cubicBezTo>
                  <a:cubicBezTo>
                    <a:pt x="69" y="246"/>
                    <a:pt x="69" y="246"/>
                    <a:pt x="69" y="246"/>
                  </a:cubicBezTo>
                  <a:cubicBezTo>
                    <a:pt x="69" y="247"/>
                    <a:pt x="68" y="248"/>
                    <a:pt x="68" y="249"/>
                  </a:cubicBezTo>
                  <a:cubicBezTo>
                    <a:pt x="68" y="252"/>
                    <a:pt x="68" y="252"/>
                    <a:pt x="68" y="252"/>
                  </a:cubicBezTo>
                  <a:cubicBezTo>
                    <a:pt x="67" y="253"/>
                    <a:pt x="66" y="252"/>
                    <a:pt x="66" y="252"/>
                  </a:cubicBezTo>
                  <a:cubicBezTo>
                    <a:pt x="62" y="254"/>
                    <a:pt x="61" y="263"/>
                    <a:pt x="58" y="266"/>
                  </a:cubicBezTo>
                  <a:cubicBezTo>
                    <a:pt x="56" y="267"/>
                    <a:pt x="55" y="264"/>
                    <a:pt x="53" y="267"/>
                  </a:cubicBezTo>
                  <a:cubicBezTo>
                    <a:pt x="52" y="270"/>
                    <a:pt x="54" y="273"/>
                    <a:pt x="53" y="275"/>
                  </a:cubicBezTo>
                  <a:cubicBezTo>
                    <a:pt x="53" y="277"/>
                    <a:pt x="49" y="279"/>
                    <a:pt x="49" y="281"/>
                  </a:cubicBezTo>
                  <a:cubicBezTo>
                    <a:pt x="49" y="283"/>
                    <a:pt x="52" y="285"/>
                    <a:pt x="52" y="287"/>
                  </a:cubicBezTo>
                  <a:cubicBezTo>
                    <a:pt x="52" y="288"/>
                    <a:pt x="51" y="286"/>
                    <a:pt x="50" y="286"/>
                  </a:cubicBezTo>
                  <a:cubicBezTo>
                    <a:pt x="49" y="286"/>
                    <a:pt x="49" y="287"/>
                    <a:pt x="49" y="287"/>
                  </a:cubicBezTo>
                  <a:cubicBezTo>
                    <a:pt x="45" y="291"/>
                    <a:pt x="42" y="294"/>
                    <a:pt x="38" y="298"/>
                  </a:cubicBezTo>
                  <a:cubicBezTo>
                    <a:pt x="36" y="300"/>
                    <a:pt x="22" y="314"/>
                    <a:pt x="20" y="314"/>
                  </a:cubicBezTo>
                  <a:cubicBezTo>
                    <a:pt x="22" y="321"/>
                    <a:pt x="25" y="328"/>
                    <a:pt x="26" y="335"/>
                  </a:cubicBezTo>
                  <a:cubicBezTo>
                    <a:pt x="26" y="337"/>
                    <a:pt x="24" y="340"/>
                    <a:pt x="25" y="343"/>
                  </a:cubicBezTo>
                  <a:cubicBezTo>
                    <a:pt x="25" y="344"/>
                    <a:pt x="27" y="345"/>
                    <a:pt x="28" y="346"/>
                  </a:cubicBezTo>
                  <a:cubicBezTo>
                    <a:pt x="29" y="348"/>
                    <a:pt x="29" y="351"/>
                    <a:pt x="30" y="352"/>
                  </a:cubicBezTo>
                  <a:cubicBezTo>
                    <a:pt x="30" y="352"/>
                    <a:pt x="32" y="355"/>
                    <a:pt x="32" y="355"/>
                  </a:cubicBezTo>
                  <a:cubicBezTo>
                    <a:pt x="33" y="356"/>
                    <a:pt x="32" y="359"/>
                    <a:pt x="32" y="361"/>
                  </a:cubicBezTo>
                  <a:cubicBezTo>
                    <a:pt x="32" y="363"/>
                    <a:pt x="34" y="366"/>
                    <a:pt x="35" y="369"/>
                  </a:cubicBezTo>
                  <a:cubicBezTo>
                    <a:pt x="35" y="372"/>
                    <a:pt x="33" y="396"/>
                    <a:pt x="33" y="400"/>
                  </a:cubicBezTo>
                  <a:cubicBezTo>
                    <a:pt x="32" y="401"/>
                    <a:pt x="30" y="402"/>
                    <a:pt x="30" y="404"/>
                  </a:cubicBezTo>
                  <a:cubicBezTo>
                    <a:pt x="29" y="406"/>
                    <a:pt x="30" y="407"/>
                    <a:pt x="31" y="407"/>
                  </a:cubicBezTo>
                  <a:cubicBezTo>
                    <a:pt x="32" y="408"/>
                    <a:pt x="33" y="408"/>
                    <a:pt x="33" y="409"/>
                  </a:cubicBezTo>
                  <a:cubicBezTo>
                    <a:pt x="35" y="411"/>
                    <a:pt x="33" y="414"/>
                    <a:pt x="33" y="416"/>
                  </a:cubicBezTo>
                  <a:cubicBezTo>
                    <a:pt x="32" y="420"/>
                    <a:pt x="36" y="427"/>
                    <a:pt x="33" y="431"/>
                  </a:cubicBezTo>
                  <a:cubicBezTo>
                    <a:pt x="39" y="432"/>
                    <a:pt x="45" y="432"/>
                    <a:pt x="51" y="432"/>
                  </a:cubicBezTo>
                  <a:cubicBezTo>
                    <a:pt x="51" y="430"/>
                    <a:pt x="52" y="428"/>
                    <a:pt x="52" y="426"/>
                  </a:cubicBezTo>
                  <a:cubicBezTo>
                    <a:pt x="53" y="423"/>
                    <a:pt x="53" y="419"/>
                    <a:pt x="54" y="415"/>
                  </a:cubicBezTo>
                  <a:cubicBezTo>
                    <a:pt x="54" y="415"/>
                    <a:pt x="55" y="414"/>
                    <a:pt x="54" y="413"/>
                  </a:cubicBezTo>
                  <a:cubicBezTo>
                    <a:pt x="51" y="412"/>
                    <a:pt x="54" y="418"/>
                    <a:pt x="51" y="417"/>
                  </a:cubicBezTo>
                  <a:cubicBezTo>
                    <a:pt x="51" y="417"/>
                    <a:pt x="47" y="411"/>
                    <a:pt x="46" y="410"/>
                  </a:cubicBezTo>
                  <a:cubicBezTo>
                    <a:pt x="45" y="409"/>
                    <a:pt x="43" y="409"/>
                    <a:pt x="43" y="409"/>
                  </a:cubicBezTo>
                  <a:cubicBezTo>
                    <a:pt x="44" y="406"/>
                    <a:pt x="45" y="409"/>
                    <a:pt x="46" y="408"/>
                  </a:cubicBezTo>
                  <a:cubicBezTo>
                    <a:pt x="47" y="407"/>
                    <a:pt x="48" y="406"/>
                    <a:pt x="49" y="405"/>
                  </a:cubicBezTo>
                  <a:cubicBezTo>
                    <a:pt x="49" y="405"/>
                    <a:pt x="49" y="404"/>
                    <a:pt x="50" y="404"/>
                  </a:cubicBezTo>
                  <a:cubicBezTo>
                    <a:pt x="50" y="404"/>
                    <a:pt x="50" y="405"/>
                    <a:pt x="50" y="406"/>
                  </a:cubicBezTo>
                  <a:cubicBezTo>
                    <a:pt x="51" y="400"/>
                    <a:pt x="53" y="397"/>
                    <a:pt x="59" y="394"/>
                  </a:cubicBezTo>
                  <a:cubicBezTo>
                    <a:pt x="61" y="393"/>
                    <a:pt x="62" y="392"/>
                    <a:pt x="64" y="391"/>
                  </a:cubicBezTo>
                  <a:cubicBezTo>
                    <a:pt x="64" y="391"/>
                    <a:pt x="66" y="389"/>
                    <a:pt x="66" y="390"/>
                  </a:cubicBezTo>
                  <a:cubicBezTo>
                    <a:pt x="65" y="391"/>
                    <a:pt x="65" y="391"/>
                    <a:pt x="72" y="388"/>
                  </a:cubicBezTo>
                  <a:cubicBezTo>
                    <a:pt x="76" y="386"/>
                    <a:pt x="81" y="385"/>
                    <a:pt x="86" y="383"/>
                  </a:cubicBezTo>
                  <a:cubicBezTo>
                    <a:pt x="100" y="379"/>
                    <a:pt x="121" y="373"/>
                    <a:pt x="123" y="355"/>
                  </a:cubicBezTo>
                  <a:cubicBezTo>
                    <a:pt x="124" y="351"/>
                    <a:pt x="121" y="356"/>
                    <a:pt x="121" y="356"/>
                  </a:cubicBezTo>
                  <a:cubicBezTo>
                    <a:pt x="119" y="354"/>
                    <a:pt x="119" y="354"/>
                    <a:pt x="119" y="354"/>
                  </a:cubicBezTo>
                  <a:cubicBezTo>
                    <a:pt x="119" y="355"/>
                    <a:pt x="119" y="356"/>
                    <a:pt x="119" y="356"/>
                  </a:cubicBezTo>
                  <a:cubicBezTo>
                    <a:pt x="119" y="357"/>
                    <a:pt x="119" y="357"/>
                    <a:pt x="118" y="358"/>
                  </a:cubicBezTo>
                  <a:cubicBezTo>
                    <a:pt x="118" y="358"/>
                    <a:pt x="119" y="352"/>
                    <a:pt x="119" y="351"/>
                  </a:cubicBezTo>
                  <a:cubicBezTo>
                    <a:pt x="119" y="351"/>
                    <a:pt x="119" y="350"/>
                    <a:pt x="120" y="351"/>
                  </a:cubicBezTo>
                  <a:cubicBezTo>
                    <a:pt x="120" y="351"/>
                    <a:pt x="119" y="352"/>
                    <a:pt x="119" y="352"/>
                  </a:cubicBezTo>
                  <a:cubicBezTo>
                    <a:pt x="121" y="351"/>
                    <a:pt x="122" y="344"/>
                    <a:pt x="122" y="342"/>
                  </a:cubicBezTo>
                  <a:cubicBezTo>
                    <a:pt x="123" y="340"/>
                    <a:pt x="126" y="333"/>
                    <a:pt x="126" y="332"/>
                  </a:cubicBezTo>
                  <a:cubicBezTo>
                    <a:pt x="126" y="330"/>
                    <a:pt x="124" y="327"/>
                    <a:pt x="124" y="324"/>
                  </a:cubicBezTo>
                  <a:cubicBezTo>
                    <a:pt x="125" y="319"/>
                    <a:pt x="128" y="315"/>
                    <a:pt x="126" y="310"/>
                  </a:cubicBezTo>
                  <a:cubicBezTo>
                    <a:pt x="124" y="305"/>
                    <a:pt x="123" y="316"/>
                    <a:pt x="123" y="317"/>
                  </a:cubicBezTo>
                  <a:cubicBezTo>
                    <a:pt x="122" y="318"/>
                    <a:pt x="123" y="319"/>
                    <a:pt x="123" y="319"/>
                  </a:cubicBezTo>
                  <a:cubicBezTo>
                    <a:pt x="122" y="319"/>
                    <a:pt x="122" y="318"/>
                    <a:pt x="121" y="318"/>
                  </a:cubicBezTo>
                  <a:cubicBezTo>
                    <a:pt x="119" y="315"/>
                    <a:pt x="122" y="310"/>
                    <a:pt x="122" y="307"/>
                  </a:cubicBezTo>
                  <a:cubicBezTo>
                    <a:pt x="122" y="304"/>
                    <a:pt x="122" y="298"/>
                    <a:pt x="121" y="295"/>
                  </a:cubicBezTo>
                  <a:cubicBezTo>
                    <a:pt x="120" y="293"/>
                    <a:pt x="118" y="292"/>
                    <a:pt x="118" y="289"/>
                  </a:cubicBezTo>
                  <a:cubicBezTo>
                    <a:pt x="118" y="289"/>
                    <a:pt x="118" y="288"/>
                    <a:pt x="118" y="288"/>
                  </a:cubicBezTo>
                  <a:cubicBezTo>
                    <a:pt x="119" y="284"/>
                    <a:pt x="119" y="284"/>
                    <a:pt x="119" y="284"/>
                  </a:cubicBezTo>
                  <a:cubicBezTo>
                    <a:pt x="117" y="284"/>
                    <a:pt x="118" y="288"/>
                    <a:pt x="117" y="288"/>
                  </a:cubicBezTo>
                  <a:cubicBezTo>
                    <a:pt x="116" y="288"/>
                    <a:pt x="116" y="286"/>
                    <a:pt x="116" y="286"/>
                  </a:cubicBezTo>
                  <a:cubicBezTo>
                    <a:pt x="117" y="284"/>
                    <a:pt x="117" y="280"/>
                    <a:pt x="117" y="280"/>
                  </a:cubicBezTo>
                  <a:cubicBezTo>
                    <a:pt x="118" y="279"/>
                    <a:pt x="118" y="280"/>
                    <a:pt x="119" y="279"/>
                  </a:cubicBezTo>
                  <a:cubicBezTo>
                    <a:pt x="119" y="279"/>
                    <a:pt x="119" y="278"/>
                    <a:pt x="119" y="277"/>
                  </a:cubicBezTo>
                  <a:cubicBezTo>
                    <a:pt x="118" y="277"/>
                    <a:pt x="117" y="278"/>
                    <a:pt x="117" y="277"/>
                  </a:cubicBezTo>
                  <a:cubicBezTo>
                    <a:pt x="116" y="276"/>
                    <a:pt x="118" y="275"/>
                    <a:pt x="113" y="271"/>
                  </a:cubicBezTo>
                  <a:cubicBezTo>
                    <a:pt x="112" y="271"/>
                    <a:pt x="113" y="269"/>
                    <a:pt x="112" y="268"/>
                  </a:cubicBezTo>
                  <a:cubicBezTo>
                    <a:pt x="111" y="267"/>
                    <a:pt x="111" y="266"/>
                    <a:pt x="110" y="266"/>
                  </a:cubicBezTo>
                  <a:cubicBezTo>
                    <a:pt x="109" y="266"/>
                    <a:pt x="109" y="266"/>
                    <a:pt x="109" y="265"/>
                  </a:cubicBezTo>
                  <a:cubicBezTo>
                    <a:pt x="110" y="264"/>
                    <a:pt x="108" y="265"/>
                    <a:pt x="108" y="264"/>
                  </a:cubicBezTo>
                  <a:cubicBezTo>
                    <a:pt x="108" y="262"/>
                    <a:pt x="111" y="261"/>
                    <a:pt x="110" y="259"/>
                  </a:cubicBezTo>
                  <a:cubicBezTo>
                    <a:pt x="110" y="258"/>
                    <a:pt x="109" y="258"/>
                    <a:pt x="109" y="257"/>
                  </a:cubicBezTo>
                  <a:cubicBezTo>
                    <a:pt x="110" y="257"/>
                    <a:pt x="111" y="258"/>
                    <a:pt x="111" y="257"/>
                  </a:cubicBezTo>
                  <a:cubicBezTo>
                    <a:pt x="112" y="257"/>
                    <a:pt x="111" y="254"/>
                    <a:pt x="111" y="253"/>
                  </a:cubicBezTo>
                  <a:cubicBezTo>
                    <a:pt x="111" y="253"/>
                    <a:pt x="112" y="251"/>
                    <a:pt x="111" y="250"/>
                  </a:cubicBezTo>
                  <a:cubicBezTo>
                    <a:pt x="111" y="250"/>
                    <a:pt x="112" y="250"/>
                    <a:pt x="112" y="249"/>
                  </a:cubicBezTo>
                  <a:cubicBezTo>
                    <a:pt x="112" y="248"/>
                    <a:pt x="107" y="243"/>
                    <a:pt x="107" y="242"/>
                  </a:cubicBezTo>
                  <a:cubicBezTo>
                    <a:pt x="107" y="241"/>
                    <a:pt x="109" y="243"/>
                    <a:pt x="109" y="244"/>
                  </a:cubicBezTo>
                  <a:cubicBezTo>
                    <a:pt x="110" y="245"/>
                    <a:pt x="114" y="249"/>
                    <a:pt x="115" y="249"/>
                  </a:cubicBezTo>
                  <a:cubicBezTo>
                    <a:pt x="118" y="250"/>
                    <a:pt x="135" y="232"/>
                    <a:pt x="135" y="231"/>
                  </a:cubicBezTo>
                  <a:cubicBezTo>
                    <a:pt x="135" y="229"/>
                    <a:pt x="141" y="228"/>
                    <a:pt x="142" y="226"/>
                  </a:cubicBezTo>
                  <a:cubicBezTo>
                    <a:pt x="142" y="226"/>
                    <a:pt x="141" y="225"/>
                    <a:pt x="141" y="225"/>
                  </a:cubicBezTo>
                  <a:cubicBezTo>
                    <a:pt x="144" y="224"/>
                    <a:pt x="142" y="225"/>
                    <a:pt x="144" y="224"/>
                  </a:cubicBezTo>
                  <a:cubicBezTo>
                    <a:pt x="145" y="223"/>
                    <a:pt x="144" y="225"/>
                    <a:pt x="144" y="225"/>
                  </a:cubicBezTo>
                  <a:cubicBezTo>
                    <a:pt x="145" y="225"/>
                    <a:pt x="145" y="225"/>
                    <a:pt x="146" y="224"/>
                  </a:cubicBezTo>
                  <a:cubicBezTo>
                    <a:pt x="146" y="224"/>
                    <a:pt x="147" y="221"/>
                    <a:pt x="148" y="221"/>
                  </a:cubicBezTo>
                  <a:cubicBezTo>
                    <a:pt x="149" y="221"/>
                    <a:pt x="147" y="223"/>
                    <a:pt x="148" y="224"/>
                  </a:cubicBezTo>
                  <a:cubicBezTo>
                    <a:pt x="149" y="224"/>
                    <a:pt x="150" y="224"/>
                    <a:pt x="150" y="224"/>
                  </a:cubicBezTo>
                  <a:cubicBezTo>
                    <a:pt x="151" y="224"/>
                    <a:pt x="151" y="224"/>
                    <a:pt x="152" y="224"/>
                  </a:cubicBezTo>
                  <a:cubicBezTo>
                    <a:pt x="152" y="224"/>
                    <a:pt x="150" y="220"/>
                    <a:pt x="151" y="219"/>
                  </a:cubicBezTo>
                  <a:cubicBezTo>
                    <a:pt x="152" y="218"/>
                    <a:pt x="152" y="221"/>
                    <a:pt x="152" y="221"/>
                  </a:cubicBezTo>
                  <a:cubicBezTo>
                    <a:pt x="153" y="221"/>
                    <a:pt x="155" y="220"/>
                    <a:pt x="155" y="220"/>
                  </a:cubicBezTo>
                  <a:cubicBezTo>
                    <a:pt x="155" y="220"/>
                    <a:pt x="155" y="220"/>
                    <a:pt x="155" y="220"/>
                  </a:cubicBezTo>
                  <a:cubicBezTo>
                    <a:pt x="155" y="220"/>
                    <a:pt x="155" y="219"/>
                    <a:pt x="155" y="219"/>
                  </a:cubicBezTo>
                  <a:cubicBezTo>
                    <a:pt x="157" y="214"/>
                    <a:pt x="168" y="208"/>
                    <a:pt x="168" y="206"/>
                  </a:cubicBezTo>
                  <a:cubicBezTo>
                    <a:pt x="168" y="205"/>
                    <a:pt x="168" y="206"/>
                    <a:pt x="169" y="206"/>
                  </a:cubicBezTo>
                  <a:cubicBezTo>
                    <a:pt x="173" y="205"/>
                    <a:pt x="169" y="198"/>
                    <a:pt x="167" y="198"/>
                  </a:cubicBezTo>
                  <a:cubicBezTo>
                    <a:pt x="167" y="198"/>
                    <a:pt x="168" y="197"/>
                    <a:pt x="168" y="197"/>
                  </a:cubicBezTo>
                  <a:cubicBezTo>
                    <a:pt x="170" y="197"/>
                    <a:pt x="170" y="202"/>
                    <a:pt x="172" y="201"/>
                  </a:cubicBezTo>
                  <a:cubicBezTo>
                    <a:pt x="173" y="200"/>
                    <a:pt x="177" y="196"/>
                    <a:pt x="177" y="195"/>
                  </a:cubicBezTo>
                  <a:cubicBezTo>
                    <a:pt x="179" y="192"/>
                    <a:pt x="192" y="186"/>
                    <a:pt x="196" y="184"/>
                  </a:cubicBezTo>
                  <a:cubicBezTo>
                    <a:pt x="198" y="184"/>
                    <a:pt x="201" y="184"/>
                    <a:pt x="202" y="183"/>
                  </a:cubicBezTo>
                  <a:cubicBezTo>
                    <a:pt x="204" y="181"/>
                    <a:pt x="202" y="183"/>
                    <a:pt x="203" y="183"/>
                  </a:cubicBezTo>
                  <a:cubicBezTo>
                    <a:pt x="203" y="183"/>
                    <a:pt x="211" y="179"/>
                    <a:pt x="212" y="179"/>
                  </a:cubicBezTo>
                  <a:cubicBezTo>
                    <a:pt x="216" y="175"/>
                    <a:pt x="219" y="178"/>
                    <a:pt x="227" y="175"/>
                  </a:cubicBezTo>
                  <a:cubicBezTo>
                    <a:pt x="229" y="174"/>
                    <a:pt x="227" y="173"/>
                    <a:pt x="227" y="173"/>
                  </a:cubicBezTo>
                  <a:cubicBezTo>
                    <a:pt x="227" y="173"/>
                    <a:pt x="232" y="169"/>
                    <a:pt x="233" y="169"/>
                  </a:cubicBezTo>
                  <a:cubicBezTo>
                    <a:pt x="235" y="167"/>
                    <a:pt x="247" y="161"/>
                    <a:pt x="248" y="161"/>
                  </a:cubicBezTo>
                  <a:cubicBezTo>
                    <a:pt x="248" y="159"/>
                    <a:pt x="246" y="158"/>
                    <a:pt x="246" y="157"/>
                  </a:cubicBezTo>
                  <a:cubicBezTo>
                    <a:pt x="247" y="155"/>
                    <a:pt x="254" y="156"/>
                    <a:pt x="256" y="149"/>
                  </a:cubicBezTo>
                  <a:cubicBezTo>
                    <a:pt x="256" y="148"/>
                    <a:pt x="252" y="151"/>
                    <a:pt x="255" y="148"/>
                  </a:cubicBezTo>
                  <a:cubicBezTo>
                    <a:pt x="260" y="144"/>
                    <a:pt x="271" y="135"/>
                    <a:pt x="271" y="129"/>
                  </a:cubicBezTo>
                  <a:cubicBezTo>
                    <a:pt x="272" y="124"/>
                    <a:pt x="268" y="129"/>
                    <a:pt x="267" y="127"/>
                  </a:cubicBezTo>
                  <a:cubicBezTo>
                    <a:pt x="266" y="126"/>
                    <a:pt x="272" y="125"/>
                    <a:pt x="272" y="125"/>
                  </a:cubicBezTo>
                  <a:cubicBezTo>
                    <a:pt x="273" y="124"/>
                    <a:pt x="269" y="122"/>
                    <a:pt x="271" y="122"/>
                  </a:cubicBezTo>
                  <a:cubicBezTo>
                    <a:pt x="272" y="122"/>
                    <a:pt x="272" y="122"/>
                    <a:pt x="272" y="123"/>
                  </a:cubicBezTo>
                  <a:cubicBezTo>
                    <a:pt x="273" y="123"/>
                    <a:pt x="274" y="123"/>
                    <a:pt x="274" y="123"/>
                  </a:cubicBezTo>
                  <a:cubicBezTo>
                    <a:pt x="276" y="121"/>
                    <a:pt x="268" y="119"/>
                    <a:pt x="271" y="120"/>
                  </a:cubicBezTo>
                  <a:cubicBezTo>
                    <a:pt x="277" y="121"/>
                    <a:pt x="277" y="110"/>
                    <a:pt x="276" y="110"/>
                  </a:cubicBezTo>
                  <a:cubicBezTo>
                    <a:pt x="276" y="110"/>
                    <a:pt x="275" y="111"/>
                    <a:pt x="275" y="111"/>
                  </a:cubicBezTo>
                  <a:cubicBezTo>
                    <a:pt x="274" y="111"/>
                    <a:pt x="276" y="110"/>
                    <a:pt x="276" y="109"/>
                  </a:cubicBezTo>
                  <a:cubicBezTo>
                    <a:pt x="277" y="109"/>
                    <a:pt x="276" y="107"/>
                    <a:pt x="276" y="107"/>
                  </a:cubicBezTo>
                  <a:cubicBezTo>
                    <a:pt x="274" y="105"/>
                    <a:pt x="272" y="109"/>
                    <a:pt x="272" y="110"/>
                  </a:cubicBezTo>
                  <a:cubicBezTo>
                    <a:pt x="272" y="110"/>
                    <a:pt x="271" y="111"/>
                    <a:pt x="271" y="111"/>
                  </a:cubicBezTo>
                  <a:cubicBezTo>
                    <a:pt x="271" y="111"/>
                    <a:pt x="271" y="105"/>
                    <a:pt x="272" y="105"/>
                  </a:cubicBezTo>
                  <a:cubicBezTo>
                    <a:pt x="272" y="104"/>
                    <a:pt x="272" y="106"/>
                    <a:pt x="272" y="106"/>
                  </a:cubicBezTo>
                  <a:cubicBezTo>
                    <a:pt x="273" y="106"/>
                    <a:pt x="274" y="105"/>
                    <a:pt x="274" y="105"/>
                  </a:cubicBezTo>
                  <a:cubicBezTo>
                    <a:pt x="275" y="104"/>
                    <a:pt x="275" y="104"/>
                    <a:pt x="275" y="103"/>
                  </a:cubicBezTo>
                  <a:cubicBezTo>
                    <a:pt x="274" y="97"/>
                    <a:pt x="272" y="105"/>
                    <a:pt x="269" y="100"/>
                  </a:cubicBezTo>
                  <a:cubicBezTo>
                    <a:pt x="269" y="99"/>
                    <a:pt x="272" y="99"/>
                    <a:pt x="272" y="98"/>
                  </a:cubicBezTo>
                  <a:cubicBezTo>
                    <a:pt x="274" y="96"/>
                    <a:pt x="270" y="89"/>
                    <a:pt x="270" y="86"/>
                  </a:cubicBezTo>
                  <a:cubicBezTo>
                    <a:pt x="270" y="85"/>
                    <a:pt x="272" y="85"/>
                    <a:pt x="272" y="84"/>
                  </a:cubicBezTo>
                  <a:cubicBezTo>
                    <a:pt x="272" y="83"/>
                    <a:pt x="270" y="83"/>
                    <a:pt x="271" y="82"/>
                  </a:cubicBezTo>
                  <a:cubicBezTo>
                    <a:pt x="271" y="82"/>
                    <a:pt x="271" y="81"/>
                    <a:pt x="271" y="80"/>
                  </a:cubicBezTo>
                  <a:cubicBezTo>
                    <a:pt x="273" y="77"/>
                    <a:pt x="271" y="76"/>
                    <a:pt x="272" y="71"/>
                  </a:cubicBezTo>
                  <a:cubicBezTo>
                    <a:pt x="272" y="70"/>
                    <a:pt x="274" y="68"/>
                    <a:pt x="273" y="68"/>
                  </a:cubicBezTo>
                  <a:cubicBezTo>
                    <a:pt x="270" y="67"/>
                    <a:pt x="271" y="70"/>
                    <a:pt x="270" y="69"/>
                  </a:cubicBezTo>
                  <a:cubicBezTo>
                    <a:pt x="267" y="67"/>
                    <a:pt x="270" y="65"/>
                    <a:pt x="271" y="66"/>
                  </a:cubicBezTo>
                  <a:cubicBezTo>
                    <a:pt x="272" y="67"/>
                    <a:pt x="272" y="65"/>
                    <a:pt x="272" y="65"/>
                  </a:cubicBezTo>
                  <a:cubicBezTo>
                    <a:pt x="272" y="62"/>
                    <a:pt x="275" y="65"/>
                    <a:pt x="275" y="62"/>
                  </a:cubicBezTo>
                  <a:cubicBezTo>
                    <a:pt x="275" y="60"/>
                    <a:pt x="273" y="62"/>
                    <a:pt x="273" y="61"/>
                  </a:cubicBezTo>
                  <a:cubicBezTo>
                    <a:pt x="271" y="58"/>
                    <a:pt x="274" y="60"/>
                    <a:pt x="274" y="59"/>
                  </a:cubicBezTo>
                  <a:cubicBezTo>
                    <a:pt x="274" y="58"/>
                    <a:pt x="273" y="57"/>
                    <a:pt x="273" y="56"/>
                  </a:cubicBezTo>
                  <a:cubicBezTo>
                    <a:pt x="273" y="55"/>
                    <a:pt x="271" y="56"/>
                    <a:pt x="270" y="55"/>
                  </a:cubicBezTo>
                  <a:cubicBezTo>
                    <a:pt x="270" y="54"/>
                    <a:pt x="274" y="54"/>
                    <a:pt x="273" y="52"/>
                  </a:cubicBezTo>
                  <a:cubicBezTo>
                    <a:pt x="273" y="52"/>
                    <a:pt x="272" y="53"/>
                    <a:pt x="271" y="52"/>
                  </a:cubicBezTo>
                  <a:cubicBezTo>
                    <a:pt x="271" y="51"/>
                    <a:pt x="271" y="51"/>
                    <a:pt x="270" y="49"/>
                  </a:cubicBezTo>
                  <a:cubicBezTo>
                    <a:pt x="270" y="48"/>
                    <a:pt x="273" y="44"/>
                    <a:pt x="273" y="42"/>
                  </a:cubicBezTo>
                  <a:cubicBezTo>
                    <a:pt x="273" y="38"/>
                    <a:pt x="270" y="35"/>
                    <a:pt x="270" y="32"/>
                  </a:cubicBezTo>
                  <a:cubicBezTo>
                    <a:pt x="271" y="30"/>
                    <a:pt x="272" y="28"/>
                    <a:pt x="272" y="26"/>
                  </a:cubicBezTo>
                  <a:cubicBezTo>
                    <a:pt x="273" y="25"/>
                    <a:pt x="268" y="25"/>
                    <a:pt x="269" y="23"/>
                  </a:cubicBezTo>
                  <a:cubicBezTo>
                    <a:pt x="269" y="23"/>
                    <a:pt x="273" y="21"/>
                    <a:pt x="273" y="20"/>
                  </a:cubicBezTo>
                  <a:cubicBezTo>
                    <a:pt x="274" y="19"/>
                    <a:pt x="275" y="16"/>
                    <a:pt x="275" y="16"/>
                  </a:cubicBezTo>
                  <a:cubicBezTo>
                    <a:pt x="275" y="15"/>
                    <a:pt x="271" y="15"/>
                    <a:pt x="275" y="12"/>
                  </a:cubicBezTo>
                  <a:cubicBezTo>
                    <a:pt x="281" y="7"/>
                    <a:pt x="271" y="11"/>
                    <a:pt x="273" y="8"/>
                  </a:cubicBezTo>
                  <a:cubicBezTo>
                    <a:pt x="274" y="7"/>
                    <a:pt x="275" y="7"/>
                    <a:pt x="276" y="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8" name="Google Shape;188;p2"/>
            <p:cNvSpPr/>
            <p:nvPr/>
          </p:nvSpPr>
          <p:spPr>
            <a:xfrm>
              <a:off x="6668027" y="5404090"/>
              <a:ext cx="68189" cy="92182"/>
            </a:xfrm>
            <a:custGeom>
              <a:rect b="b" l="l" r="r" t="t"/>
              <a:pathLst>
                <a:path extrusionOk="0" h="53" w="39">
                  <a:moveTo>
                    <a:pt x="13" y="12"/>
                  </a:moveTo>
                  <a:cubicBezTo>
                    <a:pt x="11" y="15"/>
                    <a:pt x="0" y="33"/>
                    <a:pt x="4" y="35"/>
                  </a:cubicBezTo>
                  <a:cubicBezTo>
                    <a:pt x="4" y="36"/>
                    <a:pt x="5" y="35"/>
                    <a:pt x="5" y="35"/>
                  </a:cubicBezTo>
                  <a:cubicBezTo>
                    <a:pt x="6" y="35"/>
                    <a:pt x="6" y="35"/>
                    <a:pt x="7" y="36"/>
                  </a:cubicBezTo>
                  <a:cubicBezTo>
                    <a:pt x="7" y="37"/>
                    <a:pt x="7" y="40"/>
                    <a:pt x="8" y="41"/>
                  </a:cubicBezTo>
                  <a:cubicBezTo>
                    <a:pt x="10" y="46"/>
                    <a:pt x="28" y="53"/>
                    <a:pt x="31" y="49"/>
                  </a:cubicBezTo>
                  <a:cubicBezTo>
                    <a:pt x="33" y="47"/>
                    <a:pt x="30" y="38"/>
                    <a:pt x="33" y="36"/>
                  </a:cubicBezTo>
                  <a:cubicBezTo>
                    <a:pt x="34" y="35"/>
                    <a:pt x="35" y="37"/>
                    <a:pt x="36" y="37"/>
                  </a:cubicBezTo>
                  <a:cubicBezTo>
                    <a:pt x="39" y="33"/>
                    <a:pt x="35" y="26"/>
                    <a:pt x="36" y="22"/>
                  </a:cubicBezTo>
                  <a:cubicBezTo>
                    <a:pt x="36" y="20"/>
                    <a:pt x="38" y="17"/>
                    <a:pt x="36" y="15"/>
                  </a:cubicBezTo>
                  <a:cubicBezTo>
                    <a:pt x="36" y="14"/>
                    <a:pt x="35" y="14"/>
                    <a:pt x="35" y="14"/>
                  </a:cubicBezTo>
                  <a:cubicBezTo>
                    <a:pt x="27" y="16"/>
                    <a:pt x="23" y="0"/>
                    <a:pt x="13" y="1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9" name="Google Shape;189;p2"/>
            <p:cNvSpPr/>
            <p:nvPr/>
          </p:nvSpPr>
          <p:spPr>
            <a:xfrm>
              <a:off x="6068218" y="5251296"/>
              <a:ext cx="693254" cy="566977"/>
            </a:xfrm>
            <a:custGeom>
              <a:rect b="b" l="l" r="r" t="t"/>
              <a:pathLst>
                <a:path extrusionOk="0" h="327" w="400">
                  <a:moveTo>
                    <a:pt x="382" y="125"/>
                  </a:moveTo>
                  <a:cubicBezTo>
                    <a:pt x="381" y="125"/>
                    <a:pt x="380" y="123"/>
                    <a:pt x="379" y="124"/>
                  </a:cubicBezTo>
                  <a:cubicBezTo>
                    <a:pt x="376" y="126"/>
                    <a:pt x="379" y="135"/>
                    <a:pt x="377" y="137"/>
                  </a:cubicBezTo>
                  <a:cubicBezTo>
                    <a:pt x="374" y="141"/>
                    <a:pt x="356" y="134"/>
                    <a:pt x="354" y="129"/>
                  </a:cubicBezTo>
                  <a:cubicBezTo>
                    <a:pt x="353" y="128"/>
                    <a:pt x="353" y="125"/>
                    <a:pt x="353" y="124"/>
                  </a:cubicBezTo>
                  <a:cubicBezTo>
                    <a:pt x="352" y="123"/>
                    <a:pt x="352" y="123"/>
                    <a:pt x="351" y="123"/>
                  </a:cubicBezTo>
                  <a:cubicBezTo>
                    <a:pt x="351" y="123"/>
                    <a:pt x="350" y="124"/>
                    <a:pt x="350" y="123"/>
                  </a:cubicBezTo>
                  <a:cubicBezTo>
                    <a:pt x="346" y="121"/>
                    <a:pt x="357" y="103"/>
                    <a:pt x="359" y="100"/>
                  </a:cubicBezTo>
                  <a:cubicBezTo>
                    <a:pt x="369" y="88"/>
                    <a:pt x="373" y="104"/>
                    <a:pt x="381" y="102"/>
                  </a:cubicBezTo>
                  <a:cubicBezTo>
                    <a:pt x="380" y="101"/>
                    <a:pt x="380" y="101"/>
                    <a:pt x="380" y="101"/>
                  </a:cubicBezTo>
                  <a:cubicBezTo>
                    <a:pt x="379" y="101"/>
                    <a:pt x="378" y="100"/>
                    <a:pt x="379" y="98"/>
                  </a:cubicBezTo>
                  <a:cubicBezTo>
                    <a:pt x="379" y="96"/>
                    <a:pt x="381" y="95"/>
                    <a:pt x="382" y="94"/>
                  </a:cubicBezTo>
                  <a:cubicBezTo>
                    <a:pt x="382" y="90"/>
                    <a:pt x="384" y="66"/>
                    <a:pt x="384" y="63"/>
                  </a:cubicBezTo>
                  <a:cubicBezTo>
                    <a:pt x="383" y="60"/>
                    <a:pt x="381" y="57"/>
                    <a:pt x="381" y="55"/>
                  </a:cubicBezTo>
                  <a:cubicBezTo>
                    <a:pt x="381" y="53"/>
                    <a:pt x="382" y="50"/>
                    <a:pt x="381" y="49"/>
                  </a:cubicBezTo>
                  <a:cubicBezTo>
                    <a:pt x="381" y="49"/>
                    <a:pt x="379" y="46"/>
                    <a:pt x="379" y="46"/>
                  </a:cubicBezTo>
                  <a:cubicBezTo>
                    <a:pt x="378" y="45"/>
                    <a:pt x="378" y="42"/>
                    <a:pt x="377" y="40"/>
                  </a:cubicBezTo>
                  <a:cubicBezTo>
                    <a:pt x="376" y="39"/>
                    <a:pt x="374" y="38"/>
                    <a:pt x="374" y="37"/>
                  </a:cubicBezTo>
                  <a:cubicBezTo>
                    <a:pt x="373" y="34"/>
                    <a:pt x="375" y="31"/>
                    <a:pt x="375" y="29"/>
                  </a:cubicBezTo>
                  <a:cubicBezTo>
                    <a:pt x="374" y="22"/>
                    <a:pt x="371" y="15"/>
                    <a:pt x="369" y="8"/>
                  </a:cubicBezTo>
                  <a:cubicBezTo>
                    <a:pt x="368" y="8"/>
                    <a:pt x="366" y="6"/>
                    <a:pt x="364" y="6"/>
                  </a:cubicBezTo>
                  <a:cubicBezTo>
                    <a:pt x="359" y="5"/>
                    <a:pt x="355" y="5"/>
                    <a:pt x="351" y="6"/>
                  </a:cubicBezTo>
                  <a:cubicBezTo>
                    <a:pt x="349" y="6"/>
                    <a:pt x="346" y="7"/>
                    <a:pt x="344" y="6"/>
                  </a:cubicBezTo>
                  <a:cubicBezTo>
                    <a:pt x="340" y="5"/>
                    <a:pt x="336" y="1"/>
                    <a:pt x="331" y="0"/>
                  </a:cubicBezTo>
                  <a:cubicBezTo>
                    <a:pt x="328" y="0"/>
                    <a:pt x="325" y="1"/>
                    <a:pt x="322" y="1"/>
                  </a:cubicBezTo>
                  <a:cubicBezTo>
                    <a:pt x="322" y="2"/>
                    <a:pt x="322" y="2"/>
                    <a:pt x="322" y="2"/>
                  </a:cubicBezTo>
                  <a:cubicBezTo>
                    <a:pt x="308" y="2"/>
                    <a:pt x="315" y="7"/>
                    <a:pt x="304" y="11"/>
                  </a:cubicBezTo>
                  <a:cubicBezTo>
                    <a:pt x="300" y="12"/>
                    <a:pt x="294" y="11"/>
                    <a:pt x="291" y="14"/>
                  </a:cubicBezTo>
                  <a:cubicBezTo>
                    <a:pt x="288" y="17"/>
                    <a:pt x="283" y="27"/>
                    <a:pt x="279" y="28"/>
                  </a:cubicBezTo>
                  <a:cubicBezTo>
                    <a:pt x="279" y="28"/>
                    <a:pt x="276" y="28"/>
                    <a:pt x="276" y="28"/>
                  </a:cubicBezTo>
                  <a:cubicBezTo>
                    <a:pt x="274" y="29"/>
                    <a:pt x="275" y="31"/>
                    <a:pt x="273" y="32"/>
                  </a:cubicBezTo>
                  <a:cubicBezTo>
                    <a:pt x="273" y="32"/>
                    <a:pt x="272" y="32"/>
                    <a:pt x="272" y="32"/>
                  </a:cubicBezTo>
                  <a:cubicBezTo>
                    <a:pt x="271" y="32"/>
                    <a:pt x="271" y="32"/>
                    <a:pt x="270" y="32"/>
                  </a:cubicBezTo>
                  <a:cubicBezTo>
                    <a:pt x="267" y="33"/>
                    <a:pt x="263" y="39"/>
                    <a:pt x="262" y="39"/>
                  </a:cubicBezTo>
                  <a:cubicBezTo>
                    <a:pt x="262" y="40"/>
                    <a:pt x="261" y="39"/>
                    <a:pt x="261" y="39"/>
                  </a:cubicBezTo>
                  <a:cubicBezTo>
                    <a:pt x="261" y="39"/>
                    <a:pt x="260" y="39"/>
                    <a:pt x="260" y="39"/>
                  </a:cubicBezTo>
                  <a:cubicBezTo>
                    <a:pt x="257" y="43"/>
                    <a:pt x="259" y="51"/>
                    <a:pt x="256" y="55"/>
                  </a:cubicBezTo>
                  <a:cubicBezTo>
                    <a:pt x="254" y="57"/>
                    <a:pt x="250" y="58"/>
                    <a:pt x="248" y="59"/>
                  </a:cubicBezTo>
                  <a:cubicBezTo>
                    <a:pt x="247" y="61"/>
                    <a:pt x="247" y="64"/>
                    <a:pt x="244" y="65"/>
                  </a:cubicBezTo>
                  <a:cubicBezTo>
                    <a:pt x="242" y="65"/>
                    <a:pt x="233" y="65"/>
                    <a:pt x="231" y="67"/>
                  </a:cubicBezTo>
                  <a:cubicBezTo>
                    <a:pt x="229" y="68"/>
                    <a:pt x="228" y="90"/>
                    <a:pt x="218" y="93"/>
                  </a:cubicBezTo>
                  <a:cubicBezTo>
                    <a:pt x="215" y="94"/>
                    <a:pt x="212" y="93"/>
                    <a:pt x="210" y="93"/>
                  </a:cubicBezTo>
                  <a:cubicBezTo>
                    <a:pt x="208" y="93"/>
                    <a:pt x="206" y="95"/>
                    <a:pt x="204" y="95"/>
                  </a:cubicBezTo>
                  <a:cubicBezTo>
                    <a:pt x="201" y="96"/>
                    <a:pt x="196" y="94"/>
                    <a:pt x="194" y="94"/>
                  </a:cubicBezTo>
                  <a:cubicBezTo>
                    <a:pt x="192" y="94"/>
                    <a:pt x="190" y="90"/>
                    <a:pt x="188" y="90"/>
                  </a:cubicBezTo>
                  <a:cubicBezTo>
                    <a:pt x="187" y="89"/>
                    <a:pt x="185" y="91"/>
                    <a:pt x="184" y="91"/>
                  </a:cubicBezTo>
                  <a:cubicBezTo>
                    <a:pt x="184" y="91"/>
                    <a:pt x="184" y="90"/>
                    <a:pt x="184" y="90"/>
                  </a:cubicBezTo>
                  <a:cubicBezTo>
                    <a:pt x="180" y="88"/>
                    <a:pt x="180" y="88"/>
                    <a:pt x="180" y="88"/>
                  </a:cubicBezTo>
                  <a:cubicBezTo>
                    <a:pt x="174" y="84"/>
                    <a:pt x="171" y="79"/>
                    <a:pt x="162" y="81"/>
                  </a:cubicBezTo>
                  <a:cubicBezTo>
                    <a:pt x="153" y="83"/>
                    <a:pt x="155" y="94"/>
                    <a:pt x="152" y="99"/>
                  </a:cubicBezTo>
                  <a:cubicBezTo>
                    <a:pt x="150" y="104"/>
                    <a:pt x="142" y="107"/>
                    <a:pt x="139" y="111"/>
                  </a:cubicBezTo>
                  <a:cubicBezTo>
                    <a:pt x="138" y="112"/>
                    <a:pt x="137" y="114"/>
                    <a:pt x="136" y="115"/>
                  </a:cubicBezTo>
                  <a:cubicBezTo>
                    <a:pt x="134" y="117"/>
                    <a:pt x="131" y="116"/>
                    <a:pt x="129" y="117"/>
                  </a:cubicBezTo>
                  <a:cubicBezTo>
                    <a:pt x="128" y="117"/>
                    <a:pt x="129" y="120"/>
                    <a:pt x="127" y="121"/>
                  </a:cubicBezTo>
                  <a:cubicBezTo>
                    <a:pt x="126" y="122"/>
                    <a:pt x="115" y="122"/>
                    <a:pt x="113" y="122"/>
                  </a:cubicBezTo>
                  <a:cubicBezTo>
                    <a:pt x="112" y="122"/>
                    <a:pt x="109" y="120"/>
                    <a:pt x="107" y="120"/>
                  </a:cubicBezTo>
                  <a:cubicBezTo>
                    <a:pt x="105" y="120"/>
                    <a:pt x="104" y="123"/>
                    <a:pt x="102" y="122"/>
                  </a:cubicBezTo>
                  <a:cubicBezTo>
                    <a:pt x="100" y="121"/>
                    <a:pt x="100" y="112"/>
                    <a:pt x="100" y="111"/>
                  </a:cubicBezTo>
                  <a:cubicBezTo>
                    <a:pt x="101" y="108"/>
                    <a:pt x="106" y="106"/>
                    <a:pt x="107" y="103"/>
                  </a:cubicBezTo>
                  <a:cubicBezTo>
                    <a:pt x="107" y="99"/>
                    <a:pt x="103" y="94"/>
                    <a:pt x="102" y="91"/>
                  </a:cubicBezTo>
                  <a:cubicBezTo>
                    <a:pt x="102" y="89"/>
                    <a:pt x="102" y="86"/>
                    <a:pt x="102" y="85"/>
                  </a:cubicBezTo>
                  <a:cubicBezTo>
                    <a:pt x="99" y="83"/>
                    <a:pt x="99" y="83"/>
                    <a:pt x="99" y="83"/>
                  </a:cubicBezTo>
                  <a:cubicBezTo>
                    <a:pt x="97" y="81"/>
                    <a:pt x="97" y="76"/>
                    <a:pt x="95" y="74"/>
                  </a:cubicBezTo>
                  <a:cubicBezTo>
                    <a:pt x="93" y="72"/>
                    <a:pt x="87" y="70"/>
                    <a:pt x="85" y="67"/>
                  </a:cubicBezTo>
                  <a:cubicBezTo>
                    <a:pt x="85" y="90"/>
                    <a:pt x="85" y="114"/>
                    <a:pt x="85" y="137"/>
                  </a:cubicBezTo>
                  <a:cubicBezTo>
                    <a:pt x="85" y="143"/>
                    <a:pt x="85" y="149"/>
                    <a:pt x="85" y="154"/>
                  </a:cubicBezTo>
                  <a:cubicBezTo>
                    <a:pt x="85" y="156"/>
                    <a:pt x="85" y="158"/>
                    <a:pt x="85" y="160"/>
                  </a:cubicBezTo>
                  <a:cubicBezTo>
                    <a:pt x="85" y="161"/>
                    <a:pt x="86" y="162"/>
                    <a:pt x="85" y="162"/>
                  </a:cubicBezTo>
                  <a:cubicBezTo>
                    <a:pt x="84" y="164"/>
                    <a:pt x="77" y="163"/>
                    <a:pt x="75" y="165"/>
                  </a:cubicBezTo>
                  <a:cubicBezTo>
                    <a:pt x="74" y="166"/>
                    <a:pt x="74" y="168"/>
                    <a:pt x="72" y="169"/>
                  </a:cubicBezTo>
                  <a:cubicBezTo>
                    <a:pt x="71" y="170"/>
                    <a:pt x="69" y="169"/>
                    <a:pt x="68" y="170"/>
                  </a:cubicBezTo>
                  <a:cubicBezTo>
                    <a:pt x="65" y="173"/>
                    <a:pt x="71" y="175"/>
                    <a:pt x="64" y="176"/>
                  </a:cubicBezTo>
                  <a:cubicBezTo>
                    <a:pt x="64" y="176"/>
                    <a:pt x="57" y="174"/>
                    <a:pt x="54" y="173"/>
                  </a:cubicBezTo>
                  <a:cubicBezTo>
                    <a:pt x="50" y="173"/>
                    <a:pt x="46" y="175"/>
                    <a:pt x="41" y="175"/>
                  </a:cubicBezTo>
                  <a:cubicBezTo>
                    <a:pt x="36" y="175"/>
                    <a:pt x="30" y="171"/>
                    <a:pt x="26" y="170"/>
                  </a:cubicBezTo>
                  <a:cubicBezTo>
                    <a:pt x="25" y="169"/>
                    <a:pt x="25" y="170"/>
                    <a:pt x="24" y="170"/>
                  </a:cubicBezTo>
                  <a:cubicBezTo>
                    <a:pt x="24" y="170"/>
                    <a:pt x="23" y="170"/>
                    <a:pt x="23" y="170"/>
                  </a:cubicBezTo>
                  <a:cubicBezTo>
                    <a:pt x="22" y="169"/>
                    <a:pt x="22" y="166"/>
                    <a:pt x="22" y="165"/>
                  </a:cubicBezTo>
                  <a:cubicBezTo>
                    <a:pt x="21" y="164"/>
                    <a:pt x="20" y="164"/>
                    <a:pt x="20" y="163"/>
                  </a:cubicBezTo>
                  <a:cubicBezTo>
                    <a:pt x="21" y="157"/>
                    <a:pt x="23" y="167"/>
                    <a:pt x="22" y="160"/>
                  </a:cubicBezTo>
                  <a:cubicBezTo>
                    <a:pt x="22" y="156"/>
                    <a:pt x="17" y="159"/>
                    <a:pt x="17" y="157"/>
                  </a:cubicBezTo>
                  <a:cubicBezTo>
                    <a:pt x="17" y="155"/>
                    <a:pt x="17" y="153"/>
                    <a:pt x="15" y="152"/>
                  </a:cubicBezTo>
                  <a:cubicBezTo>
                    <a:pt x="8" y="150"/>
                    <a:pt x="7" y="164"/>
                    <a:pt x="6" y="164"/>
                  </a:cubicBezTo>
                  <a:cubicBezTo>
                    <a:pt x="6" y="165"/>
                    <a:pt x="5" y="164"/>
                    <a:pt x="5" y="164"/>
                  </a:cubicBezTo>
                  <a:cubicBezTo>
                    <a:pt x="4" y="164"/>
                    <a:pt x="1" y="166"/>
                    <a:pt x="0" y="167"/>
                  </a:cubicBezTo>
                  <a:cubicBezTo>
                    <a:pt x="1" y="168"/>
                    <a:pt x="2" y="172"/>
                    <a:pt x="3" y="174"/>
                  </a:cubicBezTo>
                  <a:cubicBezTo>
                    <a:pt x="12" y="183"/>
                    <a:pt x="14" y="195"/>
                    <a:pt x="18" y="207"/>
                  </a:cubicBezTo>
                  <a:cubicBezTo>
                    <a:pt x="21" y="214"/>
                    <a:pt x="25" y="220"/>
                    <a:pt x="28" y="227"/>
                  </a:cubicBezTo>
                  <a:cubicBezTo>
                    <a:pt x="33" y="235"/>
                    <a:pt x="42" y="242"/>
                    <a:pt x="45" y="252"/>
                  </a:cubicBezTo>
                  <a:cubicBezTo>
                    <a:pt x="46" y="257"/>
                    <a:pt x="48" y="268"/>
                    <a:pt x="44" y="272"/>
                  </a:cubicBezTo>
                  <a:cubicBezTo>
                    <a:pt x="40" y="277"/>
                    <a:pt x="36" y="270"/>
                    <a:pt x="35" y="276"/>
                  </a:cubicBezTo>
                  <a:cubicBezTo>
                    <a:pt x="34" y="282"/>
                    <a:pt x="41" y="279"/>
                    <a:pt x="41" y="285"/>
                  </a:cubicBezTo>
                  <a:cubicBezTo>
                    <a:pt x="41" y="286"/>
                    <a:pt x="38" y="282"/>
                    <a:pt x="37" y="283"/>
                  </a:cubicBezTo>
                  <a:cubicBezTo>
                    <a:pt x="36" y="284"/>
                    <a:pt x="41" y="283"/>
                    <a:pt x="43" y="289"/>
                  </a:cubicBezTo>
                  <a:cubicBezTo>
                    <a:pt x="43" y="292"/>
                    <a:pt x="49" y="297"/>
                    <a:pt x="50" y="302"/>
                  </a:cubicBezTo>
                  <a:cubicBezTo>
                    <a:pt x="50" y="302"/>
                    <a:pt x="43" y="308"/>
                    <a:pt x="49" y="314"/>
                  </a:cubicBezTo>
                  <a:cubicBezTo>
                    <a:pt x="52" y="317"/>
                    <a:pt x="49" y="310"/>
                    <a:pt x="49" y="310"/>
                  </a:cubicBezTo>
                  <a:cubicBezTo>
                    <a:pt x="49" y="307"/>
                    <a:pt x="56" y="307"/>
                    <a:pt x="58" y="308"/>
                  </a:cubicBezTo>
                  <a:cubicBezTo>
                    <a:pt x="60" y="310"/>
                    <a:pt x="58" y="313"/>
                    <a:pt x="58" y="315"/>
                  </a:cubicBezTo>
                  <a:cubicBezTo>
                    <a:pt x="58" y="316"/>
                    <a:pt x="60" y="315"/>
                    <a:pt x="61" y="315"/>
                  </a:cubicBezTo>
                  <a:cubicBezTo>
                    <a:pt x="62" y="315"/>
                    <a:pt x="64" y="313"/>
                    <a:pt x="65" y="313"/>
                  </a:cubicBezTo>
                  <a:cubicBezTo>
                    <a:pt x="66" y="313"/>
                    <a:pt x="64" y="315"/>
                    <a:pt x="65" y="316"/>
                  </a:cubicBezTo>
                  <a:cubicBezTo>
                    <a:pt x="66" y="317"/>
                    <a:pt x="67" y="316"/>
                    <a:pt x="69" y="316"/>
                  </a:cubicBezTo>
                  <a:cubicBezTo>
                    <a:pt x="69" y="317"/>
                    <a:pt x="71" y="319"/>
                    <a:pt x="71" y="319"/>
                  </a:cubicBezTo>
                  <a:cubicBezTo>
                    <a:pt x="71" y="320"/>
                    <a:pt x="68" y="321"/>
                    <a:pt x="69" y="321"/>
                  </a:cubicBezTo>
                  <a:cubicBezTo>
                    <a:pt x="70" y="322"/>
                    <a:pt x="70" y="321"/>
                    <a:pt x="71" y="321"/>
                  </a:cubicBezTo>
                  <a:cubicBezTo>
                    <a:pt x="73" y="321"/>
                    <a:pt x="75" y="326"/>
                    <a:pt x="77" y="326"/>
                  </a:cubicBezTo>
                  <a:cubicBezTo>
                    <a:pt x="78" y="326"/>
                    <a:pt x="80" y="324"/>
                    <a:pt x="82" y="325"/>
                  </a:cubicBezTo>
                  <a:cubicBezTo>
                    <a:pt x="83" y="325"/>
                    <a:pt x="84" y="327"/>
                    <a:pt x="85" y="327"/>
                  </a:cubicBezTo>
                  <a:cubicBezTo>
                    <a:pt x="87" y="326"/>
                    <a:pt x="94" y="319"/>
                    <a:pt x="97" y="318"/>
                  </a:cubicBezTo>
                  <a:cubicBezTo>
                    <a:pt x="99" y="317"/>
                    <a:pt x="103" y="318"/>
                    <a:pt x="105" y="318"/>
                  </a:cubicBezTo>
                  <a:cubicBezTo>
                    <a:pt x="105" y="317"/>
                    <a:pt x="105" y="317"/>
                    <a:pt x="105" y="316"/>
                  </a:cubicBezTo>
                  <a:cubicBezTo>
                    <a:pt x="105" y="316"/>
                    <a:pt x="104" y="316"/>
                    <a:pt x="104" y="316"/>
                  </a:cubicBezTo>
                  <a:cubicBezTo>
                    <a:pt x="107" y="313"/>
                    <a:pt x="112" y="317"/>
                    <a:pt x="115" y="317"/>
                  </a:cubicBezTo>
                  <a:cubicBezTo>
                    <a:pt x="117" y="317"/>
                    <a:pt x="119" y="315"/>
                    <a:pt x="121" y="315"/>
                  </a:cubicBezTo>
                  <a:cubicBezTo>
                    <a:pt x="123" y="315"/>
                    <a:pt x="125" y="316"/>
                    <a:pt x="127" y="316"/>
                  </a:cubicBezTo>
                  <a:cubicBezTo>
                    <a:pt x="130" y="316"/>
                    <a:pt x="129" y="313"/>
                    <a:pt x="130" y="311"/>
                  </a:cubicBezTo>
                  <a:cubicBezTo>
                    <a:pt x="132" y="310"/>
                    <a:pt x="142" y="307"/>
                    <a:pt x="144" y="306"/>
                  </a:cubicBezTo>
                  <a:cubicBezTo>
                    <a:pt x="149" y="304"/>
                    <a:pt x="155" y="310"/>
                    <a:pt x="156" y="308"/>
                  </a:cubicBezTo>
                  <a:cubicBezTo>
                    <a:pt x="156" y="308"/>
                    <a:pt x="155" y="307"/>
                    <a:pt x="155" y="307"/>
                  </a:cubicBezTo>
                  <a:cubicBezTo>
                    <a:pt x="155" y="306"/>
                    <a:pt x="156" y="307"/>
                    <a:pt x="156" y="307"/>
                  </a:cubicBezTo>
                  <a:cubicBezTo>
                    <a:pt x="157" y="308"/>
                    <a:pt x="160" y="309"/>
                    <a:pt x="162" y="309"/>
                  </a:cubicBezTo>
                  <a:cubicBezTo>
                    <a:pt x="164" y="309"/>
                    <a:pt x="165" y="306"/>
                    <a:pt x="168" y="306"/>
                  </a:cubicBezTo>
                  <a:cubicBezTo>
                    <a:pt x="178" y="304"/>
                    <a:pt x="187" y="311"/>
                    <a:pt x="197" y="312"/>
                  </a:cubicBezTo>
                  <a:cubicBezTo>
                    <a:pt x="198" y="312"/>
                    <a:pt x="199" y="306"/>
                    <a:pt x="202" y="306"/>
                  </a:cubicBezTo>
                  <a:cubicBezTo>
                    <a:pt x="207" y="305"/>
                    <a:pt x="211" y="309"/>
                    <a:pt x="216" y="308"/>
                  </a:cubicBezTo>
                  <a:cubicBezTo>
                    <a:pt x="218" y="307"/>
                    <a:pt x="214" y="304"/>
                    <a:pt x="218" y="301"/>
                  </a:cubicBezTo>
                  <a:cubicBezTo>
                    <a:pt x="222" y="297"/>
                    <a:pt x="231" y="302"/>
                    <a:pt x="236" y="301"/>
                  </a:cubicBezTo>
                  <a:cubicBezTo>
                    <a:pt x="243" y="299"/>
                    <a:pt x="263" y="288"/>
                    <a:pt x="270" y="283"/>
                  </a:cubicBezTo>
                  <a:cubicBezTo>
                    <a:pt x="272" y="281"/>
                    <a:pt x="274" y="278"/>
                    <a:pt x="276" y="277"/>
                  </a:cubicBezTo>
                  <a:cubicBezTo>
                    <a:pt x="277" y="276"/>
                    <a:pt x="279" y="276"/>
                    <a:pt x="281" y="274"/>
                  </a:cubicBezTo>
                  <a:cubicBezTo>
                    <a:pt x="287" y="271"/>
                    <a:pt x="295" y="264"/>
                    <a:pt x="299" y="259"/>
                  </a:cubicBezTo>
                  <a:cubicBezTo>
                    <a:pt x="302" y="256"/>
                    <a:pt x="305" y="251"/>
                    <a:pt x="307" y="249"/>
                  </a:cubicBezTo>
                  <a:cubicBezTo>
                    <a:pt x="312" y="245"/>
                    <a:pt x="318" y="243"/>
                    <a:pt x="322" y="239"/>
                  </a:cubicBezTo>
                  <a:cubicBezTo>
                    <a:pt x="330" y="232"/>
                    <a:pt x="336" y="223"/>
                    <a:pt x="341" y="215"/>
                  </a:cubicBezTo>
                  <a:cubicBezTo>
                    <a:pt x="343" y="212"/>
                    <a:pt x="344" y="209"/>
                    <a:pt x="347" y="207"/>
                  </a:cubicBezTo>
                  <a:cubicBezTo>
                    <a:pt x="348" y="206"/>
                    <a:pt x="352" y="203"/>
                    <a:pt x="350" y="203"/>
                  </a:cubicBezTo>
                  <a:cubicBezTo>
                    <a:pt x="348" y="203"/>
                    <a:pt x="350" y="200"/>
                    <a:pt x="352" y="197"/>
                  </a:cubicBezTo>
                  <a:cubicBezTo>
                    <a:pt x="354" y="194"/>
                    <a:pt x="367" y="180"/>
                    <a:pt x="369" y="179"/>
                  </a:cubicBezTo>
                  <a:cubicBezTo>
                    <a:pt x="378" y="176"/>
                    <a:pt x="384" y="172"/>
                    <a:pt x="389" y="160"/>
                  </a:cubicBezTo>
                  <a:cubicBezTo>
                    <a:pt x="391" y="155"/>
                    <a:pt x="391" y="150"/>
                    <a:pt x="393" y="145"/>
                  </a:cubicBezTo>
                  <a:cubicBezTo>
                    <a:pt x="395" y="138"/>
                    <a:pt x="398" y="132"/>
                    <a:pt x="400" y="126"/>
                  </a:cubicBezTo>
                  <a:cubicBezTo>
                    <a:pt x="394" y="126"/>
                    <a:pt x="388" y="126"/>
                    <a:pt x="382" y="125"/>
                  </a:cubicBezTo>
                  <a:moveTo>
                    <a:pt x="305" y="197"/>
                  </a:moveTo>
                  <a:cubicBezTo>
                    <a:pt x="303" y="199"/>
                    <a:pt x="306" y="202"/>
                    <a:pt x="305" y="203"/>
                  </a:cubicBezTo>
                  <a:cubicBezTo>
                    <a:pt x="302" y="208"/>
                    <a:pt x="287" y="208"/>
                    <a:pt x="282" y="212"/>
                  </a:cubicBezTo>
                  <a:cubicBezTo>
                    <a:pt x="280" y="213"/>
                    <a:pt x="282" y="212"/>
                    <a:pt x="282" y="213"/>
                  </a:cubicBezTo>
                  <a:cubicBezTo>
                    <a:pt x="282" y="215"/>
                    <a:pt x="280" y="215"/>
                    <a:pt x="280" y="216"/>
                  </a:cubicBezTo>
                  <a:cubicBezTo>
                    <a:pt x="279" y="217"/>
                    <a:pt x="279" y="222"/>
                    <a:pt x="278" y="222"/>
                  </a:cubicBezTo>
                  <a:cubicBezTo>
                    <a:pt x="274" y="224"/>
                    <a:pt x="268" y="218"/>
                    <a:pt x="266" y="215"/>
                  </a:cubicBezTo>
                  <a:cubicBezTo>
                    <a:pt x="265" y="214"/>
                    <a:pt x="262" y="213"/>
                    <a:pt x="262" y="213"/>
                  </a:cubicBezTo>
                  <a:cubicBezTo>
                    <a:pt x="261" y="212"/>
                    <a:pt x="263" y="209"/>
                    <a:pt x="262" y="208"/>
                  </a:cubicBezTo>
                  <a:cubicBezTo>
                    <a:pt x="262" y="208"/>
                    <a:pt x="261" y="208"/>
                    <a:pt x="261" y="208"/>
                  </a:cubicBezTo>
                  <a:cubicBezTo>
                    <a:pt x="259" y="206"/>
                    <a:pt x="257" y="201"/>
                    <a:pt x="256" y="199"/>
                  </a:cubicBezTo>
                  <a:cubicBezTo>
                    <a:pt x="255" y="198"/>
                    <a:pt x="253" y="197"/>
                    <a:pt x="254" y="195"/>
                  </a:cubicBezTo>
                  <a:cubicBezTo>
                    <a:pt x="254" y="193"/>
                    <a:pt x="261" y="192"/>
                    <a:pt x="262" y="191"/>
                  </a:cubicBezTo>
                  <a:cubicBezTo>
                    <a:pt x="266" y="187"/>
                    <a:pt x="267" y="180"/>
                    <a:pt x="272" y="177"/>
                  </a:cubicBezTo>
                  <a:cubicBezTo>
                    <a:pt x="274" y="176"/>
                    <a:pt x="277" y="176"/>
                    <a:pt x="278" y="176"/>
                  </a:cubicBezTo>
                  <a:cubicBezTo>
                    <a:pt x="279" y="176"/>
                    <a:pt x="281" y="172"/>
                    <a:pt x="282" y="172"/>
                  </a:cubicBezTo>
                  <a:cubicBezTo>
                    <a:pt x="284" y="170"/>
                    <a:pt x="292" y="167"/>
                    <a:pt x="295" y="168"/>
                  </a:cubicBezTo>
                  <a:cubicBezTo>
                    <a:pt x="298" y="169"/>
                    <a:pt x="301" y="176"/>
                    <a:pt x="304" y="178"/>
                  </a:cubicBezTo>
                  <a:cubicBezTo>
                    <a:pt x="306" y="180"/>
                    <a:pt x="309" y="180"/>
                    <a:pt x="310" y="182"/>
                  </a:cubicBezTo>
                  <a:cubicBezTo>
                    <a:pt x="316" y="189"/>
                    <a:pt x="309" y="193"/>
                    <a:pt x="305" y="197"/>
                  </a:cubicBezTo>
                  <a:close/>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0" name="Google Shape;190;p2"/>
            <p:cNvSpPr/>
            <p:nvPr/>
          </p:nvSpPr>
          <p:spPr>
            <a:xfrm>
              <a:off x="6506395" y="5540468"/>
              <a:ext cx="109860" cy="99758"/>
            </a:xfrm>
            <a:custGeom>
              <a:rect b="b" l="l" r="r" t="t"/>
              <a:pathLst>
                <a:path extrusionOk="0" h="57" w="63">
                  <a:moveTo>
                    <a:pt x="51" y="11"/>
                  </a:moveTo>
                  <a:cubicBezTo>
                    <a:pt x="48" y="9"/>
                    <a:pt x="45" y="2"/>
                    <a:pt x="42" y="1"/>
                  </a:cubicBezTo>
                  <a:cubicBezTo>
                    <a:pt x="39" y="0"/>
                    <a:pt x="31" y="3"/>
                    <a:pt x="29" y="5"/>
                  </a:cubicBezTo>
                  <a:cubicBezTo>
                    <a:pt x="28" y="5"/>
                    <a:pt x="26" y="9"/>
                    <a:pt x="25" y="9"/>
                  </a:cubicBezTo>
                  <a:cubicBezTo>
                    <a:pt x="24" y="9"/>
                    <a:pt x="21" y="9"/>
                    <a:pt x="19" y="10"/>
                  </a:cubicBezTo>
                  <a:cubicBezTo>
                    <a:pt x="14" y="13"/>
                    <a:pt x="13" y="20"/>
                    <a:pt x="9" y="24"/>
                  </a:cubicBezTo>
                  <a:cubicBezTo>
                    <a:pt x="8" y="25"/>
                    <a:pt x="1" y="26"/>
                    <a:pt x="1" y="28"/>
                  </a:cubicBezTo>
                  <a:cubicBezTo>
                    <a:pt x="0" y="30"/>
                    <a:pt x="2" y="31"/>
                    <a:pt x="3" y="32"/>
                  </a:cubicBezTo>
                  <a:cubicBezTo>
                    <a:pt x="4" y="34"/>
                    <a:pt x="6" y="39"/>
                    <a:pt x="8" y="41"/>
                  </a:cubicBezTo>
                  <a:cubicBezTo>
                    <a:pt x="8" y="41"/>
                    <a:pt x="9" y="41"/>
                    <a:pt x="9" y="41"/>
                  </a:cubicBezTo>
                  <a:cubicBezTo>
                    <a:pt x="10" y="42"/>
                    <a:pt x="8" y="45"/>
                    <a:pt x="9" y="46"/>
                  </a:cubicBezTo>
                  <a:cubicBezTo>
                    <a:pt x="9" y="46"/>
                    <a:pt x="12" y="47"/>
                    <a:pt x="13" y="48"/>
                  </a:cubicBezTo>
                  <a:cubicBezTo>
                    <a:pt x="15" y="51"/>
                    <a:pt x="21" y="57"/>
                    <a:pt x="25" y="55"/>
                  </a:cubicBezTo>
                  <a:cubicBezTo>
                    <a:pt x="26" y="55"/>
                    <a:pt x="26" y="50"/>
                    <a:pt x="27" y="49"/>
                  </a:cubicBezTo>
                  <a:cubicBezTo>
                    <a:pt x="27" y="48"/>
                    <a:pt x="29" y="48"/>
                    <a:pt x="29" y="46"/>
                  </a:cubicBezTo>
                  <a:cubicBezTo>
                    <a:pt x="29" y="45"/>
                    <a:pt x="27" y="46"/>
                    <a:pt x="29" y="45"/>
                  </a:cubicBezTo>
                  <a:cubicBezTo>
                    <a:pt x="34" y="41"/>
                    <a:pt x="49" y="41"/>
                    <a:pt x="52" y="36"/>
                  </a:cubicBezTo>
                  <a:cubicBezTo>
                    <a:pt x="53" y="35"/>
                    <a:pt x="50" y="32"/>
                    <a:pt x="52" y="30"/>
                  </a:cubicBezTo>
                  <a:cubicBezTo>
                    <a:pt x="56" y="26"/>
                    <a:pt x="63" y="22"/>
                    <a:pt x="57" y="15"/>
                  </a:cubicBezTo>
                  <a:cubicBezTo>
                    <a:pt x="56" y="13"/>
                    <a:pt x="53" y="13"/>
                    <a:pt x="51" y="1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1" name="Google Shape;191;p2"/>
            <p:cNvSpPr/>
            <p:nvPr/>
          </p:nvSpPr>
          <p:spPr>
            <a:xfrm>
              <a:off x="5896483" y="4501220"/>
              <a:ext cx="5051" cy="0"/>
            </a:xfrm>
            <a:custGeom>
              <a:rect b="b" l="l" r="r" t="t"/>
              <a:pathLst>
                <a:path extrusionOk="0" h="120000" w="3">
                  <a:moveTo>
                    <a:pt x="1" y="0"/>
                  </a:moveTo>
                  <a:cubicBezTo>
                    <a:pt x="3" y="0"/>
                    <a:pt x="3" y="0"/>
                    <a:pt x="3" y="0"/>
                  </a:cubicBezTo>
                  <a:cubicBezTo>
                    <a:pt x="0" y="0"/>
                    <a:pt x="0" y="0"/>
                    <a:pt x="0" y="0"/>
                  </a:cubicBezTo>
                  <a:cubicBezTo>
                    <a:pt x="0" y="0"/>
                    <a:pt x="0" y="0"/>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2" name="Google Shape;192;p2"/>
            <p:cNvSpPr/>
            <p:nvPr/>
          </p:nvSpPr>
          <p:spPr>
            <a:xfrm>
              <a:off x="5848499" y="4427980"/>
              <a:ext cx="50510" cy="69452"/>
            </a:xfrm>
            <a:custGeom>
              <a:rect b="b" l="l" r="r" t="t"/>
              <a:pathLst>
                <a:path extrusionOk="0" h="40" w="29">
                  <a:moveTo>
                    <a:pt x="14" y="36"/>
                  </a:moveTo>
                  <a:cubicBezTo>
                    <a:pt x="14" y="36"/>
                    <a:pt x="14" y="35"/>
                    <a:pt x="14" y="34"/>
                  </a:cubicBezTo>
                  <a:cubicBezTo>
                    <a:pt x="14" y="32"/>
                    <a:pt x="14" y="29"/>
                    <a:pt x="14" y="26"/>
                  </a:cubicBezTo>
                  <a:cubicBezTo>
                    <a:pt x="14" y="26"/>
                    <a:pt x="14" y="25"/>
                    <a:pt x="14" y="24"/>
                  </a:cubicBezTo>
                  <a:cubicBezTo>
                    <a:pt x="14" y="24"/>
                    <a:pt x="14" y="23"/>
                    <a:pt x="14" y="22"/>
                  </a:cubicBezTo>
                  <a:cubicBezTo>
                    <a:pt x="13" y="22"/>
                    <a:pt x="11" y="22"/>
                    <a:pt x="12" y="22"/>
                  </a:cubicBezTo>
                  <a:cubicBezTo>
                    <a:pt x="14" y="20"/>
                    <a:pt x="16" y="19"/>
                    <a:pt x="18" y="17"/>
                  </a:cubicBezTo>
                  <a:cubicBezTo>
                    <a:pt x="19" y="16"/>
                    <a:pt x="20" y="13"/>
                    <a:pt x="21" y="12"/>
                  </a:cubicBezTo>
                  <a:cubicBezTo>
                    <a:pt x="23" y="11"/>
                    <a:pt x="28" y="11"/>
                    <a:pt x="29" y="8"/>
                  </a:cubicBezTo>
                  <a:cubicBezTo>
                    <a:pt x="29" y="8"/>
                    <a:pt x="29" y="8"/>
                    <a:pt x="29" y="8"/>
                  </a:cubicBezTo>
                  <a:cubicBezTo>
                    <a:pt x="28" y="7"/>
                    <a:pt x="28" y="9"/>
                    <a:pt x="27" y="8"/>
                  </a:cubicBezTo>
                  <a:cubicBezTo>
                    <a:pt x="24" y="8"/>
                    <a:pt x="24" y="5"/>
                    <a:pt x="23" y="4"/>
                  </a:cubicBezTo>
                  <a:cubicBezTo>
                    <a:pt x="20" y="0"/>
                    <a:pt x="18" y="7"/>
                    <a:pt x="17" y="8"/>
                  </a:cubicBezTo>
                  <a:cubicBezTo>
                    <a:pt x="15" y="9"/>
                    <a:pt x="12" y="8"/>
                    <a:pt x="10" y="9"/>
                  </a:cubicBezTo>
                  <a:cubicBezTo>
                    <a:pt x="9" y="10"/>
                    <a:pt x="9" y="13"/>
                    <a:pt x="7" y="14"/>
                  </a:cubicBezTo>
                  <a:cubicBezTo>
                    <a:pt x="6" y="14"/>
                    <a:pt x="5" y="13"/>
                    <a:pt x="5" y="13"/>
                  </a:cubicBezTo>
                  <a:cubicBezTo>
                    <a:pt x="4" y="17"/>
                    <a:pt x="4" y="17"/>
                    <a:pt x="4" y="17"/>
                  </a:cubicBezTo>
                  <a:cubicBezTo>
                    <a:pt x="3" y="18"/>
                    <a:pt x="1" y="19"/>
                    <a:pt x="0" y="20"/>
                  </a:cubicBezTo>
                  <a:cubicBezTo>
                    <a:pt x="0" y="20"/>
                    <a:pt x="0" y="20"/>
                    <a:pt x="0" y="20"/>
                  </a:cubicBezTo>
                  <a:cubicBezTo>
                    <a:pt x="1" y="20"/>
                    <a:pt x="3" y="19"/>
                    <a:pt x="2" y="19"/>
                  </a:cubicBezTo>
                  <a:cubicBezTo>
                    <a:pt x="2" y="20"/>
                    <a:pt x="2" y="21"/>
                    <a:pt x="2" y="21"/>
                  </a:cubicBezTo>
                  <a:cubicBezTo>
                    <a:pt x="1" y="21"/>
                    <a:pt x="0" y="20"/>
                    <a:pt x="0" y="20"/>
                  </a:cubicBezTo>
                  <a:cubicBezTo>
                    <a:pt x="0" y="20"/>
                    <a:pt x="3" y="27"/>
                    <a:pt x="3" y="28"/>
                  </a:cubicBezTo>
                  <a:cubicBezTo>
                    <a:pt x="5" y="33"/>
                    <a:pt x="2" y="36"/>
                    <a:pt x="5" y="40"/>
                  </a:cubicBezTo>
                  <a:cubicBezTo>
                    <a:pt x="7" y="39"/>
                    <a:pt x="13" y="39"/>
                    <a:pt x="14" y="38"/>
                  </a:cubicBezTo>
                  <a:cubicBezTo>
                    <a:pt x="14" y="38"/>
                    <a:pt x="14" y="37"/>
                    <a:pt x="14" y="3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3" name="Google Shape;193;p2"/>
            <p:cNvSpPr/>
            <p:nvPr/>
          </p:nvSpPr>
          <p:spPr>
            <a:xfrm>
              <a:off x="5857339" y="3979700"/>
              <a:ext cx="881402" cy="875091"/>
            </a:xfrm>
            <a:custGeom>
              <a:rect b="b" l="l" r="r" t="t"/>
              <a:pathLst>
                <a:path extrusionOk="0" h="505" w="509">
                  <a:moveTo>
                    <a:pt x="480" y="118"/>
                  </a:moveTo>
                  <a:cubicBezTo>
                    <a:pt x="480" y="118"/>
                    <a:pt x="480" y="114"/>
                    <a:pt x="480" y="114"/>
                  </a:cubicBezTo>
                  <a:cubicBezTo>
                    <a:pt x="481" y="112"/>
                    <a:pt x="485" y="113"/>
                    <a:pt x="487" y="111"/>
                  </a:cubicBezTo>
                  <a:cubicBezTo>
                    <a:pt x="489" y="110"/>
                    <a:pt x="508" y="89"/>
                    <a:pt x="509" y="88"/>
                  </a:cubicBezTo>
                  <a:cubicBezTo>
                    <a:pt x="509" y="85"/>
                    <a:pt x="507" y="86"/>
                    <a:pt x="506" y="85"/>
                  </a:cubicBezTo>
                  <a:cubicBezTo>
                    <a:pt x="504" y="81"/>
                    <a:pt x="505" y="85"/>
                    <a:pt x="502" y="83"/>
                  </a:cubicBezTo>
                  <a:cubicBezTo>
                    <a:pt x="501" y="82"/>
                    <a:pt x="501" y="78"/>
                    <a:pt x="499" y="80"/>
                  </a:cubicBezTo>
                  <a:cubicBezTo>
                    <a:pt x="498" y="82"/>
                    <a:pt x="498" y="82"/>
                    <a:pt x="498" y="82"/>
                  </a:cubicBezTo>
                  <a:cubicBezTo>
                    <a:pt x="497" y="82"/>
                    <a:pt x="497" y="79"/>
                    <a:pt x="496" y="79"/>
                  </a:cubicBezTo>
                  <a:cubicBezTo>
                    <a:pt x="493" y="79"/>
                    <a:pt x="493" y="79"/>
                    <a:pt x="493" y="79"/>
                  </a:cubicBezTo>
                  <a:cubicBezTo>
                    <a:pt x="492" y="77"/>
                    <a:pt x="496" y="72"/>
                    <a:pt x="497" y="70"/>
                  </a:cubicBezTo>
                  <a:cubicBezTo>
                    <a:pt x="498" y="65"/>
                    <a:pt x="494" y="66"/>
                    <a:pt x="494" y="62"/>
                  </a:cubicBezTo>
                  <a:cubicBezTo>
                    <a:pt x="494" y="62"/>
                    <a:pt x="503" y="46"/>
                    <a:pt x="497" y="51"/>
                  </a:cubicBezTo>
                  <a:cubicBezTo>
                    <a:pt x="497" y="50"/>
                    <a:pt x="496" y="50"/>
                    <a:pt x="496" y="49"/>
                  </a:cubicBezTo>
                  <a:cubicBezTo>
                    <a:pt x="496" y="48"/>
                    <a:pt x="495" y="46"/>
                    <a:pt x="494" y="46"/>
                  </a:cubicBezTo>
                  <a:cubicBezTo>
                    <a:pt x="493" y="45"/>
                    <a:pt x="490" y="50"/>
                    <a:pt x="489" y="47"/>
                  </a:cubicBezTo>
                  <a:cubicBezTo>
                    <a:pt x="488" y="46"/>
                    <a:pt x="490" y="42"/>
                    <a:pt x="488" y="41"/>
                  </a:cubicBezTo>
                  <a:cubicBezTo>
                    <a:pt x="486" y="39"/>
                    <a:pt x="481" y="40"/>
                    <a:pt x="479" y="38"/>
                  </a:cubicBezTo>
                  <a:cubicBezTo>
                    <a:pt x="479" y="38"/>
                    <a:pt x="477" y="34"/>
                    <a:pt x="477" y="34"/>
                  </a:cubicBezTo>
                  <a:cubicBezTo>
                    <a:pt x="476" y="33"/>
                    <a:pt x="473" y="32"/>
                    <a:pt x="472" y="31"/>
                  </a:cubicBezTo>
                  <a:cubicBezTo>
                    <a:pt x="471" y="29"/>
                    <a:pt x="474" y="29"/>
                    <a:pt x="471" y="28"/>
                  </a:cubicBezTo>
                  <a:cubicBezTo>
                    <a:pt x="470" y="27"/>
                    <a:pt x="469" y="29"/>
                    <a:pt x="468" y="27"/>
                  </a:cubicBezTo>
                  <a:cubicBezTo>
                    <a:pt x="468" y="26"/>
                    <a:pt x="469" y="23"/>
                    <a:pt x="469" y="22"/>
                  </a:cubicBezTo>
                  <a:cubicBezTo>
                    <a:pt x="468" y="21"/>
                    <a:pt x="461" y="18"/>
                    <a:pt x="460" y="19"/>
                  </a:cubicBezTo>
                  <a:cubicBezTo>
                    <a:pt x="458" y="20"/>
                    <a:pt x="455" y="27"/>
                    <a:pt x="454" y="28"/>
                  </a:cubicBezTo>
                  <a:cubicBezTo>
                    <a:pt x="453" y="28"/>
                    <a:pt x="444" y="22"/>
                    <a:pt x="441" y="23"/>
                  </a:cubicBezTo>
                  <a:cubicBezTo>
                    <a:pt x="441" y="23"/>
                    <a:pt x="433" y="29"/>
                    <a:pt x="432" y="30"/>
                  </a:cubicBezTo>
                  <a:cubicBezTo>
                    <a:pt x="430" y="31"/>
                    <a:pt x="430" y="29"/>
                    <a:pt x="429" y="28"/>
                  </a:cubicBezTo>
                  <a:cubicBezTo>
                    <a:pt x="427" y="27"/>
                    <a:pt x="424" y="28"/>
                    <a:pt x="422" y="26"/>
                  </a:cubicBezTo>
                  <a:cubicBezTo>
                    <a:pt x="421" y="22"/>
                    <a:pt x="421" y="22"/>
                    <a:pt x="421" y="22"/>
                  </a:cubicBezTo>
                  <a:cubicBezTo>
                    <a:pt x="420" y="21"/>
                    <a:pt x="416" y="23"/>
                    <a:pt x="415" y="21"/>
                  </a:cubicBezTo>
                  <a:cubicBezTo>
                    <a:pt x="414" y="21"/>
                    <a:pt x="415" y="20"/>
                    <a:pt x="415" y="20"/>
                  </a:cubicBezTo>
                  <a:cubicBezTo>
                    <a:pt x="415" y="17"/>
                    <a:pt x="415" y="17"/>
                    <a:pt x="415" y="17"/>
                  </a:cubicBezTo>
                  <a:cubicBezTo>
                    <a:pt x="413" y="15"/>
                    <a:pt x="409" y="11"/>
                    <a:pt x="406" y="9"/>
                  </a:cubicBezTo>
                  <a:cubicBezTo>
                    <a:pt x="405" y="10"/>
                    <a:pt x="398" y="5"/>
                    <a:pt x="396" y="5"/>
                  </a:cubicBezTo>
                  <a:cubicBezTo>
                    <a:pt x="392" y="5"/>
                    <a:pt x="393" y="9"/>
                    <a:pt x="390" y="10"/>
                  </a:cubicBezTo>
                  <a:cubicBezTo>
                    <a:pt x="385" y="12"/>
                    <a:pt x="376" y="6"/>
                    <a:pt x="371" y="4"/>
                  </a:cubicBezTo>
                  <a:cubicBezTo>
                    <a:pt x="368" y="3"/>
                    <a:pt x="366" y="7"/>
                    <a:pt x="364" y="5"/>
                  </a:cubicBezTo>
                  <a:cubicBezTo>
                    <a:pt x="362" y="3"/>
                    <a:pt x="352" y="0"/>
                    <a:pt x="350" y="2"/>
                  </a:cubicBezTo>
                  <a:cubicBezTo>
                    <a:pt x="347" y="5"/>
                    <a:pt x="351" y="10"/>
                    <a:pt x="347" y="11"/>
                  </a:cubicBezTo>
                  <a:cubicBezTo>
                    <a:pt x="345" y="11"/>
                    <a:pt x="333" y="13"/>
                    <a:pt x="332" y="13"/>
                  </a:cubicBezTo>
                  <a:cubicBezTo>
                    <a:pt x="330" y="13"/>
                    <a:pt x="329" y="9"/>
                    <a:pt x="328" y="9"/>
                  </a:cubicBezTo>
                  <a:cubicBezTo>
                    <a:pt x="327" y="8"/>
                    <a:pt x="326" y="9"/>
                    <a:pt x="325" y="9"/>
                  </a:cubicBezTo>
                  <a:cubicBezTo>
                    <a:pt x="325" y="9"/>
                    <a:pt x="325" y="8"/>
                    <a:pt x="324" y="8"/>
                  </a:cubicBezTo>
                  <a:cubicBezTo>
                    <a:pt x="324" y="8"/>
                    <a:pt x="320" y="13"/>
                    <a:pt x="318" y="13"/>
                  </a:cubicBezTo>
                  <a:cubicBezTo>
                    <a:pt x="314" y="14"/>
                    <a:pt x="303" y="16"/>
                    <a:pt x="299" y="20"/>
                  </a:cubicBezTo>
                  <a:cubicBezTo>
                    <a:pt x="299" y="20"/>
                    <a:pt x="299" y="21"/>
                    <a:pt x="299" y="22"/>
                  </a:cubicBezTo>
                  <a:cubicBezTo>
                    <a:pt x="296" y="24"/>
                    <a:pt x="286" y="14"/>
                    <a:pt x="284" y="16"/>
                  </a:cubicBezTo>
                  <a:cubicBezTo>
                    <a:pt x="282" y="17"/>
                    <a:pt x="281" y="22"/>
                    <a:pt x="279" y="24"/>
                  </a:cubicBezTo>
                  <a:cubicBezTo>
                    <a:pt x="279" y="25"/>
                    <a:pt x="277" y="24"/>
                    <a:pt x="277" y="25"/>
                  </a:cubicBezTo>
                  <a:cubicBezTo>
                    <a:pt x="275" y="27"/>
                    <a:pt x="277" y="26"/>
                    <a:pt x="277" y="28"/>
                  </a:cubicBezTo>
                  <a:cubicBezTo>
                    <a:pt x="277" y="32"/>
                    <a:pt x="271" y="35"/>
                    <a:pt x="268" y="34"/>
                  </a:cubicBezTo>
                  <a:cubicBezTo>
                    <a:pt x="263" y="33"/>
                    <a:pt x="257" y="29"/>
                    <a:pt x="252" y="30"/>
                  </a:cubicBezTo>
                  <a:cubicBezTo>
                    <a:pt x="251" y="30"/>
                    <a:pt x="250" y="31"/>
                    <a:pt x="249" y="31"/>
                  </a:cubicBezTo>
                  <a:cubicBezTo>
                    <a:pt x="246" y="31"/>
                    <a:pt x="244" y="29"/>
                    <a:pt x="242" y="29"/>
                  </a:cubicBezTo>
                  <a:cubicBezTo>
                    <a:pt x="238" y="30"/>
                    <a:pt x="238" y="30"/>
                    <a:pt x="238" y="30"/>
                  </a:cubicBezTo>
                  <a:cubicBezTo>
                    <a:pt x="237" y="29"/>
                    <a:pt x="235" y="27"/>
                    <a:pt x="234" y="26"/>
                  </a:cubicBezTo>
                  <a:cubicBezTo>
                    <a:pt x="230" y="25"/>
                    <a:pt x="225" y="28"/>
                    <a:pt x="223" y="26"/>
                  </a:cubicBezTo>
                  <a:cubicBezTo>
                    <a:pt x="219" y="24"/>
                    <a:pt x="219" y="22"/>
                    <a:pt x="217" y="18"/>
                  </a:cubicBezTo>
                  <a:cubicBezTo>
                    <a:pt x="214" y="13"/>
                    <a:pt x="197" y="5"/>
                    <a:pt x="191" y="8"/>
                  </a:cubicBezTo>
                  <a:cubicBezTo>
                    <a:pt x="182" y="12"/>
                    <a:pt x="179" y="19"/>
                    <a:pt x="175" y="26"/>
                  </a:cubicBezTo>
                  <a:cubicBezTo>
                    <a:pt x="174" y="29"/>
                    <a:pt x="168" y="27"/>
                    <a:pt x="168" y="30"/>
                  </a:cubicBezTo>
                  <a:cubicBezTo>
                    <a:pt x="168" y="32"/>
                    <a:pt x="171" y="35"/>
                    <a:pt x="171" y="38"/>
                  </a:cubicBezTo>
                  <a:cubicBezTo>
                    <a:pt x="171" y="40"/>
                    <a:pt x="170" y="42"/>
                    <a:pt x="170" y="44"/>
                  </a:cubicBezTo>
                  <a:cubicBezTo>
                    <a:pt x="170" y="46"/>
                    <a:pt x="171" y="49"/>
                    <a:pt x="171" y="52"/>
                  </a:cubicBezTo>
                  <a:cubicBezTo>
                    <a:pt x="172" y="55"/>
                    <a:pt x="172" y="59"/>
                    <a:pt x="170" y="61"/>
                  </a:cubicBezTo>
                  <a:cubicBezTo>
                    <a:pt x="168" y="62"/>
                    <a:pt x="168" y="62"/>
                    <a:pt x="168" y="62"/>
                  </a:cubicBezTo>
                  <a:cubicBezTo>
                    <a:pt x="166" y="65"/>
                    <a:pt x="165" y="71"/>
                    <a:pt x="163" y="75"/>
                  </a:cubicBezTo>
                  <a:cubicBezTo>
                    <a:pt x="161" y="78"/>
                    <a:pt x="158" y="81"/>
                    <a:pt x="157" y="85"/>
                  </a:cubicBezTo>
                  <a:cubicBezTo>
                    <a:pt x="155" y="89"/>
                    <a:pt x="157" y="96"/>
                    <a:pt x="156" y="100"/>
                  </a:cubicBezTo>
                  <a:cubicBezTo>
                    <a:pt x="155" y="107"/>
                    <a:pt x="151" y="113"/>
                    <a:pt x="151" y="119"/>
                  </a:cubicBezTo>
                  <a:cubicBezTo>
                    <a:pt x="150" y="124"/>
                    <a:pt x="155" y="130"/>
                    <a:pt x="153" y="135"/>
                  </a:cubicBezTo>
                  <a:cubicBezTo>
                    <a:pt x="152" y="137"/>
                    <a:pt x="149" y="138"/>
                    <a:pt x="149" y="140"/>
                  </a:cubicBezTo>
                  <a:cubicBezTo>
                    <a:pt x="145" y="148"/>
                    <a:pt x="149" y="156"/>
                    <a:pt x="144" y="162"/>
                  </a:cubicBezTo>
                  <a:cubicBezTo>
                    <a:pt x="138" y="171"/>
                    <a:pt x="133" y="170"/>
                    <a:pt x="126" y="175"/>
                  </a:cubicBezTo>
                  <a:cubicBezTo>
                    <a:pt x="123" y="178"/>
                    <a:pt x="123" y="178"/>
                    <a:pt x="123" y="178"/>
                  </a:cubicBezTo>
                  <a:cubicBezTo>
                    <a:pt x="120" y="182"/>
                    <a:pt x="119" y="187"/>
                    <a:pt x="116" y="192"/>
                  </a:cubicBezTo>
                  <a:cubicBezTo>
                    <a:pt x="113" y="196"/>
                    <a:pt x="109" y="198"/>
                    <a:pt x="106" y="202"/>
                  </a:cubicBezTo>
                  <a:cubicBezTo>
                    <a:pt x="105" y="204"/>
                    <a:pt x="105" y="223"/>
                    <a:pt x="105" y="226"/>
                  </a:cubicBezTo>
                  <a:cubicBezTo>
                    <a:pt x="106" y="228"/>
                    <a:pt x="107" y="231"/>
                    <a:pt x="107" y="233"/>
                  </a:cubicBezTo>
                  <a:cubicBezTo>
                    <a:pt x="106" y="237"/>
                    <a:pt x="101" y="246"/>
                    <a:pt x="98" y="249"/>
                  </a:cubicBezTo>
                  <a:cubicBezTo>
                    <a:pt x="97" y="252"/>
                    <a:pt x="92" y="251"/>
                    <a:pt x="89" y="252"/>
                  </a:cubicBezTo>
                  <a:cubicBezTo>
                    <a:pt x="87" y="254"/>
                    <a:pt x="88" y="258"/>
                    <a:pt x="86" y="259"/>
                  </a:cubicBezTo>
                  <a:cubicBezTo>
                    <a:pt x="85" y="260"/>
                    <a:pt x="85" y="259"/>
                    <a:pt x="84" y="259"/>
                  </a:cubicBezTo>
                  <a:cubicBezTo>
                    <a:pt x="84" y="259"/>
                    <a:pt x="81" y="259"/>
                    <a:pt x="81" y="259"/>
                  </a:cubicBezTo>
                  <a:cubicBezTo>
                    <a:pt x="71" y="265"/>
                    <a:pt x="75" y="278"/>
                    <a:pt x="60" y="274"/>
                  </a:cubicBezTo>
                  <a:cubicBezTo>
                    <a:pt x="58" y="274"/>
                    <a:pt x="57" y="267"/>
                    <a:pt x="57" y="266"/>
                  </a:cubicBezTo>
                  <a:cubicBezTo>
                    <a:pt x="57" y="266"/>
                    <a:pt x="64" y="259"/>
                    <a:pt x="57" y="259"/>
                  </a:cubicBezTo>
                  <a:cubicBezTo>
                    <a:pt x="53" y="259"/>
                    <a:pt x="49" y="264"/>
                    <a:pt x="47" y="265"/>
                  </a:cubicBezTo>
                  <a:cubicBezTo>
                    <a:pt x="45" y="266"/>
                    <a:pt x="42" y="261"/>
                    <a:pt x="40" y="263"/>
                  </a:cubicBezTo>
                  <a:cubicBezTo>
                    <a:pt x="39" y="265"/>
                    <a:pt x="41" y="269"/>
                    <a:pt x="39" y="271"/>
                  </a:cubicBezTo>
                  <a:cubicBezTo>
                    <a:pt x="39" y="272"/>
                    <a:pt x="35" y="272"/>
                    <a:pt x="34" y="273"/>
                  </a:cubicBezTo>
                  <a:cubicBezTo>
                    <a:pt x="33" y="273"/>
                    <a:pt x="33" y="275"/>
                    <a:pt x="32" y="275"/>
                  </a:cubicBezTo>
                  <a:cubicBezTo>
                    <a:pt x="31" y="272"/>
                    <a:pt x="31" y="272"/>
                    <a:pt x="31" y="272"/>
                  </a:cubicBezTo>
                  <a:cubicBezTo>
                    <a:pt x="30" y="271"/>
                    <a:pt x="27" y="271"/>
                    <a:pt x="26" y="270"/>
                  </a:cubicBezTo>
                  <a:cubicBezTo>
                    <a:pt x="25" y="269"/>
                    <a:pt x="26" y="268"/>
                    <a:pt x="25" y="267"/>
                  </a:cubicBezTo>
                  <a:cubicBezTo>
                    <a:pt x="25" y="267"/>
                    <a:pt x="24" y="267"/>
                    <a:pt x="24" y="267"/>
                  </a:cubicBezTo>
                  <a:cubicBezTo>
                    <a:pt x="24" y="267"/>
                    <a:pt x="24" y="267"/>
                    <a:pt x="24" y="267"/>
                  </a:cubicBezTo>
                  <a:cubicBezTo>
                    <a:pt x="23" y="270"/>
                    <a:pt x="18" y="270"/>
                    <a:pt x="16" y="271"/>
                  </a:cubicBezTo>
                  <a:cubicBezTo>
                    <a:pt x="15" y="272"/>
                    <a:pt x="14" y="275"/>
                    <a:pt x="13" y="276"/>
                  </a:cubicBezTo>
                  <a:cubicBezTo>
                    <a:pt x="11" y="278"/>
                    <a:pt x="9" y="279"/>
                    <a:pt x="7" y="281"/>
                  </a:cubicBezTo>
                  <a:cubicBezTo>
                    <a:pt x="6" y="281"/>
                    <a:pt x="8" y="281"/>
                    <a:pt x="9" y="281"/>
                  </a:cubicBezTo>
                  <a:cubicBezTo>
                    <a:pt x="9" y="282"/>
                    <a:pt x="9" y="283"/>
                    <a:pt x="9" y="283"/>
                  </a:cubicBezTo>
                  <a:cubicBezTo>
                    <a:pt x="9" y="284"/>
                    <a:pt x="9" y="285"/>
                    <a:pt x="9" y="285"/>
                  </a:cubicBezTo>
                  <a:cubicBezTo>
                    <a:pt x="9" y="288"/>
                    <a:pt x="9" y="291"/>
                    <a:pt x="9" y="293"/>
                  </a:cubicBezTo>
                  <a:cubicBezTo>
                    <a:pt x="9" y="294"/>
                    <a:pt x="9" y="295"/>
                    <a:pt x="9" y="295"/>
                  </a:cubicBezTo>
                  <a:cubicBezTo>
                    <a:pt x="9" y="296"/>
                    <a:pt x="9" y="297"/>
                    <a:pt x="9" y="297"/>
                  </a:cubicBezTo>
                  <a:cubicBezTo>
                    <a:pt x="8" y="298"/>
                    <a:pt x="2" y="298"/>
                    <a:pt x="0" y="299"/>
                  </a:cubicBezTo>
                  <a:cubicBezTo>
                    <a:pt x="0" y="300"/>
                    <a:pt x="1" y="300"/>
                    <a:pt x="1" y="301"/>
                  </a:cubicBezTo>
                  <a:cubicBezTo>
                    <a:pt x="5" y="306"/>
                    <a:pt x="5" y="306"/>
                    <a:pt x="10" y="305"/>
                  </a:cubicBezTo>
                  <a:cubicBezTo>
                    <a:pt x="11" y="304"/>
                    <a:pt x="12" y="305"/>
                    <a:pt x="13" y="304"/>
                  </a:cubicBezTo>
                  <a:cubicBezTo>
                    <a:pt x="14" y="301"/>
                    <a:pt x="14" y="301"/>
                    <a:pt x="14" y="301"/>
                  </a:cubicBezTo>
                  <a:cubicBezTo>
                    <a:pt x="17" y="299"/>
                    <a:pt x="20" y="301"/>
                    <a:pt x="23" y="301"/>
                  </a:cubicBezTo>
                  <a:cubicBezTo>
                    <a:pt x="26" y="301"/>
                    <a:pt x="26" y="301"/>
                    <a:pt x="26" y="301"/>
                  </a:cubicBezTo>
                  <a:cubicBezTo>
                    <a:pt x="33" y="301"/>
                    <a:pt x="40" y="300"/>
                    <a:pt x="47" y="300"/>
                  </a:cubicBezTo>
                  <a:cubicBezTo>
                    <a:pt x="50" y="301"/>
                    <a:pt x="53" y="302"/>
                    <a:pt x="57" y="302"/>
                  </a:cubicBezTo>
                  <a:cubicBezTo>
                    <a:pt x="66" y="303"/>
                    <a:pt x="77" y="301"/>
                    <a:pt x="87" y="301"/>
                  </a:cubicBezTo>
                  <a:cubicBezTo>
                    <a:pt x="92" y="301"/>
                    <a:pt x="113" y="299"/>
                    <a:pt x="116" y="302"/>
                  </a:cubicBezTo>
                  <a:cubicBezTo>
                    <a:pt x="117" y="303"/>
                    <a:pt x="116" y="304"/>
                    <a:pt x="117" y="305"/>
                  </a:cubicBezTo>
                  <a:cubicBezTo>
                    <a:pt x="117" y="307"/>
                    <a:pt x="120" y="308"/>
                    <a:pt x="120" y="310"/>
                  </a:cubicBezTo>
                  <a:cubicBezTo>
                    <a:pt x="121" y="314"/>
                    <a:pt x="120" y="317"/>
                    <a:pt x="122" y="323"/>
                  </a:cubicBezTo>
                  <a:cubicBezTo>
                    <a:pt x="123" y="326"/>
                    <a:pt x="126" y="328"/>
                    <a:pt x="127" y="331"/>
                  </a:cubicBezTo>
                  <a:cubicBezTo>
                    <a:pt x="127" y="333"/>
                    <a:pt x="126" y="335"/>
                    <a:pt x="126" y="337"/>
                  </a:cubicBezTo>
                  <a:cubicBezTo>
                    <a:pt x="127" y="338"/>
                    <a:pt x="129" y="342"/>
                    <a:pt x="130" y="343"/>
                  </a:cubicBezTo>
                  <a:cubicBezTo>
                    <a:pt x="133" y="343"/>
                    <a:pt x="133" y="343"/>
                    <a:pt x="133" y="343"/>
                  </a:cubicBezTo>
                  <a:cubicBezTo>
                    <a:pt x="133" y="347"/>
                    <a:pt x="136" y="351"/>
                    <a:pt x="139" y="356"/>
                  </a:cubicBezTo>
                  <a:cubicBezTo>
                    <a:pt x="142" y="359"/>
                    <a:pt x="142" y="359"/>
                    <a:pt x="142" y="359"/>
                  </a:cubicBezTo>
                  <a:cubicBezTo>
                    <a:pt x="143" y="359"/>
                    <a:pt x="142" y="360"/>
                    <a:pt x="142" y="360"/>
                  </a:cubicBezTo>
                  <a:cubicBezTo>
                    <a:pt x="143" y="362"/>
                    <a:pt x="151" y="359"/>
                    <a:pt x="152" y="359"/>
                  </a:cubicBezTo>
                  <a:cubicBezTo>
                    <a:pt x="154" y="360"/>
                    <a:pt x="155" y="361"/>
                    <a:pt x="157" y="361"/>
                  </a:cubicBezTo>
                  <a:cubicBezTo>
                    <a:pt x="158" y="361"/>
                    <a:pt x="157" y="359"/>
                    <a:pt x="158" y="359"/>
                  </a:cubicBezTo>
                  <a:cubicBezTo>
                    <a:pt x="160" y="357"/>
                    <a:pt x="166" y="360"/>
                    <a:pt x="168" y="358"/>
                  </a:cubicBezTo>
                  <a:cubicBezTo>
                    <a:pt x="169" y="358"/>
                    <a:pt x="168" y="357"/>
                    <a:pt x="168" y="356"/>
                  </a:cubicBezTo>
                  <a:cubicBezTo>
                    <a:pt x="171" y="354"/>
                    <a:pt x="176" y="358"/>
                    <a:pt x="178" y="358"/>
                  </a:cubicBezTo>
                  <a:cubicBezTo>
                    <a:pt x="180" y="358"/>
                    <a:pt x="183" y="358"/>
                    <a:pt x="186" y="358"/>
                  </a:cubicBezTo>
                  <a:cubicBezTo>
                    <a:pt x="187" y="358"/>
                    <a:pt x="188" y="358"/>
                    <a:pt x="188" y="358"/>
                  </a:cubicBezTo>
                  <a:cubicBezTo>
                    <a:pt x="189" y="358"/>
                    <a:pt x="190" y="359"/>
                    <a:pt x="191" y="358"/>
                  </a:cubicBezTo>
                  <a:cubicBezTo>
                    <a:pt x="191" y="358"/>
                    <a:pt x="191" y="357"/>
                    <a:pt x="191" y="356"/>
                  </a:cubicBezTo>
                  <a:cubicBezTo>
                    <a:pt x="191" y="355"/>
                    <a:pt x="190" y="347"/>
                    <a:pt x="191" y="346"/>
                  </a:cubicBezTo>
                  <a:cubicBezTo>
                    <a:pt x="191" y="346"/>
                    <a:pt x="192" y="347"/>
                    <a:pt x="193" y="346"/>
                  </a:cubicBezTo>
                  <a:cubicBezTo>
                    <a:pt x="197" y="345"/>
                    <a:pt x="193" y="338"/>
                    <a:pt x="194" y="335"/>
                  </a:cubicBezTo>
                  <a:cubicBezTo>
                    <a:pt x="194" y="334"/>
                    <a:pt x="196" y="334"/>
                    <a:pt x="196" y="333"/>
                  </a:cubicBezTo>
                  <a:cubicBezTo>
                    <a:pt x="196" y="332"/>
                    <a:pt x="195" y="332"/>
                    <a:pt x="195" y="331"/>
                  </a:cubicBezTo>
                  <a:cubicBezTo>
                    <a:pt x="196" y="331"/>
                    <a:pt x="197" y="331"/>
                    <a:pt x="198" y="331"/>
                  </a:cubicBezTo>
                  <a:cubicBezTo>
                    <a:pt x="202" y="331"/>
                    <a:pt x="207" y="331"/>
                    <a:pt x="212" y="331"/>
                  </a:cubicBezTo>
                  <a:cubicBezTo>
                    <a:pt x="216" y="331"/>
                    <a:pt x="218" y="327"/>
                    <a:pt x="222" y="329"/>
                  </a:cubicBezTo>
                  <a:cubicBezTo>
                    <a:pt x="226" y="331"/>
                    <a:pt x="219" y="337"/>
                    <a:pt x="221" y="339"/>
                  </a:cubicBezTo>
                  <a:cubicBezTo>
                    <a:pt x="222" y="339"/>
                    <a:pt x="223" y="339"/>
                    <a:pt x="224" y="339"/>
                  </a:cubicBezTo>
                  <a:cubicBezTo>
                    <a:pt x="232" y="339"/>
                    <a:pt x="240" y="339"/>
                    <a:pt x="249" y="339"/>
                  </a:cubicBezTo>
                  <a:cubicBezTo>
                    <a:pt x="250" y="339"/>
                    <a:pt x="251" y="339"/>
                    <a:pt x="253" y="339"/>
                  </a:cubicBezTo>
                  <a:cubicBezTo>
                    <a:pt x="253" y="339"/>
                    <a:pt x="254" y="339"/>
                    <a:pt x="255" y="339"/>
                  </a:cubicBezTo>
                  <a:cubicBezTo>
                    <a:pt x="260" y="341"/>
                    <a:pt x="253" y="353"/>
                    <a:pt x="254" y="357"/>
                  </a:cubicBezTo>
                  <a:cubicBezTo>
                    <a:pt x="254" y="359"/>
                    <a:pt x="256" y="362"/>
                    <a:pt x="257" y="364"/>
                  </a:cubicBezTo>
                  <a:cubicBezTo>
                    <a:pt x="259" y="372"/>
                    <a:pt x="258" y="383"/>
                    <a:pt x="256" y="391"/>
                  </a:cubicBezTo>
                  <a:cubicBezTo>
                    <a:pt x="256" y="392"/>
                    <a:pt x="254" y="394"/>
                    <a:pt x="254" y="395"/>
                  </a:cubicBezTo>
                  <a:cubicBezTo>
                    <a:pt x="255" y="403"/>
                    <a:pt x="268" y="411"/>
                    <a:pt x="268" y="422"/>
                  </a:cubicBezTo>
                  <a:cubicBezTo>
                    <a:pt x="267" y="425"/>
                    <a:pt x="267" y="425"/>
                    <a:pt x="267" y="425"/>
                  </a:cubicBezTo>
                  <a:cubicBezTo>
                    <a:pt x="267" y="426"/>
                    <a:pt x="269" y="430"/>
                    <a:pt x="268" y="432"/>
                  </a:cubicBezTo>
                  <a:cubicBezTo>
                    <a:pt x="267" y="434"/>
                    <a:pt x="266" y="435"/>
                    <a:pt x="265" y="435"/>
                  </a:cubicBezTo>
                  <a:cubicBezTo>
                    <a:pt x="266" y="436"/>
                    <a:pt x="266" y="438"/>
                    <a:pt x="267" y="440"/>
                  </a:cubicBezTo>
                  <a:cubicBezTo>
                    <a:pt x="267" y="440"/>
                    <a:pt x="267" y="441"/>
                    <a:pt x="267" y="441"/>
                  </a:cubicBezTo>
                  <a:cubicBezTo>
                    <a:pt x="267" y="442"/>
                    <a:pt x="266" y="443"/>
                    <a:pt x="267" y="443"/>
                  </a:cubicBezTo>
                  <a:cubicBezTo>
                    <a:pt x="269" y="447"/>
                    <a:pt x="274" y="439"/>
                    <a:pt x="275" y="439"/>
                  </a:cubicBezTo>
                  <a:cubicBezTo>
                    <a:pt x="277" y="439"/>
                    <a:pt x="278" y="441"/>
                    <a:pt x="279" y="441"/>
                  </a:cubicBezTo>
                  <a:cubicBezTo>
                    <a:pt x="280" y="441"/>
                    <a:pt x="281" y="439"/>
                    <a:pt x="283" y="439"/>
                  </a:cubicBezTo>
                  <a:cubicBezTo>
                    <a:pt x="285" y="439"/>
                    <a:pt x="286" y="441"/>
                    <a:pt x="289" y="441"/>
                  </a:cubicBezTo>
                  <a:cubicBezTo>
                    <a:pt x="292" y="440"/>
                    <a:pt x="294" y="438"/>
                    <a:pt x="297" y="437"/>
                  </a:cubicBezTo>
                  <a:cubicBezTo>
                    <a:pt x="301" y="436"/>
                    <a:pt x="305" y="439"/>
                    <a:pt x="309" y="439"/>
                  </a:cubicBezTo>
                  <a:cubicBezTo>
                    <a:pt x="311" y="439"/>
                    <a:pt x="311" y="435"/>
                    <a:pt x="312" y="435"/>
                  </a:cubicBezTo>
                  <a:cubicBezTo>
                    <a:pt x="317" y="434"/>
                    <a:pt x="315" y="438"/>
                    <a:pt x="317" y="439"/>
                  </a:cubicBezTo>
                  <a:cubicBezTo>
                    <a:pt x="318" y="440"/>
                    <a:pt x="322" y="438"/>
                    <a:pt x="323" y="441"/>
                  </a:cubicBezTo>
                  <a:cubicBezTo>
                    <a:pt x="326" y="447"/>
                    <a:pt x="317" y="448"/>
                    <a:pt x="324" y="451"/>
                  </a:cubicBezTo>
                  <a:cubicBezTo>
                    <a:pt x="325" y="451"/>
                    <a:pt x="326" y="451"/>
                    <a:pt x="327" y="451"/>
                  </a:cubicBezTo>
                  <a:cubicBezTo>
                    <a:pt x="328" y="450"/>
                    <a:pt x="329" y="448"/>
                    <a:pt x="331" y="447"/>
                  </a:cubicBezTo>
                  <a:cubicBezTo>
                    <a:pt x="335" y="445"/>
                    <a:pt x="341" y="445"/>
                    <a:pt x="346" y="444"/>
                  </a:cubicBezTo>
                  <a:cubicBezTo>
                    <a:pt x="347" y="444"/>
                    <a:pt x="348" y="443"/>
                    <a:pt x="348" y="444"/>
                  </a:cubicBezTo>
                  <a:cubicBezTo>
                    <a:pt x="348" y="445"/>
                    <a:pt x="346" y="447"/>
                    <a:pt x="346" y="448"/>
                  </a:cubicBezTo>
                  <a:cubicBezTo>
                    <a:pt x="346" y="453"/>
                    <a:pt x="350" y="454"/>
                    <a:pt x="352" y="457"/>
                  </a:cubicBezTo>
                  <a:cubicBezTo>
                    <a:pt x="352" y="458"/>
                    <a:pt x="352" y="459"/>
                    <a:pt x="352" y="459"/>
                  </a:cubicBezTo>
                  <a:cubicBezTo>
                    <a:pt x="360" y="457"/>
                    <a:pt x="360" y="461"/>
                    <a:pt x="365" y="462"/>
                  </a:cubicBezTo>
                  <a:cubicBezTo>
                    <a:pt x="369" y="464"/>
                    <a:pt x="374" y="462"/>
                    <a:pt x="377" y="463"/>
                  </a:cubicBezTo>
                  <a:cubicBezTo>
                    <a:pt x="379" y="463"/>
                    <a:pt x="382" y="465"/>
                    <a:pt x="384" y="465"/>
                  </a:cubicBezTo>
                  <a:cubicBezTo>
                    <a:pt x="393" y="466"/>
                    <a:pt x="389" y="454"/>
                    <a:pt x="396" y="454"/>
                  </a:cubicBezTo>
                  <a:cubicBezTo>
                    <a:pt x="396" y="454"/>
                    <a:pt x="397" y="454"/>
                    <a:pt x="397" y="454"/>
                  </a:cubicBezTo>
                  <a:cubicBezTo>
                    <a:pt x="398" y="455"/>
                    <a:pt x="397" y="458"/>
                    <a:pt x="397" y="460"/>
                  </a:cubicBezTo>
                  <a:cubicBezTo>
                    <a:pt x="399" y="462"/>
                    <a:pt x="402" y="462"/>
                    <a:pt x="404" y="464"/>
                  </a:cubicBezTo>
                  <a:cubicBezTo>
                    <a:pt x="406" y="467"/>
                    <a:pt x="405" y="471"/>
                    <a:pt x="408" y="473"/>
                  </a:cubicBezTo>
                  <a:cubicBezTo>
                    <a:pt x="411" y="474"/>
                    <a:pt x="412" y="472"/>
                    <a:pt x="413" y="472"/>
                  </a:cubicBezTo>
                  <a:cubicBezTo>
                    <a:pt x="415" y="471"/>
                    <a:pt x="416" y="475"/>
                    <a:pt x="417" y="475"/>
                  </a:cubicBezTo>
                  <a:cubicBezTo>
                    <a:pt x="420" y="477"/>
                    <a:pt x="423" y="475"/>
                    <a:pt x="427" y="477"/>
                  </a:cubicBezTo>
                  <a:cubicBezTo>
                    <a:pt x="432" y="481"/>
                    <a:pt x="429" y="485"/>
                    <a:pt x="432" y="489"/>
                  </a:cubicBezTo>
                  <a:cubicBezTo>
                    <a:pt x="433" y="491"/>
                    <a:pt x="432" y="486"/>
                    <a:pt x="435" y="488"/>
                  </a:cubicBezTo>
                  <a:cubicBezTo>
                    <a:pt x="438" y="490"/>
                    <a:pt x="442" y="502"/>
                    <a:pt x="443" y="503"/>
                  </a:cubicBezTo>
                  <a:cubicBezTo>
                    <a:pt x="448" y="505"/>
                    <a:pt x="453" y="498"/>
                    <a:pt x="458" y="498"/>
                  </a:cubicBezTo>
                  <a:cubicBezTo>
                    <a:pt x="464" y="498"/>
                    <a:pt x="456" y="503"/>
                    <a:pt x="462" y="504"/>
                  </a:cubicBezTo>
                  <a:cubicBezTo>
                    <a:pt x="462" y="504"/>
                    <a:pt x="463" y="505"/>
                    <a:pt x="463" y="504"/>
                  </a:cubicBezTo>
                  <a:cubicBezTo>
                    <a:pt x="464" y="504"/>
                    <a:pt x="464" y="481"/>
                    <a:pt x="464" y="478"/>
                  </a:cubicBezTo>
                  <a:cubicBezTo>
                    <a:pt x="464" y="476"/>
                    <a:pt x="464" y="474"/>
                    <a:pt x="464" y="472"/>
                  </a:cubicBezTo>
                  <a:cubicBezTo>
                    <a:pt x="464" y="471"/>
                    <a:pt x="465" y="470"/>
                    <a:pt x="464" y="470"/>
                  </a:cubicBezTo>
                  <a:cubicBezTo>
                    <a:pt x="463" y="469"/>
                    <a:pt x="456" y="472"/>
                    <a:pt x="456" y="473"/>
                  </a:cubicBezTo>
                  <a:cubicBezTo>
                    <a:pt x="455" y="475"/>
                    <a:pt x="459" y="478"/>
                    <a:pt x="456" y="478"/>
                  </a:cubicBezTo>
                  <a:cubicBezTo>
                    <a:pt x="454" y="478"/>
                    <a:pt x="451" y="476"/>
                    <a:pt x="449" y="475"/>
                  </a:cubicBezTo>
                  <a:cubicBezTo>
                    <a:pt x="448" y="475"/>
                    <a:pt x="445" y="476"/>
                    <a:pt x="444" y="476"/>
                  </a:cubicBezTo>
                  <a:cubicBezTo>
                    <a:pt x="442" y="474"/>
                    <a:pt x="441" y="469"/>
                    <a:pt x="439" y="467"/>
                  </a:cubicBezTo>
                  <a:cubicBezTo>
                    <a:pt x="436" y="464"/>
                    <a:pt x="432" y="463"/>
                    <a:pt x="430" y="460"/>
                  </a:cubicBezTo>
                  <a:cubicBezTo>
                    <a:pt x="429" y="459"/>
                    <a:pt x="427" y="454"/>
                    <a:pt x="427" y="453"/>
                  </a:cubicBezTo>
                  <a:cubicBezTo>
                    <a:pt x="427" y="451"/>
                    <a:pt x="433" y="433"/>
                    <a:pt x="434" y="431"/>
                  </a:cubicBezTo>
                  <a:cubicBezTo>
                    <a:pt x="435" y="431"/>
                    <a:pt x="436" y="431"/>
                    <a:pt x="437" y="430"/>
                  </a:cubicBezTo>
                  <a:cubicBezTo>
                    <a:pt x="437" y="426"/>
                    <a:pt x="433" y="422"/>
                    <a:pt x="433" y="418"/>
                  </a:cubicBezTo>
                  <a:cubicBezTo>
                    <a:pt x="433" y="417"/>
                    <a:pt x="435" y="417"/>
                    <a:pt x="435" y="416"/>
                  </a:cubicBezTo>
                  <a:cubicBezTo>
                    <a:pt x="436" y="414"/>
                    <a:pt x="437" y="408"/>
                    <a:pt x="437" y="407"/>
                  </a:cubicBezTo>
                  <a:cubicBezTo>
                    <a:pt x="437" y="405"/>
                    <a:pt x="433" y="397"/>
                    <a:pt x="432" y="396"/>
                  </a:cubicBezTo>
                  <a:cubicBezTo>
                    <a:pt x="431" y="394"/>
                    <a:pt x="429" y="395"/>
                    <a:pt x="428" y="392"/>
                  </a:cubicBezTo>
                  <a:cubicBezTo>
                    <a:pt x="428" y="392"/>
                    <a:pt x="429" y="392"/>
                    <a:pt x="429" y="392"/>
                  </a:cubicBezTo>
                  <a:cubicBezTo>
                    <a:pt x="432" y="389"/>
                    <a:pt x="436" y="388"/>
                    <a:pt x="438" y="385"/>
                  </a:cubicBezTo>
                  <a:cubicBezTo>
                    <a:pt x="440" y="383"/>
                    <a:pt x="444" y="379"/>
                    <a:pt x="445" y="377"/>
                  </a:cubicBezTo>
                  <a:cubicBezTo>
                    <a:pt x="445" y="376"/>
                    <a:pt x="443" y="372"/>
                    <a:pt x="443" y="372"/>
                  </a:cubicBezTo>
                  <a:cubicBezTo>
                    <a:pt x="444" y="370"/>
                    <a:pt x="451" y="370"/>
                    <a:pt x="453" y="370"/>
                  </a:cubicBezTo>
                  <a:cubicBezTo>
                    <a:pt x="463" y="369"/>
                    <a:pt x="472" y="367"/>
                    <a:pt x="482" y="366"/>
                  </a:cubicBezTo>
                  <a:cubicBezTo>
                    <a:pt x="484" y="365"/>
                    <a:pt x="490" y="365"/>
                    <a:pt x="492" y="364"/>
                  </a:cubicBezTo>
                  <a:cubicBezTo>
                    <a:pt x="492" y="364"/>
                    <a:pt x="492" y="364"/>
                    <a:pt x="492" y="364"/>
                  </a:cubicBezTo>
                  <a:cubicBezTo>
                    <a:pt x="493" y="363"/>
                    <a:pt x="487" y="353"/>
                    <a:pt x="487" y="352"/>
                  </a:cubicBezTo>
                  <a:cubicBezTo>
                    <a:pt x="483" y="345"/>
                    <a:pt x="483" y="338"/>
                    <a:pt x="478" y="332"/>
                  </a:cubicBezTo>
                  <a:cubicBezTo>
                    <a:pt x="475" y="329"/>
                    <a:pt x="471" y="327"/>
                    <a:pt x="468" y="324"/>
                  </a:cubicBezTo>
                  <a:cubicBezTo>
                    <a:pt x="464" y="320"/>
                    <a:pt x="458" y="310"/>
                    <a:pt x="460" y="304"/>
                  </a:cubicBezTo>
                  <a:cubicBezTo>
                    <a:pt x="461" y="302"/>
                    <a:pt x="463" y="301"/>
                    <a:pt x="463" y="299"/>
                  </a:cubicBezTo>
                  <a:cubicBezTo>
                    <a:pt x="464" y="296"/>
                    <a:pt x="457" y="281"/>
                    <a:pt x="456" y="277"/>
                  </a:cubicBezTo>
                  <a:cubicBezTo>
                    <a:pt x="455" y="272"/>
                    <a:pt x="458" y="269"/>
                    <a:pt x="458" y="264"/>
                  </a:cubicBezTo>
                  <a:cubicBezTo>
                    <a:pt x="458" y="264"/>
                    <a:pt x="458" y="264"/>
                    <a:pt x="458" y="264"/>
                  </a:cubicBezTo>
                  <a:cubicBezTo>
                    <a:pt x="457" y="263"/>
                    <a:pt x="458" y="257"/>
                    <a:pt x="457" y="256"/>
                  </a:cubicBezTo>
                  <a:cubicBezTo>
                    <a:pt x="456" y="253"/>
                    <a:pt x="454" y="251"/>
                    <a:pt x="453" y="249"/>
                  </a:cubicBezTo>
                  <a:cubicBezTo>
                    <a:pt x="452" y="243"/>
                    <a:pt x="453" y="234"/>
                    <a:pt x="453" y="228"/>
                  </a:cubicBezTo>
                  <a:cubicBezTo>
                    <a:pt x="453" y="225"/>
                    <a:pt x="445" y="219"/>
                    <a:pt x="448" y="218"/>
                  </a:cubicBezTo>
                  <a:cubicBezTo>
                    <a:pt x="448" y="218"/>
                    <a:pt x="448" y="218"/>
                    <a:pt x="448" y="218"/>
                  </a:cubicBezTo>
                  <a:cubicBezTo>
                    <a:pt x="447" y="219"/>
                    <a:pt x="446" y="218"/>
                    <a:pt x="444" y="215"/>
                  </a:cubicBezTo>
                  <a:cubicBezTo>
                    <a:pt x="440" y="209"/>
                    <a:pt x="450" y="206"/>
                    <a:pt x="451" y="204"/>
                  </a:cubicBezTo>
                  <a:cubicBezTo>
                    <a:pt x="452" y="200"/>
                    <a:pt x="451" y="199"/>
                    <a:pt x="451" y="195"/>
                  </a:cubicBezTo>
                  <a:cubicBezTo>
                    <a:pt x="450" y="190"/>
                    <a:pt x="459" y="184"/>
                    <a:pt x="463" y="182"/>
                  </a:cubicBezTo>
                  <a:cubicBezTo>
                    <a:pt x="462" y="180"/>
                    <a:pt x="465" y="162"/>
                    <a:pt x="465" y="160"/>
                  </a:cubicBezTo>
                  <a:cubicBezTo>
                    <a:pt x="466" y="154"/>
                    <a:pt x="465" y="148"/>
                    <a:pt x="467" y="143"/>
                  </a:cubicBezTo>
                  <a:cubicBezTo>
                    <a:pt x="467" y="141"/>
                    <a:pt x="472" y="134"/>
                    <a:pt x="473" y="131"/>
                  </a:cubicBezTo>
                  <a:cubicBezTo>
                    <a:pt x="474" y="129"/>
                    <a:pt x="472" y="125"/>
                    <a:pt x="473" y="122"/>
                  </a:cubicBezTo>
                  <a:cubicBezTo>
                    <a:pt x="475" y="120"/>
                    <a:pt x="479" y="120"/>
                    <a:pt x="480" y="118"/>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4" name="Google Shape;194;p2"/>
            <p:cNvSpPr/>
            <p:nvPr/>
          </p:nvSpPr>
          <p:spPr>
            <a:xfrm>
              <a:off x="5840922" y="4497431"/>
              <a:ext cx="561927" cy="563189"/>
            </a:xfrm>
            <a:custGeom>
              <a:rect b="b" l="l" r="r" t="t"/>
              <a:pathLst>
                <a:path extrusionOk="0" h="325" w="324">
                  <a:moveTo>
                    <a:pt x="321" y="136"/>
                  </a:moveTo>
                  <a:cubicBezTo>
                    <a:pt x="320" y="136"/>
                    <a:pt x="320" y="140"/>
                    <a:pt x="318" y="140"/>
                  </a:cubicBezTo>
                  <a:cubicBezTo>
                    <a:pt x="314" y="140"/>
                    <a:pt x="310" y="137"/>
                    <a:pt x="306" y="138"/>
                  </a:cubicBezTo>
                  <a:cubicBezTo>
                    <a:pt x="303" y="139"/>
                    <a:pt x="301" y="141"/>
                    <a:pt x="298" y="142"/>
                  </a:cubicBezTo>
                  <a:cubicBezTo>
                    <a:pt x="295" y="142"/>
                    <a:pt x="294" y="140"/>
                    <a:pt x="292" y="140"/>
                  </a:cubicBezTo>
                  <a:cubicBezTo>
                    <a:pt x="290" y="140"/>
                    <a:pt x="289" y="142"/>
                    <a:pt x="288" y="142"/>
                  </a:cubicBezTo>
                  <a:cubicBezTo>
                    <a:pt x="287" y="142"/>
                    <a:pt x="286" y="140"/>
                    <a:pt x="284" y="140"/>
                  </a:cubicBezTo>
                  <a:cubicBezTo>
                    <a:pt x="283" y="140"/>
                    <a:pt x="278" y="148"/>
                    <a:pt x="276" y="144"/>
                  </a:cubicBezTo>
                  <a:cubicBezTo>
                    <a:pt x="275" y="144"/>
                    <a:pt x="276" y="143"/>
                    <a:pt x="276" y="142"/>
                  </a:cubicBezTo>
                  <a:cubicBezTo>
                    <a:pt x="276" y="142"/>
                    <a:pt x="276" y="141"/>
                    <a:pt x="276" y="141"/>
                  </a:cubicBezTo>
                  <a:cubicBezTo>
                    <a:pt x="275" y="139"/>
                    <a:pt x="275" y="137"/>
                    <a:pt x="274" y="136"/>
                  </a:cubicBezTo>
                  <a:cubicBezTo>
                    <a:pt x="271" y="136"/>
                    <a:pt x="271" y="123"/>
                    <a:pt x="274" y="136"/>
                  </a:cubicBezTo>
                  <a:cubicBezTo>
                    <a:pt x="275" y="136"/>
                    <a:pt x="276" y="135"/>
                    <a:pt x="277" y="133"/>
                  </a:cubicBezTo>
                  <a:cubicBezTo>
                    <a:pt x="278" y="131"/>
                    <a:pt x="276" y="127"/>
                    <a:pt x="276" y="126"/>
                  </a:cubicBezTo>
                  <a:cubicBezTo>
                    <a:pt x="277" y="123"/>
                    <a:pt x="277" y="123"/>
                    <a:pt x="277" y="123"/>
                  </a:cubicBezTo>
                  <a:cubicBezTo>
                    <a:pt x="277" y="112"/>
                    <a:pt x="264" y="104"/>
                    <a:pt x="263" y="96"/>
                  </a:cubicBezTo>
                  <a:cubicBezTo>
                    <a:pt x="263" y="95"/>
                    <a:pt x="265" y="93"/>
                    <a:pt x="265" y="92"/>
                  </a:cubicBezTo>
                  <a:cubicBezTo>
                    <a:pt x="267" y="84"/>
                    <a:pt x="268" y="73"/>
                    <a:pt x="266" y="65"/>
                  </a:cubicBezTo>
                  <a:cubicBezTo>
                    <a:pt x="265" y="63"/>
                    <a:pt x="263" y="60"/>
                    <a:pt x="263" y="58"/>
                  </a:cubicBezTo>
                  <a:cubicBezTo>
                    <a:pt x="262" y="54"/>
                    <a:pt x="269" y="42"/>
                    <a:pt x="264" y="40"/>
                  </a:cubicBezTo>
                  <a:cubicBezTo>
                    <a:pt x="263" y="40"/>
                    <a:pt x="262" y="40"/>
                    <a:pt x="262" y="40"/>
                  </a:cubicBezTo>
                  <a:cubicBezTo>
                    <a:pt x="260" y="40"/>
                    <a:pt x="259" y="40"/>
                    <a:pt x="258" y="40"/>
                  </a:cubicBezTo>
                  <a:cubicBezTo>
                    <a:pt x="249" y="40"/>
                    <a:pt x="241" y="40"/>
                    <a:pt x="233" y="40"/>
                  </a:cubicBezTo>
                  <a:cubicBezTo>
                    <a:pt x="232" y="40"/>
                    <a:pt x="231" y="40"/>
                    <a:pt x="230" y="40"/>
                  </a:cubicBezTo>
                  <a:cubicBezTo>
                    <a:pt x="228" y="38"/>
                    <a:pt x="235" y="32"/>
                    <a:pt x="231" y="30"/>
                  </a:cubicBezTo>
                  <a:cubicBezTo>
                    <a:pt x="227" y="28"/>
                    <a:pt x="225" y="32"/>
                    <a:pt x="221" y="32"/>
                  </a:cubicBezTo>
                  <a:cubicBezTo>
                    <a:pt x="216" y="32"/>
                    <a:pt x="211" y="32"/>
                    <a:pt x="207" y="32"/>
                  </a:cubicBezTo>
                  <a:cubicBezTo>
                    <a:pt x="206" y="32"/>
                    <a:pt x="205" y="32"/>
                    <a:pt x="204" y="32"/>
                  </a:cubicBezTo>
                  <a:cubicBezTo>
                    <a:pt x="204" y="33"/>
                    <a:pt x="205" y="33"/>
                    <a:pt x="205" y="34"/>
                  </a:cubicBezTo>
                  <a:cubicBezTo>
                    <a:pt x="205" y="35"/>
                    <a:pt x="203" y="35"/>
                    <a:pt x="203" y="36"/>
                  </a:cubicBezTo>
                  <a:cubicBezTo>
                    <a:pt x="202" y="39"/>
                    <a:pt x="206" y="46"/>
                    <a:pt x="202" y="47"/>
                  </a:cubicBezTo>
                  <a:cubicBezTo>
                    <a:pt x="201" y="48"/>
                    <a:pt x="200" y="47"/>
                    <a:pt x="200" y="47"/>
                  </a:cubicBezTo>
                  <a:cubicBezTo>
                    <a:pt x="199" y="48"/>
                    <a:pt x="200" y="56"/>
                    <a:pt x="200" y="57"/>
                  </a:cubicBezTo>
                  <a:cubicBezTo>
                    <a:pt x="200" y="58"/>
                    <a:pt x="200" y="59"/>
                    <a:pt x="200" y="59"/>
                  </a:cubicBezTo>
                  <a:cubicBezTo>
                    <a:pt x="199" y="60"/>
                    <a:pt x="198" y="59"/>
                    <a:pt x="197" y="59"/>
                  </a:cubicBezTo>
                  <a:cubicBezTo>
                    <a:pt x="197" y="59"/>
                    <a:pt x="196" y="59"/>
                    <a:pt x="195" y="59"/>
                  </a:cubicBezTo>
                  <a:cubicBezTo>
                    <a:pt x="192" y="59"/>
                    <a:pt x="189" y="59"/>
                    <a:pt x="187" y="59"/>
                  </a:cubicBezTo>
                  <a:cubicBezTo>
                    <a:pt x="185" y="59"/>
                    <a:pt x="180" y="55"/>
                    <a:pt x="177" y="57"/>
                  </a:cubicBezTo>
                  <a:cubicBezTo>
                    <a:pt x="177" y="58"/>
                    <a:pt x="178" y="59"/>
                    <a:pt x="177" y="59"/>
                  </a:cubicBezTo>
                  <a:cubicBezTo>
                    <a:pt x="175" y="61"/>
                    <a:pt x="169" y="58"/>
                    <a:pt x="167" y="60"/>
                  </a:cubicBezTo>
                  <a:cubicBezTo>
                    <a:pt x="166" y="60"/>
                    <a:pt x="167" y="62"/>
                    <a:pt x="166" y="62"/>
                  </a:cubicBezTo>
                  <a:cubicBezTo>
                    <a:pt x="164" y="62"/>
                    <a:pt x="163" y="61"/>
                    <a:pt x="161" y="60"/>
                  </a:cubicBezTo>
                  <a:cubicBezTo>
                    <a:pt x="160" y="60"/>
                    <a:pt x="152" y="63"/>
                    <a:pt x="151" y="61"/>
                  </a:cubicBezTo>
                  <a:cubicBezTo>
                    <a:pt x="151" y="61"/>
                    <a:pt x="152" y="60"/>
                    <a:pt x="151" y="60"/>
                  </a:cubicBezTo>
                  <a:cubicBezTo>
                    <a:pt x="148" y="57"/>
                    <a:pt x="148" y="57"/>
                    <a:pt x="148" y="57"/>
                  </a:cubicBezTo>
                  <a:cubicBezTo>
                    <a:pt x="145" y="52"/>
                    <a:pt x="142" y="48"/>
                    <a:pt x="142" y="44"/>
                  </a:cubicBezTo>
                  <a:cubicBezTo>
                    <a:pt x="139" y="44"/>
                    <a:pt x="139" y="44"/>
                    <a:pt x="139" y="44"/>
                  </a:cubicBezTo>
                  <a:cubicBezTo>
                    <a:pt x="138" y="43"/>
                    <a:pt x="136" y="39"/>
                    <a:pt x="135" y="38"/>
                  </a:cubicBezTo>
                  <a:cubicBezTo>
                    <a:pt x="135" y="36"/>
                    <a:pt x="136" y="34"/>
                    <a:pt x="136" y="32"/>
                  </a:cubicBezTo>
                  <a:cubicBezTo>
                    <a:pt x="135" y="29"/>
                    <a:pt x="132" y="27"/>
                    <a:pt x="131" y="24"/>
                  </a:cubicBezTo>
                  <a:cubicBezTo>
                    <a:pt x="129" y="18"/>
                    <a:pt x="130" y="15"/>
                    <a:pt x="129" y="11"/>
                  </a:cubicBezTo>
                  <a:cubicBezTo>
                    <a:pt x="129" y="9"/>
                    <a:pt x="126" y="8"/>
                    <a:pt x="126" y="6"/>
                  </a:cubicBezTo>
                  <a:cubicBezTo>
                    <a:pt x="125" y="5"/>
                    <a:pt x="126" y="4"/>
                    <a:pt x="125" y="3"/>
                  </a:cubicBezTo>
                  <a:cubicBezTo>
                    <a:pt x="122" y="0"/>
                    <a:pt x="101" y="2"/>
                    <a:pt x="96" y="2"/>
                  </a:cubicBezTo>
                  <a:cubicBezTo>
                    <a:pt x="86" y="2"/>
                    <a:pt x="75" y="4"/>
                    <a:pt x="66" y="3"/>
                  </a:cubicBezTo>
                  <a:cubicBezTo>
                    <a:pt x="62" y="3"/>
                    <a:pt x="59" y="2"/>
                    <a:pt x="56" y="1"/>
                  </a:cubicBezTo>
                  <a:cubicBezTo>
                    <a:pt x="49" y="1"/>
                    <a:pt x="42" y="2"/>
                    <a:pt x="35" y="2"/>
                  </a:cubicBezTo>
                  <a:cubicBezTo>
                    <a:pt x="35" y="4"/>
                    <a:pt x="30" y="3"/>
                    <a:pt x="29" y="3"/>
                  </a:cubicBezTo>
                  <a:cubicBezTo>
                    <a:pt x="28" y="3"/>
                    <a:pt x="27" y="6"/>
                    <a:pt x="25" y="6"/>
                  </a:cubicBezTo>
                  <a:cubicBezTo>
                    <a:pt x="21" y="8"/>
                    <a:pt x="16" y="8"/>
                    <a:pt x="11" y="9"/>
                  </a:cubicBezTo>
                  <a:cubicBezTo>
                    <a:pt x="10" y="10"/>
                    <a:pt x="12" y="11"/>
                    <a:pt x="12" y="11"/>
                  </a:cubicBezTo>
                  <a:cubicBezTo>
                    <a:pt x="15" y="15"/>
                    <a:pt x="16" y="20"/>
                    <a:pt x="18" y="23"/>
                  </a:cubicBezTo>
                  <a:cubicBezTo>
                    <a:pt x="20" y="26"/>
                    <a:pt x="24" y="28"/>
                    <a:pt x="25" y="31"/>
                  </a:cubicBezTo>
                  <a:cubicBezTo>
                    <a:pt x="26" y="33"/>
                    <a:pt x="25" y="37"/>
                    <a:pt x="26" y="39"/>
                  </a:cubicBezTo>
                  <a:cubicBezTo>
                    <a:pt x="28" y="48"/>
                    <a:pt x="34" y="55"/>
                    <a:pt x="38" y="63"/>
                  </a:cubicBezTo>
                  <a:cubicBezTo>
                    <a:pt x="39" y="66"/>
                    <a:pt x="44" y="79"/>
                    <a:pt x="40" y="80"/>
                  </a:cubicBezTo>
                  <a:cubicBezTo>
                    <a:pt x="39" y="80"/>
                    <a:pt x="38" y="80"/>
                    <a:pt x="37" y="80"/>
                  </a:cubicBezTo>
                  <a:cubicBezTo>
                    <a:pt x="35" y="82"/>
                    <a:pt x="34" y="87"/>
                    <a:pt x="32" y="88"/>
                  </a:cubicBezTo>
                  <a:cubicBezTo>
                    <a:pt x="31" y="88"/>
                    <a:pt x="31" y="88"/>
                    <a:pt x="31" y="88"/>
                  </a:cubicBezTo>
                  <a:cubicBezTo>
                    <a:pt x="31" y="91"/>
                    <a:pt x="34" y="93"/>
                    <a:pt x="35" y="95"/>
                  </a:cubicBezTo>
                  <a:cubicBezTo>
                    <a:pt x="36" y="97"/>
                    <a:pt x="37" y="100"/>
                    <a:pt x="37" y="103"/>
                  </a:cubicBezTo>
                  <a:cubicBezTo>
                    <a:pt x="37" y="104"/>
                    <a:pt x="36" y="104"/>
                    <a:pt x="36" y="105"/>
                  </a:cubicBezTo>
                  <a:cubicBezTo>
                    <a:pt x="40" y="111"/>
                    <a:pt x="43" y="117"/>
                    <a:pt x="46" y="123"/>
                  </a:cubicBezTo>
                  <a:cubicBezTo>
                    <a:pt x="47" y="126"/>
                    <a:pt x="52" y="128"/>
                    <a:pt x="52" y="131"/>
                  </a:cubicBezTo>
                  <a:cubicBezTo>
                    <a:pt x="52" y="133"/>
                    <a:pt x="50" y="132"/>
                    <a:pt x="51" y="133"/>
                  </a:cubicBezTo>
                  <a:cubicBezTo>
                    <a:pt x="51" y="136"/>
                    <a:pt x="54" y="137"/>
                    <a:pt x="54" y="139"/>
                  </a:cubicBezTo>
                  <a:cubicBezTo>
                    <a:pt x="55" y="142"/>
                    <a:pt x="53" y="146"/>
                    <a:pt x="53" y="148"/>
                  </a:cubicBezTo>
                  <a:cubicBezTo>
                    <a:pt x="52" y="152"/>
                    <a:pt x="54" y="157"/>
                    <a:pt x="53" y="161"/>
                  </a:cubicBezTo>
                  <a:cubicBezTo>
                    <a:pt x="53" y="168"/>
                    <a:pt x="45" y="177"/>
                    <a:pt x="45" y="179"/>
                  </a:cubicBezTo>
                  <a:cubicBezTo>
                    <a:pt x="45" y="181"/>
                    <a:pt x="37" y="183"/>
                    <a:pt x="35" y="184"/>
                  </a:cubicBezTo>
                  <a:cubicBezTo>
                    <a:pt x="30" y="189"/>
                    <a:pt x="34" y="190"/>
                    <a:pt x="31" y="193"/>
                  </a:cubicBezTo>
                  <a:cubicBezTo>
                    <a:pt x="29" y="196"/>
                    <a:pt x="22" y="202"/>
                    <a:pt x="21" y="204"/>
                  </a:cubicBezTo>
                  <a:cubicBezTo>
                    <a:pt x="20" y="207"/>
                    <a:pt x="21" y="212"/>
                    <a:pt x="20" y="215"/>
                  </a:cubicBezTo>
                  <a:cubicBezTo>
                    <a:pt x="20" y="218"/>
                    <a:pt x="20" y="215"/>
                    <a:pt x="18" y="216"/>
                  </a:cubicBezTo>
                  <a:cubicBezTo>
                    <a:pt x="17" y="217"/>
                    <a:pt x="17" y="219"/>
                    <a:pt x="16" y="221"/>
                  </a:cubicBezTo>
                  <a:cubicBezTo>
                    <a:pt x="16" y="222"/>
                    <a:pt x="16" y="236"/>
                    <a:pt x="15" y="239"/>
                  </a:cubicBezTo>
                  <a:cubicBezTo>
                    <a:pt x="15" y="242"/>
                    <a:pt x="10" y="246"/>
                    <a:pt x="11" y="249"/>
                  </a:cubicBezTo>
                  <a:cubicBezTo>
                    <a:pt x="11" y="249"/>
                    <a:pt x="12" y="249"/>
                    <a:pt x="12" y="249"/>
                  </a:cubicBezTo>
                  <a:cubicBezTo>
                    <a:pt x="12" y="250"/>
                    <a:pt x="12" y="250"/>
                    <a:pt x="12" y="250"/>
                  </a:cubicBezTo>
                  <a:cubicBezTo>
                    <a:pt x="12" y="251"/>
                    <a:pt x="10" y="251"/>
                    <a:pt x="10" y="252"/>
                  </a:cubicBezTo>
                  <a:cubicBezTo>
                    <a:pt x="9" y="253"/>
                    <a:pt x="10" y="257"/>
                    <a:pt x="9" y="259"/>
                  </a:cubicBezTo>
                  <a:cubicBezTo>
                    <a:pt x="9" y="262"/>
                    <a:pt x="7" y="263"/>
                    <a:pt x="7" y="265"/>
                  </a:cubicBezTo>
                  <a:cubicBezTo>
                    <a:pt x="5" y="268"/>
                    <a:pt x="4" y="265"/>
                    <a:pt x="2" y="266"/>
                  </a:cubicBezTo>
                  <a:cubicBezTo>
                    <a:pt x="0" y="268"/>
                    <a:pt x="4" y="271"/>
                    <a:pt x="4" y="273"/>
                  </a:cubicBezTo>
                  <a:cubicBezTo>
                    <a:pt x="5" y="274"/>
                    <a:pt x="4" y="277"/>
                    <a:pt x="4" y="279"/>
                  </a:cubicBezTo>
                  <a:cubicBezTo>
                    <a:pt x="5" y="289"/>
                    <a:pt x="4" y="297"/>
                    <a:pt x="3" y="306"/>
                  </a:cubicBezTo>
                  <a:cubicBezTo>
                    <a:pt x="4" y="306"/>
                    <a:pt x="4" y="306"/>
                    <a:pt x="4" y="306"/>
                  </a:cubicBezTo>
                  <a:cubicBezTo>
                    <a:pt x="13" y="302"/>
                    <a:pt x="9" y="303"/>
                    <a:pt x="16" y="305"/>
                  </a:cubicBezTo>
                  <a:cubicBezTo>
                    <a:pt x="18" y="306"/>
                    <a:pt x="20" y="304"/>
                    <a:pt x="21" y="304"/>
                  </a:cubicBezTo>
                  <a:cubicBezTo>
                    <a:pt x="22" y="304"/>
                    <a:pt x="21" y="305"/>
                    <a:pt x="22" y="306"/>
                  </a:cubicBezTo>
                  <a:cubicBezTo>
                    <a:pt x="22" y="306"/>
                    <a:pt x="39" y="297"/>
                    <a:pt x="45" y="298"/>
                  </a:cubicBezTo>
                  <a:cubicBezTo>
                    <a:pt x="50" y="299"/>
                    <a:pt x="56" y="308"/>
                    <a:pt x="61" y="310"/>
                  </a:cubicBezTo>
                  <a:cubicBezTo>
                    <a:pt x="61" y="310"/>
                    <a:pt x="80" y="309"/>
                    <a:pt x="82" y="309"/>
                  </a:cubicBezTo>
                  <a:cubicBezTo>
                    <a:pt x="103" y="308"/>
                    <a:pt x="125" y="309"/>
                    <a:pt x="146" y="309"/>
                  </a:cubicBezTo>
                  <a:cubicBezTo>
                    <a:pt x="153" y="309"/>
                    <a:pt x="160" y="308"/>
                    <a:pt x="167" y="308"/>
                  </a:cubicBezTo>
                  <a:cubicBezTo>
                    <a:pt x="169" y="308"/>
                    <a:pt x="171" y="308"/>
                    <a:pt x="173" y="308"/>
                  </a:cubicBezTo>
                  <a:cubicBezTo>
                    <a:pt x="174" y="308"/>
                    <a:pt x="175" y="308"/>
                    <a:pt x="175" y="308"/>
                  </a:cubicBezTo>
                  <a:cubicBezTo>
                    <a:pt x="181" y="310"/>
                    <a:pt x="183" y="318"/>
                    <a:pt x="188" y="320"/>
                  </a:cubicBezTo>
                  <a:cubicBezTo>
                    <a:pt x="194" y="321"/>
                    <a:pt x="203" y="319"/>
                    <a:pt x="208" y="320"/>
                  </a:cubicBezTo>
                  <a:cubicBezTo>
                    <a:pt x="209" y="320"/>
                    <a:pt x="209" y="322"/>
                    <a:pt x="210" y="322"/>
                  </a:cubicBezTo>
                  <a:cubicBezTo>
                    <a:pt x="211" y="322"/>
                    <a:pt x="213" y="320"/>
                    <a:pt x="214" y="320"/>
                  </a:cubicBezTo>
                  <a:cubicBezTo>
                    <a:pt x="216" y="320"/>
                    <a:pt x="225" y="321"/>
                    <a:pt x="227" y="321"/>
                  </a:cubicBezTo>
                  <a:cubicBezTo>
                    <a:pt x="230" y="322"/>
                    <a:pt x="233" y="325"/>
                    <a:pt x="236" y="325"/>
                  </a:cubicBezTo>
                  <a:cubicBezTo>
                    <a:pt x="240" y="325"/>
                    <a:pt x="245" y="322"/>
                    <a:pt x="248" y="323"/>
                  </a:cubicBezTo>
                  <a:cubicBezTo>
                    <a:pt x="250" y="323"/>
                    <a:pt x="250" y="325"/>
                    <a:pt x="251" y="325"/>
                  </a:cubicBezTo>
                  <a:cubicBezTo>
                    <a:pt x="258" y="322"/>
                    <a:pt x="269" y="322"/>
                    <a:pt x="276" y="320"/>
                  </a:cubicBezTo>
                  <a:cubicBezTo>
                    <a:pt x="286" y="319"/>
                    <a:pt x="295" y="316"/>
                    <a:pt x="304" y="314"/>
                  </a:cubicBezTo>
                  <a:cubicBezTo>
                    <a:pt x="306" y="314"/>
                    <a:pt x="306" y="314"/>
                    <a:pt x="306" y="314"/>
                  </a:cubicBezTo>
                  <a:cubicBezTo>
                    <a:pt x="294" y="308"/>
                    <a:pt x="286" y="298"/>
                    <a:pt x="276" y="288"/>
                  </a:cubicBezTo>
                  <a:cubicBezTo>
                    <a:pt x="275" y="287"/>
                    <a:pt x="272" y="286"/>
                    <a:pt x="272" y="285"/>
                  </a:cubicBezTo>
                  <a:cubicBezTo>
                    <a:pt x="271" y="285"/>
                    <a:pt x="268" y="276"/>
                    <a:pt x="268" y="276"/>
                  </a:cubicBezTo>
                  <a:cubicBezTo>
                    <a:pt x="268" y="275"/>
                    <a:pt x="268" y="275"/>
                    <a:pt x="268" y="274"/>
                  </a:cubicBezTo>
                  <a:cubicBezTo>
                    <a:pt x="268" y="273"/>
                    <a:pt x="268" y="272"/>
                    <a:pt x="268" y="272"/>
                  </a:cubicBezTo>
                  <a:cubicBezTo>
                    <a:pt x="268" y="269"/>
                    <a:pt x="268" y="266"/>
                    <a:pt x="268" y="263"/>
                  </a:cubicBezTo>
                  <a:cubicBezTo>
                    <a:pt x="268" y="251"/>
                    <a:pt x="268" y="238"/>
                    <a:pt x="268" y="226"/>
                  </a:cubicBezTo>
                  <a:cubicBezTo>
                    <a:pt x="269" y="223"/>
                    <a:pt x="268" y="193"/>
                    <a:pt x="269" y="192"/>
                  </a:cubicBezTo>
                  <a:cubicBezTo>
                    <a:pt x="269" y="192"/>
                    <a:pt x="270" y="192"/>
                    <a:pt x="271" y="192"/>
                  </a:cubicBezTo>
                  <a:cubicBezTo>
                    <a:pt x="274" y="192"/>
                    <a:pt x="277" y="192"/>
                    <a:pt x="279" y="192"/>
                  </a:cubicBezTo>
                  <a:cubicBezTo>
                    <a:pt x="289" y="192"/>
                    <a:pt x="300" y="192"/>
                    <a:pt x="310" y="192"/>
                  </a:cubicBezTo>
                  <a:cubicBezTo>
                    <a:pt x="312" y="192"/>
                    <a:pt x="314" y="192"/>
                    <a:pt x="316" y="192"/>
                  </a:cubicBezTo>
                  <a:cubicBezTo>
                    <a:pt x="316" y="192"/>
                    <a:pt x="317" y="192"/>
                    <a:pt x="318" y="192"/>
                  </a:cubicBezTo>
                  <a:cubicBezTo>
                    <a:pt x="318" y="192"/>
                    <a:pt x="319" y="192"/>
                    <a:pt x="320" y="192"/>
                  </a:cubicBezTo>
                  <a:cubicBezTo>
                    <a:pt x="320" y="192"/>
                    <a:pt x="321" y="192"/>
                    <a:pt x="322" y="192"/>
                  </a:cubicBezTo>
                  <a:cubicBezTo>
                    <a:pt x="322" y="191"/>
                    <a:pt x="318" y="188"/>
                    <a:pt x="318" y="187"/>
                  </a:cubicBezTo>
                  <a:cubicBezTo>
                    <a:pt x="317" y="183"/>
                    <a:pt x="322" y="179"/>
                    <a:pt x="323" y="176"/>
                  </a:cubicBezTo>
                  <a:cubicBezTo>
                    <a:pt x="323" y="173"/>
                    <a:pt x="321" y="173"/>
                    <a:pt x="320" y="171"/>
                  </a:cubicBezTo>
                  <a:cubicBezTo>
                    <a:pt x="319" y="165"/>
                    <a:pt x="322" y="156"/>
                    <a:pt x="323" y="150"/>
                  </a:cubicBezTo>
                  <a:cubicBezTo>
                    <a:pt x="324" y="146"/>
                    <a:pt x="322" y="140"/>
                    <a:pt x="321" y="13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5" name="Google Shape;195;p2"/>
            <p:cNvSpPr/>
            <p:nvPr/>
          </p:nvSpPr>
          <p:spPr>
            <a:xfrm>
              <a:off x="5713384" y="2540161"/>
              <a:ext cx="162896" cy="305587"/>
            </a:xfrm>
            <a:custGeom>
              <a:rect b="b" l="l" r="r" t="t"/>
              <a:pathLst>
                <a:path extrusionOk="0" h="176" w="94">
                  <a:moveTo>
                    <a:pt x="93" y="98"/>
                  </a:moveTo>
                  <a:cubicBezTo>
                    <a:pt x="92" y="102"/>
                    <a:pt x="90" y="108"/>
                    <a:pt x="90" y="112"/>
                  </a:cubicBezTo>
                  <a:cubicBezTo>
                    <a:pt x="91" y="113"/>
                    <a:pt x="94" y="115"/>
                    <a:pt x="92" y="117"/>
                  </a:cubicBezTo>
                  <a:cubicBezTo>
                    <a:pt x="88" y="121"/>
                    <a:pt x="81" y="121"/>
                    <a:pt x="76" y="125"/>
                  </a:cubicBezTo>
                  <a:cubicBezTo>
                    <a:pt x="76" y="125"/>
                    <a:pt x="73" y="128"/>
                    <a:pt x="73" y="128"/>
                  </a:cubicBezTo>
                  <a:cubicBezTo>
                    <a:pt x="72" y="128"/>
                    <a:pt x="70" y="128"/>
                    <a:pt x="69" y="129"/>
                  </a:cubicBezTo>
                  <a:cubicBezTo>
                    <a:pt x="68" y="130"/>
                    <a:pt x="69" y="134"/>
                    <a:pt x="65" y="135"/>
                  </a:cubicBezTo>
                  <a:cubicBezTo>
                    <a:pt x="62" y="136"/>
                    <a:pt x="59" y="136"/>
                    <a:pt x="57" y="140"/>
                  </a:cubicBezTo>
                  <a:cubicBezTo>
                    <a:pt x="55" y="145"/>
                    <a:pt x="60" y="151"/>
                    <a:pt x="60" y="156"/>
                  </a:cubicBezTo>
                  <a:cubicBezTo>
                    <a:pt x="59" y="160"/>
                    <a:pt x="44" y="176"/>
                    <a:pt x="40" y="173"/>
                  </a:cubicBezTo>
                  <a:cubicBezTo>
                    <a:pt x="39" y="172"/>
                    <a:pt x="39" y="164"/>
                    <a:pt x="39" y="162"/>
                  </a:cubicBezTo>
                  <a:cubicBezTo>
                    <a:pt x="38" y="156"/>
                    <a:pt x="36" y="129"/>
                    <a:pt x="33" y="125"/>
                  </a:cubicBezTo>
                  <a:cubicBezTo>
                    <a:pt x="30" y="120"/>
                    <a:pt x="21" y="118"/>
                    <a:pt x="18" y="113"/>
                  </a:cubicBezTo>
                  <a:cubicBezTo>
                    <a:pt x="15" y="108"/>
                    <a:pt x="18" y="101"/>
                    <a:pt x="13" y="98"/>
                  </a:cubicBezTo>
                  <a:cubicBezTo>
                    <a:pt x="11" y="96"/>
                    <a:pt x="8" y="96"/>
                    <a:pt x="6" y="95"/>
                  </a:cubicBezTo>
                  <a:cubicBezTo>
                    <a:pt x="4" y="94"/>
                    <a:pt x="5" y="91"/>
                    <a:pt x="5" y="89"/>
                  </a:cubicBezTo>
                  <a:cubicBezTo>
                    <a:pt x="4" y="85"/>
                    <a:pt x="0" y="81"/>
                    <a:pt x="1" y="77"/>
                  </a:cubicBezTo>
                  <a:cubicBezTo>
                    <a:pt x="2" y="69"/>
                    <a:pt x="5" y="71"/>
                    <a:pt x="8" y="69"/>
                  </a:cubicBezTo>
                  <a:cubicBezTo>
                    <a:pt x="9" y="68"/>
                    <a:pt x="9" y="65"/>
                    <a:pt x="10" y="64"/>
                  </a:cubicBezTo>
                  <a:cubicBezTo>
                    <a:pt x="12" y="62"/>
                    <a:pt x="19" y="61"/>
                    <a:pt x="20" y="59"/>
                  </a:cubicBezTo>
                  <a:cubicBezTo>
                    <a:pt x="21" y="57"/>
                    <a:pt x="21" y="54"/>
                    <a:pt x="21" y="52"/>
                  </a:cubicBezTo>
                  <a:cubicBezTo>
                    <a:pt x="22" y="48"/>
                    <a:pt x="25" y="46"/>
                    <a:pt x="26" y="44"/>
                  </a:cubicBezTo>
                  <a:cubicBezTo>
                    <a:pt x="27" y="43"/>
                    <a:pt x="24" y="42"/>
                    <a:pt x="23" y="41"/>
                  </a:cubicBezTo>
                  <a:cubicBezTo>
                    <a:pt x="23" y="39"/>
                    <a:pt x="25" y="38"/>
                    <a:pt x="25" y="36"/>
                  </a:cubicBezTo>
                  <a:cubicBezTo>
                    <a:pt x="26" y="33"/>
                    <a:pt x="23" y="30"/>
                    <a:pt x="24" y="26"/>
                  </a:cubicBezTo>
                  <a:cubicBezTo>
                    <a:pt x="24" y="25"/>
                    <a:pt x="28" y="13"/>
                    <a:pt x="28" y="12"/>
                  </a:cubicBezTo>
                  <a:cubicBezTo>
                    <a:pt x="27" y="12"/>
                    <a:pt x="23" y="12"/>
                    <a:pt x="24" y="11"/>
                  </a:cubicBezTo>
                  <a:cubicBezTo>
                    <a:pt x="25" y="8"/>
                    <a:pt x="28" y="9"/>
                    <a:pt x="30" y="7"/>
                  </a:cubicBezTo>
                  <a:cubicBezTo>
                    <a:pt x="33" y="5"/>
                    <a:pt x="29" y="5"/>
                    <a:pt x="30" y="4"/>
                  </a:cubicBezTo>
                  <a:cubicBezTo>
                    <a:pt x="31" y="3"/>
                    <a:pt x="34" y="4"/>
                    <a:pt x="35" y="3"/>
                  </a:cubicBezTo>
                  <a:cubicBezTo>
                    <a:pt x="35" y="3"/>
                    <a:pt x="35" y="0"/>
                    <a:pt x="35"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6" name="Google Shape;196;p2"/>
            <p:cNvSpPr/>
            <p:nvPr/>
          </p:nvSpPr>
          <p:spPr>
            <a:xfrm>
              <a:off x="6798090" y="2786398"/>
              <a:ext cx="37883" cy="92182"/>
            </a:xfrm>
            <a:custGeom>
              <a:rect b="b" l="l" r="r" t="t"/>
              <a:pathLst>
                <a:path extrusionOk="0" h="53" w="22">
                  <a:moveTo>
                    <a:pt x="0" y="0"/>
                  </a:moveTo>
                  <a:cubicBezTo>
                    <a:pt x="6" y="12"/>
                    <a:pt x="17" y="41"/>
                    <a:pt x="22" y="53"/>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7" name="Google Shape;197;p2"/>
            <p:cNvSpPr/>
            <p:nvPr/>
          </p:nvSpPr>
          <p:spPr>
            <a:xfrm>
              <a:off x="7255208" y="3688006"/>
              <a:ext cx="13891" cy="23992"/>
            </a:xfrm>
            <a:custGeom>
              <a:rect b="b" l="l" r="r" t="t"/>
              <a:pathLst>
                <a:path extrusionOk="0" h="14" w="8">
                  <a:moveTo>
                    <a:pt x="0" y="14"/>
                  </a:moveTo>
                  <a:cubicBezTo>
                    <a:pt x="2" y="10"/>
                    <a:pt x="6" y="4"/>
                    <a:pt x="8"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8" name="Google Shape;198;p2"/>
            <p:cNvSpPr/>
            <p:nvPr/>
          </p:nvSpPr>
          <p:spPr>
            <a:xfrm>
              <a:off x="6962249" y="3535212"/>
              <a:ext cx="265179" cy="106071"/>
            </a:xfrm>
            <a:custGeom>
              <a:rect b="b" l="l" r="r" t="t"/>
              <a:pathLst>
                <a:path extrusionOk="0" h="61" w="153">
                  <a:moveTo>
                    <a:pt x="153" y="61"/>
                  </a:moveTo>
                  <a:cubicBezTo>
                    <a:pt x="150" y="58"/>
                    <a:pt x="145" y="55"/>
                    <a:pt x="142" y="52"/>
                  </a:cubicBezTo>
                  <a:cubicBezTo>
                    <a:pt x="139" y="49"/>
                    <a:pt x="139" y="44"/>
                    <a:pt x="136" y="42"/>
                  </a:cubicBezTo>
                  <a:cubicBezTo>
                    <a:pt x="132" y="37"/>
                    <a:pt x="126" y="36"/>
                    <a:pt x="121" y="32"/>
                  </a:cubicBezTo>
                  <a:cubicBezTo>
                    <a:pt x="117" y="28"/>
                    <a:pt x="115" y="20"/>
                    <a:pt x="110" y="17"/>
                  </a:cubicBezTo>
                  <a:cubicBezTo>
                    <a:pt x="107" y="16"/>
                    <a:pt x="104" y="16"/>
                    <a:pt x="101" y="15"/>
                  </a:cubicBezTo>
                  <a:cubicBezTo>
                    <a:pt x="98" y="13"/>
                    <a:pt x="95" y="10"/>
                    <a:pt x="92" y="9"/>
                  </a:cubicBezTo>
                  <a:cubicBezTo>
                    <a:pt x="89" y="9"/>
                    <a:pt x="88" y="10"/>
                    <a:pt x="86" y="10"/>
                  </a:cubicBezTo>
                  <a:cubicBezTo>
                    <a:pt x="84" y="10"/>
                    <a:pt x="78" y="6"/>
                    <a:pt x="76" y="7"/>
                  </a:cubicBezTo>
                  <a:cubicBezTo>
                    <a:pt x="75" y="7"/>
                    <a:pt x="74" y="9"/>
                    <a:pt x="73" y="9"/>
                  </a:cubicBezTo>
                  <a:cubicBezTo>
                    <a:pt x="72" y="9"/>
                    <a:pt x="71" y="8"/>
                    <a:pt x="70" y="9"/>
                  </a:cubicBezTo>
                  <a:cubicBezTo>
                    <a:pt x="69" y="10"/>
                    <a:pt x="69" y="10"/>
                    <a:pt x="69" y="10"/>
                  </a:cubicBezTo>
                  <a:cubicBezTo>
                    <a:pt x="68" y="10"/>
                    <a:pt x="65" y="2"/>
                    <a:pt x="63" y="5"/>
                  </a:cubicBezTo>
                  <a:cubicBezTo>
                    <a:pt x="62" y="5"/>
                    <a:pt x="63" y="6"/>
                    <a:pt x="63" y="7"/>
                  </a:cubicBezTo>
                  <a:cubicBezTo>
                    <a:pt x="61" y="9"/>
                    <a:pt x="52" y="12"/>
                    <a:pt x="50" y="11"/>
                  </a:cubicBezTo>
                  <a:cubicBezTo>
                    <a:pt x="45" y="11"/>
                    <a:pt x="46" y="6"/>
                    <a:pt x="43" y="4"/>
                  </a:cubicBezTo>
                  <a:cubicBezTo>
                    <a:pt x="42" y="3"/>
                    <a:pt x="38" y="4"/>
                    <a:pt x="37" y="3"/>
                  </a:cubicBezTo>
                  <a:cubicBezTo>
                    <a:pt x="35" y="0"/>
                    <a:pt x="35" y="0"/>
                    <a:pt x="35" y="0"/>
                  </a:cubicBezTo>
                  <a:cubicBezTo>
                    <a:pt x="32" y="0"/>
                    <a:pt x="28" y="20"/>
                    <a:pt x="26" y="21"/>
                  </a:cubicBezTo>
                  <a:cubicBezTo>
                    <a:pt x="25" y="21"/>
                    <a:pt x="21" y="12"/>
                    <a:pt x="19" y="11"/>
                  </a:cubicBezTo>
                  <a:cubicBezTo>
                    <a:pt x="15" y="8"/>
                    <a:pt x="15" y="14"/>
                    <a:pt x="13" y="16"/>
                  </a:cubicBezTo>
                  <a:cubicBezTo>
                    <a:pt x="11" y="18"/>
                    <a:pt x="7" y="14"/>
                    <a:pt x="5" y="14"/>
                  </a:cubicBezTo>
                  <a:cubicBezTo>
                    <a:pt x="3" y="15"/>
                    <a:pt x="1" y="16"/>
                    <a:pt x="0" y="16"/>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99" name="Google Shape;199;p2"/>
            <p:cNvSpPr/>
            <p:nvPr/>
          </p:nvSpPr>
          <p:spPr>
            <a:xfrm>
              <a:off x="4838295" y="2910149"/>
              <a:ext cx="181837" cy="11365"/>
            </a:xfrm>
            <a:custGeom>
              <a:rect b="b" l="l" r="r" t="t"/>
              <a:pathLst>
                <a:path extrusionOk="0" h="7" w="105">
                  <a:moveTo>
                    <a:pt x="0" y="0"/>
                  </a:moveTo>
                  <a:cubicBezTo>
                    <a:pt x="35" y="2"/>
                    <a:pt x="70" y="5"/>
                    <a:pt x="105" y="7"/>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0" name="Google Shape;200;p2"/>
            <p:cNvSpPr/>
            <p:nvPr/>
          </p:nvSpPr>
          <p:spPr>
            <a:xfrm>
              <a:off x="4616050" y="2600773"/>
              <a:ext cx="752601" cy="618750"/>
            </a:xfrm>
            <a:custGeom>
              <a:rect b="b" l="l" r="r" t="t"/>
              <a:pathLst>
                <a:path extrusionOk="0" h="357" w="434">
                  <a:moveTo>
                    <a:pt x="0" y="357"/>
                  </a:moveTo>
                  <a:cubicBezTo>
                    <a:pt x="0" y="355"/>
                    <a:pt x="3" y="344"/>
                    <a:pt x="5" y="343"/>
                  </a:cubicBezTo>
                  <a:cubicBezTo>
                    <a:pt x="7" y="342"/>
                    <a:pt x="22" y="344"/>
                    <a:pt x="25" y="344"/>
                  </a:cubicBezTo>
                  <a:cubicBezTo>
                    <a:pt x="43" y="346"/>
                    <a:pt x="62" y="347"/>
                    <a:pt x="80" y="348"/>
                  </a:cubicBezTo>
                  <a:cubicBezTo>
                    <a:pt x="82" y="348"/>
                    <a:pt x="100" y="349"/>
                    <a:pt x="100" y="349"/>
                  </a:cubicBezTo>
                  <a:cubicBezTo>
                    <a:pt x="102" y="347"/>
                    <a:pt x="102" y="315"/>
                    <a:pt x="103" y="311"/>
                  </a:cubicBezTo>
                  <a:cubicBezTo>
                    <a:pt x="106" y="297"/>
                    <a:pt x="131" y="296"/>
                    <a:pt x="134" y="293"/>
                  </a:cubicBezTo>
                  <a:cubicBezTo>
                    <a:pt x="136" y="291"/>
                    <a:pt x="136" y="282"/>
                    <a:pt x="137" y="278"/>
                  </a:cubicBezTo>
                  <a:cubicBezTo>
                    <a:pt x="139" y="265"/>
                    <a:pt x="141" y="252"/>
                    <a:pt x="144" y="240"/>
                  </a:cubicBezTo>
                  <a:cubicBezTo>
                    <a:pt x="144" y="238"/>
                    <a:pt x="146" y="225"/>
                    <a:pt x="146" y="224"/>
                  </a:cubicBezTo>
                  <a:cubicBezTo>
                    <a:pt x="147" y="224"/>
                    <a:pt x="160" y="225"/>
                    <a:pt x="161" y="226"/>
                  </a:cubicBezTo>
                  <a:cubicBezTo>
                    <a:pt x="177" y="227"/>
                    <a:pt x="192" y="228"/>
                    <a:pt x="208" y="229"/>
                  </a:cubicBezTo>
                  <a:cubicBezTo>
                    <a:pt x="212" y="229"/>
                    <a:pt x="225" y="230"/>
                    <a:pt x="225" y="230"/>
                  </a:cubicBezTo>
                  <a:cubicBezTo>
                    <a:pt x="228" y="227"/>
                    <a:pt x="228" y="217"/>
                    <a:pt x="228" y="213"/>
                  </a:cubicBezTo>
                  <a:cubicBezTo>
                    <a:pt x="231" y="199"/>
                    <a:pt x="233" y="186"/>
                    <a:pt x="236" y="172"/>
                  </a:cubicBezTo>
                  <a:cubicBezTo>
                    <a:pt x="236" y="168"/>
                    <a:pt x="236" y="161"/>
                    <a:pt x="239" y="157"/>
                  </a:cubicBezTo>
                  <a:cubicBezTo>
                    <a:pt x="239" y="157"/>
                    <a:pt x="242" y="156"/>
                    <a:pt x="243" y="156"/>
                  </a:cubicBezTo>
                  <a:cubicBezTo>
                    <a:pt x="249" y="152"/>
                    <a:pt x="260" y="143"/>
                    <a:pt x="266" y="141"/>
                  </a:cubicBezTo>
                  <a:cubicBezTo>
                    <a:pt x="266" y="141"/>
                    <a:pt x="271" y="141"/>
                    <a:pt x="271" y="141"/>
                  </a:cubicBezTo>
                  <a:cubicBezTo>
                    <a:pt x="273" y="141"/>
                    <a:pt x="275" y="137"/>
                    <a:pt x="277" y="136"/>
                  </a:cubicBezTo>
                  <a:cubicBezTo>
                    <a:pt x="281" y="135"/>
                    <a:pt x="287" y="139"/>
                    <a:pt x="291" y="138"/>
                  </a:cubicBezTo>
                  <a:cubicBezTo>
                    <a:pt x="294" y="138"/>
                    <a:pt x="293" y="132"/>
                    <a:pt x="295" y="131"/>
                  </a:cubicBezTo>
                  <a:cubicBezTo>
                    <a:pt x="296" y="131"/>
                    <a:pt x="296" y="132"/>
                    <a:pt x="297" y="132"/>
                  </a:cubicBezTo>
                  <a:cubicBezTo>
                    <a:pt x="300" y="133"/>
                    <a:pt x="317" y="131"/>
                    <a:pt x="321" y="129"/>
                  </a:cubicBezTo>
                  <a:cubicBezTo>
                    <a:pt x="327" y="126"/>
                    <a:pt x="329" y="120"/>
                    <a:pt x="334" y="116"/>
                  </a:cubicBezTo>
                  <a:cubicBezTo>
                    <a:pt x="337" y="113"/>
                    <a:pt x="342" y="114"/>
                    <a:pt x="346" y="113"/>
                  </a:cubicBezTo>
                  <a:cubicBezTo>
                    <a:pt x="351" y="113"/>
                    <a:pt x="353" y="109"/>
                    <a:pt x="357" y="107"/>
                  </a:cubicBezTo>
                  <a:cubicBezTo>
                    <a:pt x="359" y="106"/>
                    <a:pt x="365" y="107"/>
                    <a:pt x="367" y="105"/>
                  </a:cubicBezTo>
                  <a:cubicBezTo>
                    <a:pt x="367" y="105"/>
                    <a:pt x="367" y="105"/>
                    <a:pt x="367" y="104"/>
                  </a:cubicBezTo>
                  <a:cubicBezTo>
                    <a:pt x="368" y="101"/>
                    <a:pt x="363" y="100"/>
                    <a:pt x="363" y="100"/>
                  </a:cubicBezTo>
                  <a:cubicBezTo>
                    <a:pt x="363" y="99"/>
                    <a:pt x="366" y="94"/>
                    <a:pt x="366" y="94"/>
                  </a:cubicBezTo>
                  <a:cubicBezTo>
                    <a:pt x="366" y="94"/>
                    <a:pt x="362" y="89"/>
                    <a:pt x="366" y="86"/>
                  </a:cubicBezTo>
                  <a:cubicBezTo>
                    <a:pt x="367" y="85"/>
                    <a:pt x="370" y="88"/>
                    <a:pt x="372" y="88"/>
                  </a:cubicBezTo>
                  <a:cubicBezTo>
                    <a:pt x="374" y="88"/>
                    <a:pt x="376" y="86"/>
                    <a:pt x="378" y="86"/>
                  </a:cubicBezTo>
                  <a:cubicBezTo>
                    <a:pt x="380" y="85"/>
                    <a:pt x="384" y="85"/>
                    <a:pt x="386" y="84"/>
                  </a:cubicBezTo>
                  <a:cubicBezTo>
                    <a:pt x="388" y="82"/>
                    <a:pt x="386" y="79"/>
                    <a:pt x="389" y="78"/>
                  </a:cubicBezTo>
                  <a:cubicBezTo>
                    <a:pt x="401" y="74"/>
                    <a:pt x="417" y="82"/>
                    <a:pt x="427" y="80"/>
                  </a:cubicBezTo>
                  <a:cubicBezTo>
                    <a:pt x="428" y="80"/>
                    <a:pt x="428" y="78"/>
                    <a:pt x="428" y="78"/>
                  </a:cubicBezTo>
                  <a:cubicBezTo>
                    <a:pt x="428" y="77"/>
                    <a:pt x="427" y="78"/>
                    <a:pt x="427" y="78"/>
                  </a:cubicBezTo>
                  <a:cubicBezTo>
                    <a:pt x="426" y="78"/>
                    <a:pt x="425" y="78"/>
                    <a:pt x="426" y="78"/>
                  </a:cubicBezTo>
                  <a:cubicBezTo>
                    <a:pt x="426" y="76"/>
                    <a:pt x="427" y="75"/>
                    <a:pt x="427" y="73"/>
                  </a:cubicBezTo>
                  <a:cubicBezTo>
                    <a:pt x="428" y="72"/>
                    <a:pt x="434" y="70"/>
                    <a:pt x="434" y="69"/>
                  </a:cubicBezTo>
                  <a:cubicBezTo>
                    <a:pt x="433" y="67"/>
                    <a:pt x="427" y="65"/>
                    <a:pt x="426" y="63"/>
                  </a:cubicBezTo>
                  <a:cubicBezTo>
                    <a:pt x="421" y="57"/>
                    <a:pt x="426" y="57"/>
                    <a:pt x="425" y="54"/>
                  </a:cubicBezTo>
                  <a:cubicBezTo>
                    <a:pt x="425" y="52"/>
                    <a:pt x="422" y="51"/>
                    <a:pt x="422" y="49"/>
                  </a:cubicBezTo>
                  <a:cubicBezTo>
                    <a:pt x="421" y="46"/>
                    <a:pt x="424" y="44"/>
                    <a:pt x="425" y="41"/>
                  </a:cubicBezTo>
                  <a:cubicBezTo>
                    <a:pt x="425" y="39"/>
                    <a:pt x="423" y="39"/>
                    <a:pt x="422" y="37"/>
                  </a:cubicBezTo>
                  <a:cubicBezTo>
                    <a:pt x="422" y="34"/>
                    <a:pt x="426" y="31"/>
                    <a:pt x="426" y="27"/>
                  </a:cubicBezTo>
                  <a:cubicBezTo>
                    <a:pt x="426" y="25"/>
                    <a:pt x="423" y="22"/>
                    <a:pt x="424" y="19"/>
                  </a:cubicBezTo>
                  <a:cubicBezTo>
                    <a:pt x="424" y="19"/>
                    <a:pt x="427" y="17"/>
                    <a:pt x="427" y="17"/>
                  </a:cubicBezTo>
                  <a:cubicBezTo>
                    <a:pt x="427" y="16"/>
                    <a:pt x="424" y="15"/>
                    <a:pt x="424" y="14"/>
                  </a:cubicBezTo>
                  <a:cubicBezTo>
                    <a:pt x="424" y="13"/>
                    <a:pt x="427" y="11"/>
                    <a:pt x="427" y="10"/>
                  </a:cubicBezTo>
                  <a:cubicBezTo>
                    <a:pt x="426" y="7"/>
                    <a:pt x="419" y="4"/>
                    <a:pt x="418"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1" name="Google Shape;201;p2"/>
            <p:cNvSpPr/>
            <p:nvPr/>
          </p:nvSpPr>
          <p:spPr>
            <a:xfrm>
              <a:off x="4783997" y="3821857"/>
              <a:ext cx="59350" cy="74503"/>
            </a:xfrm>
            <a:custGeom>
              <a:rect b="b" l="l" r="r" t="t"/>
              <a:pathLst>
                <a:path extrusionOk="0" h="43" w="34">
                  <a:moveTo>
                    <a:pt x="0" y="43"/>
                  </a:moveTo>
                  <a:cubicBezTo>
                    <a:pt x="3" y="40"/>
                    <a:pt x="4" y="38"/>
                    <a:pt x="6" y="35"/>
                  </a:cubicBezTo>
                  <a:cubicBezTo>
                    <a:pt x="8" y="33"/>
                    <a:pt x="20" y="22"/>
                    <a:pt x="22" y="21"/>
                  </a:cubicBezTo>
                  <a:cubicBezTo>
                    <a:pt x="23" y="21"/>
                    <a:pt x="24" y="21"/>
                    <a:pt x="24" y="21"/>
                  </a:cubicBezTo>
                  <a:cubicBezTo>
                    <a:pt x="25" y="19"/>
                    <a:pt x="24" y="15"/>
                    <a:pt x="24" y="13"/>
                  </a:cubicBezTo>
                  <a:cubicBezTo>
                    <a:pt x="26" y="9"/>
                    <a:pt x="31" y="12"/>
                    <a:pt x="32" y="9"/>
                  </a:cubicBezTo>
                  <a:cubicBezTo>
                    <a:pt x="33" y="7"/>
                    <a:pt x="33" y="2"/>
                    <a:pt x="34"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2" name="Google Shape;202;p2"/>
            <p:cNvSpPr/>
            <p:nvPr/>
          </p:nvSpPr>
          <p:spPr>
            <a:xfrm>
              <a:off x="4640043" y="3617291"/>
              <a:ext cx="70715" cy="83342"/>
            </a:xfrm>
            <a:custGeom>
              <a:rect b="b" l="l" r="r" t="t"/>
              <a:pathLst>
                <a:path extrusionOk="0" h="48" w="41">
                  <a:moveTo>
                    <a:pt x="0" y="48"/>
                  </a:moveTo>
                  <a:cubicBezTo>
                    <a:pt x="2" y="45"/>
                    <a:pt x="7" y="34"/>
                    <a:pt x="11" y="32"/>
                  </a:cubicBezTo>
                  <a:cubicBezTo>
                    <a:pt x="12" y="32"/>
                    <a:pt x="14" y="32"/>
                    <a:pt x="15" y="32"/>
                  </a:cubicBezTo>
                  <a:cubicBezTo>
                    <a:pt x="17" y="31"/>
                    <a:pt x="19" y="28"/>
                    <a:pt x="21" y="28"/>
                  </a:cubicBezTo>
                  <a:cubicBezTo>
                    <a:pt x="23" y="27"/>
                    <a:pt x="26" y="29"/>
                    <a:pt x="28" y="29"/>
                  </a:cubicBezTo>
                  <a:cubicBezTo>
                    <a:pt x="31" y="29"/>
                    <a:pt x="32" y="26"/>
                    <a:pt x="32" y="26"/>
                  </a:cubicBezTo>
                  <a:cubicBezTo>
                    <a:pt x="33" y="26"/>
                    <a:pt x="34" y="30"/>
                    <a:pt x="36" y="27"/>
                  </a:cubicBezTo>
                  <a:cubicBezTo>
                    <a:pt x="38" y="23"/>
                    <a:pt x="37" y="17"/>
                    <a:pt x="33" y="15"/>
                  </a:cubicBezTo>
                  <a:cubicBezTo>
                    <a:pt x="32" y="15"/>
                    <a:pt x="31" y="15"/>
                    <a:pt x="31" y="15"/>
                  </a:cubicBezTo>
                  <a:cubicBezTo>
                    <a:pt x="28" y="12"/>
                    <a:pt x="37" y="12"/>
                    <a:pt x="37" y="12"/>
                  </a:cubicBezTo>
                  <a:cubicBezTo>
                    <a:pt x="41" y="10"/>
                    <a:pt x="38" y="3"/>
                    <a:pt x="38"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3" name="Google Shape;203;p2"/>
            <p:cNvSpPr/>
            <p:nvPr/>
          </p:nvSpPr>
          <p:spPr>
            <a:xfrm>
              <a:off x="4578167" y="3559205"/>
              <a:ext cx="131326" cy="36621"/>
            </a:xfrm>
            <a:custGeom>
              <a:rect b="b" l="l" r="r" t="t"/>
              <a:pathLst>
                <a:path extrusionOk="0" h="21" w="76">
                  <a:moveTo>
                    <a:pt x="6" y="5"/>
                  </a:moveTo>
                  <a:cubicBezTo>
                    <a:pt x="9" y="6"/>
                    <a:pt x="31" y="8"/>
                    <a:pt x="33" y="7"/>
                  </a:cubicBezTo>
                  <a:cubicBezTo>
                    <a:pt x="34" y="6"/>
                    <a:pt x="33" y="4"/>
                    <a:pt x="33" y="3"/>
                  </a:cubicBezTo>
                  <a:cubicBezTo>
                    <a:pt x="34" y="2"/>
                    <a:pt x="42" y="0"/>
                    <a:pt x="44" y="0"/>
                  </a:cubicBezTo>
                  <a:cubicBezTo>
                    <a:pt x="48" y="0"/>
                    <a:pt x="48" y="3"/>
                    <a:pt x="50" y="5"/>
                  </a:cubicBezTo>
                  <a:cubicBezTo>
                    <a:pt x="51" y="8"/>
                    <a:pt x="54" y="3"/>
                    <a:pt x="57" y="6"/>
                  </a:cubicBezTo>
                  <a:cubicBezTo>
                    <a:pt x="58" y="7"/>
                    <a:pt x="59" y="11"/>
                    <a:pt x="61" y="11"/>
                  </a:cubicBezTo>
                  <a:cubicBezTo>
                    <a:pt x="64" y="12"/>
                    <a:pt x="69" y="6"/>
                    <a:pt x="72" y="9"/>
                  </a:cubicBezTo>
                  <a:cubicBezTo>
                    <a:pt x="73" y="10"/>
                    <a:pt x="76" y="14"/>
                    <a:pt x="73" y="15"/>
                  </a:cubicBezTo>
                  <a:cubicBezTo>
                    <a:pt x="70" y="16"/>
                    <a:pt x="62" y="18"/>
                    <a:pt x="59" y="17"/>
                  </a:cubicBezTo>
                  <a:cubicBezTo>
                    <a:pt x="58" y="16"/>
                    <a:pt x="56" y="14"/>
                    <a:pt x="55" y="14"/>
                  </a:cubicBezTo>
                  <a:cubicBezTo>
                    <a:pt x="51" y="13"/>
                    <a:pt x="49" y="12"/>
                    <a:pt x="46" y="10"/>
                  </a:cubicBezTo>
                  <a:cubicBezTo>
                    <a:pt x="44" y="10"/>
                    <a:pt x="43" y="7"/>
                    <a:pt x="42" y="6"/>
                  </a:cubicBezTo>
                  <a:cubicBezTo>
                    <a:pt x="40" y="6"/>
                    <a:pt x="39" y="11"/>
                    <a:pt x="37" y="12"/>
                  </a:cubicBezTo>
                  <a:cubicBezTo>
                    <a:pt x="34" y="14"/>
                    <a:pt x="27" y="10"/>
                    <a:pt x="24" y="13"/>
                  </a:cubicBezTo>
                  <a:cubicBezTo>
                    <a:pt x="23" y="13"/>
                    <a:pt x="24" y="17"/>
                    <a:pt x="23" y="18"/>
                  </a:cubicBezTo>
                  <a:cubicBezTo>
                    <a:pt x="18" y="21"/>
                    <a:pt x="4" y="12"/>
                    <a:pt x="0" y="2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4" name="Google Shape;204;p2"/>
            <p:cNvSpPr/>
            <p:nvPr/>
          </p:nvSpPr>
          <p:spPr>
            <a:xfrm>
              <a:off x="4575642" y="3520059"/>
              <a:ext cx="234872" cy="117437"/>
            </a:xfrm>
            <a:custGeom>
              <a:rect b="b" l="l" r="r" t="t"/>
              <a:pathLst>
                <a:path extrusionOk="0" h="68" w="135">
                  <a:moveTo>
                    <a:pt x="0" y="63"/>
                  </a:moveTo>
                  <a:cubicBezTo>
                    <a:pt x="4" y="62"/>
                    <a:pt x="8" y="60"/>
                    <a:pt x="12" y="60"/>
                  </a:cubicBezTo>
                  <a:cubicBezTo>
                    <a:pt x="16" y="59"/>
                    <a:pt x="21" y="62"/>
                    <a:pt x="25" y="61"/>
                  </a:cubicBezTo>
                  <a:cubicBezTo>
                    <a:pt x="30" y="61"/>
                    <a:pt x="33" y="56"/>
                    <a:pt x="38" y="55"/>
                  </a:cubicBezTo>
                  <a:cubicBezTo>
                    <a:pt x="38" y="55"/>
                    <a:pt x="39" y="55"/>
                    <a:pt x="40" y="55"/>
                  </a:cubicBezTo>
                  <a:cubicBezTo>
                    <a:pt x="42" y="55"/>
                    <a:pt x="44" y="55"/>
                    <a:pt x="46" y="55"/>
                  </a:cubicBezTo>
                  <a:cubicBezTo>
                    <a:pt x="53" y="55"/>
                    <a:pt x="60" y="56"/>
                    <a:pt x="68" y="56"/>
                  </a:cubicBezTo>
                  <a:cubicBezTo>
                    <a:pt x="72" y="56"/>
                    <a:pt x="88" y="56"/>
                    <a:pt x="91" y="58"/>
                  </a:cubicBezTo>
                  <a:cubicBezTo>
                    <a:pt x="94" y="60"/>
                    <a:pt x="89" y="61"/>
                    <a:pt x="92" y="63"/>
                  </a:cubicBezTo>
                  <a:cubicBezTo>
                    <a:pt x="95" y="64"/>
                    <a:pt x="94" y="59"/>
                    <a:pt x="96" y="61"/>
                  </a:cubicBezTo>
                  <a:cubicBezTo>
                    <a:pt x="96" y="61"/>
                    <a:pt x="103" y="66"/>
                    <a:pt x="103" y="66"/>
                  </a:cubicBezTo>
                  <a:cubicBezTo>
                    <a:pt x="106" y="66"/>
                    <a:pt x="104" y="64"/>
                    <a:pt x="107" y="66"/>
                  </a:cubicBezTo>
                  <a:cubicBezTo>
                    <a:pt x="107" y="66"/>
                    <a:pt x="109" y="68"/>
                    <a:pt x="109" y="68"/>
                  </a:cubicBezTo>
                  <a:cubicBezTo>
                    <a:pt x="110" y="68"/>
                    <a:pt x="113" y="65"/>
                    <a:pt x="115" y="65"/>
                  </a:cubicBezTo>
                  <a:cubicBezTo>
                    <a:pt x="116" y="65"/>
                    <a:pt x="117" y="66"/>
                    <a:pt x="118" y="66"/>
                  </a:cubicBezTo>
                  <a:cubicBezTo>
                    <a:pt x="120" y="65"/>
                    <a:pt x="120" y="65"/>
                    <a:pt x="120" y="65"/>
                  </a:cubicBezTo>
                  <a:cubicBezTo>
                    <a:pt x="125" y="66"/>
                    <a:pt x="126" y="65"/>
                    <a:pt x="131" y="65"/>
                  </a:cubicBezTo>
                  <a:cubicBezTo>
                    <a:pt x="134" y="66"/>
                    <a:pt x="134" y="66"/>
                    <a:pt x="134" y="66"/>
                  </a:cubicBezTo>
                  <a:cubicBezTo>
                    <a:pt x="134" y="66"/>
                    <a:pt x="131" y="59"/>
                    <a:pt x="133" y="57"/>
                  </a:cubicBezTo>
                  <a:cubicBezTo>
                    <a:pt x="134" y="55"/>
                    <a:pt x="135" y="50"/>
                    <a:pt x="134" y="47"/>
                  </a:cubicBezTo>
                  <a:cubicBezTo>
                    <a:pt x="133" y="46"/>
                    <a:pt x="132" y="47"/>
                    <a:pt x="131" y="46"/>
                  </a:cubicBezTo>
                  <a:cubicBezTo>
                    <a:pt x="130" y="44"/>
                    <a:pt x="131" y="41"/>
                    <a:pt x="130" y="39"/>
                  </a:cubicBezTo>
                  <a:cubicBezTo>
                    <a:pt x="128" y="36"/>
                    <a:pt x="127" y="40"/>
                    <a:pt x="125" y="41"/>
                  </a:cubicBezTo>
                  <a:cubicBezTo>
                    <a:pt x="122" y="41"/>
                    <a:pt x="124" y="37"/>
                    <a:pt x="124" y="37"/>
                  </a:cubicBezTo>
                  <a:cubicBezTo>
                    <a:pt x="123" y="34"/>
                    <a:pt x="120" y="32"/>
                    <a:pt x="119" y="30"/>
                  </a:cubicBezTo>
                  <a:cubicBezTo>
                    <a:pt x="119" y="29"/>
                    <a:pt x="123" y="27"/>
                    <a:pt x="123" y="24"/>
                  </a:cubicBezTo>
                  <a:cubicBezTo>
                    <a:pt x="122" y="22"/>
                    <a:pt x="122" y="14"/>
                    <a:pt x="122" y="14"/>
                  </a:cubicBezTo>
                  <a:cubicBezTo>
                    <a:pt x="121" y="13"/>
                    <a:pt x="118" y="11"/>
                    <a:pt x="118" y="10"/>
                  </a:cubicBezTo>
                  <a:cubicBezTo>
                    <a:pt x="116" y="6"/>
                    <a:pt x="121" y="6"/>
                    <a:pt x="118"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5" name="Google Shape;205;p2"/>
            <p:cNvSpPr/>
            <p:nvPr/>
          </p:nvSpPr>
          <p:spPr>
            <a:xfrm>
              <a:off x="4603422" y="2940454"/>
              <a:ext cx="555613" cy="583392"/>
            </a:xfrm>
            <a:custGeom>
              <a:rect b="b" l="l" r="r" t="t"/>
              <a:pathLst>
                <a:path extrusionOk="0" h="336" w="320">
                  <a:moveTo>
                    <a:pt x="238" y="0"/>
                  </a:moveTo>
                  <a:cubicBezTo>
                    <a:pt x="258" y="16"/>
                    <a:pt x="278" y="31"/>
                    <a:pt x="298" y="47"/>
                  </a:cubicBezTo>
                  <a:cubicBezTo>
                    <a:pt x="301" y="50"/>
                    <a:pt x="318" y="61"/>
                    <a:pt x="319" y="64"/>
                  </a:cubicBezTo>
                  <a:cubicBezTo>
                    <a:pt x="320" y="66"/>
                    <a:pt x="311" y="65"/>
                    <a:pt x="310" y="65"/>
                  </a:cubicBezTo>
                  <a:cubicBezTo>
                    <a:pt x="307" y="65"/>
                    <a:pt x="278" y="63"/>
                    <a:pt x="278" y="63"/>
                  </a:cubicBezTo>
                  <a:cubicBezTo>
                    <a:pt x="278" y="64"/>
                    <a:pt x="277" y="79"/>
                    <a:pt x="277" y="81"/>
                  </a:cubicBezTo>
                  <a:cubicBezTo>
                    <a:pt x="276" y="98"/>
                    <a:pt x="276" y="116"/>
                    <a:pt x="275" y="133"/>
                  </a:cubicBezTo>
                  <a:cubicBezTo>
                    <a:pt x="274" y="180"/>
                    <a:pt x="273" y="227"/>
                    <a:pt x="273" y="274"/>
                  </a:cubicBezTo>
                  <a:cubicBezTo>
                    <a:pt x="273" y="279"/>
                    <a:pt x="273" y="284"/>
                    <a:pt x="273" y="289"/>
                  </a:cubicBezTo>
                  <a:cubicBezTo>
                    <a:pt x="273" y="289"/>
                    <a:pt x="273" y="293"/>
                    <a:pt x="273" y="293"/>
                  </a:cubicBezTo>
                  <a:cubicBezTo>
                    <a:pt x="274" y="295"/>
                    <a:pt x="279" y="296"/>
                    <a:pt x="280" y="298"/>
                  </a:cubicBezTo>
                  <a:cubicBezTo>
                    <a:pt x="280" y="299"/>
                    <a:pt x="276" y="312"/>
                    <a:pt x="275" y="314"/>
                  </a:cubicBezTo>
                  <a:cubicBezTo>
                    <a:pt x="275" y="315"/>
                    <a:pt x="274" y="320"/>
                    <a:pt x="273" y="320"/>
                  </a:cubicBezTo>
                  <a:cubicBezTo>
                    <a:pt x="273" y="321"/>
                    <a:pt x="253" y="320"/>
                    <a:pt x="250" y="320"/>
                  </a:cubicBezTo>
                  <a:cubicBezTo>
                    <a:pt x="232" y="319"/>
                    <a:pt x="214" y="318"/>
                    <a:pt x="196" y="318"/>
                  </a:cubicBezTo>
                  <a:cubicBezTo>
                    <a:pt x="194" y="318"/>
                    <a:pt x="177" y="317"/>
                    <a:pt x="177" y="317"/>
                  </a:cubicBezTo>
                  <a:cubicBezTo>
                    <a:pt x="176" y="316"/>
                    <a:pt x="179" y="312"/>
                    <a:pt x="177" y="311"/>
                  </a:cubicBezTo>
                  <a:cubicBezTo>
                    <a:pt x="174" y="310"/>
                    <a:pt x="175" y="318"/>
                    <a:pt x="175" y="318"/>
                  </a:cubicBezTo>
                  <a:cubicBezTo>
                    <a:pt x="174" y="319"/>
                    <a:pt x="173" y="318"/>
                    <a:pt x="173" y="318"/>
                  </a:cubicBezTo>
                  <a:cubicBezTo>
                    <a:pt x="172" y="318"/>
                    <a:pt x="170" y="318"/>
                    <a:pt x="169" y="318"/>
                  </a:cubicBezTo>
                  <a:cubicBezTo>
                    <a:pt x="165" y="318"/>
                    <a:pt x="161" y="321"/>
                    <a:pt x="157" y="320"/>
                  </a:cubicBezTo>
                  <a:cubicBezTo>
                    <a:pt x="154" y="319"/>
                    <a:pt x="145" y="316"/>
                    <a:pt x="142" y="317"/>
                  </a:cubicBezTo>
                  <a:cubicBezTo>
                    <a:pt x="139" y="319"/>
                    <a:pt x="139" y="325"/>
                    <a:pt x="136" y="326"/>
                  </a:cubicBezTo>
                  <a:cubicBezTo>
                    <a:pt x="136" y="326"/>
                    <a:pt x="125" y="310"/>
                    <a:pt x="123" y="311"/>
                  </a:cubicBezTo>
                  <a:cubicBezTo>
                    <a:pt x="121" y="311"/>
                    <a:pt x="120" y="314"/>
                    <a:pt x="119" y="314"/>
                  </a:cubicBezTo>
                  <a:cubicBezTo>
                    <a:pt x="118" y="314"/>
                    <a:pt x="118" y="313"/>
                    <a:pt x="117" y="313"/>
                  </a:cubicBezTo>
                  <a:cubicBezTo>
                    <a:pt x="117" y="313"/>
                    <a:pt x="116" y="317"/>
                    <a:pt x="116" y="317"/>
                  </a:cubicBezTo>
                  <a:cubicBezTo>
                    <a:pt x="115" y="319"/>
                    <a:pt x="112" y="324"/>
                    <a:pt x="113" y="326"/>
                  </a:cubicBezTo>
                  <a:cubicBezTo>
                    <a:pt x="113" y="327"/>
                    <a:pt x="115" y="329"/>
                    <a:pt x="113" y="331"/>
                  </a:cubicBezTo>
                  <a:cubicBezTo>
                    <a:pt x="113" y="332"/>
                    <a:pt x="107" y="336"/>
                    <a:pt x="107" y="336"/>
                  </a:cubicBezTo>
                  <a:cubicBezTo>
                    <a:pt x="104" y="334"/>
                    <a:pt x="99" y="334"/>
                    <a:pt x="97" y="331"/>
                  </a:cubicBezTo>
                  <a:cubicBezTo>
                    <a:pt x="97" y="330"/>
                    <a:pt x="97" y="328"/>
                    <a:pt x="97" y="327"/>
                  </a:cubicBezTo>
                  <a:cubicBezTo>
                    <a:pt x="95" y="325"/>
                    <a:pt x="91" y="325"/>
                    <a:pt x="90" y="323"/>
                  </a:cubicBezTo>
                  <a:cubicBezTo>
                    <a:pt x="89" y="323"/>
                    <a:pt x="90" y="322"/>
                    <a:pt x="90" y="321"/>
                  </a:cubicBezTo>
                  <a:cubicBezTo>
                    <a:pt x="89" y="321"/>
                    <a:pt x="89" y="322"/>
                    <a:pt x="88" y="322"/>
                  </a:cubicBezTo>
                  <a:cubicBezTo>
                    <a:pt x="88" y="322"/>
                    <a:pt x="87" y="314"/>
                    <a:pt x="86" y="313"/>
                  </a:cubicBezTo>
                  <a:cubicBezTo>
                    <a:pt x="84" y="314"/>
                    <a:pt x="84" y="314"/>
                    <a:pt x="84" y="314"/>
                  </a:cubicBezTo>
                  <a:cubicBezTo>
                    <a:pt x="82" y="313"/>
                    <a:pt x="84" y="312"/>
                    <a:pt x="83" y="311"/>
                  </a:cubicBezTo>
                  <a:cubicBezTo>
                    <a:pt x="82" y="310"/>
                    <a:pt x="80" y="310"/>
                    <a:pt x="79" y="309"/>
                  </a:cubicBezTo>
                  <a:cubicBezTo>
                    <a:pt x="77" y="306"/>
                    <a:pt x="80" y="297"/>
                    <a:pt x="75" y="295"/>
                  </a:cubicBezTo>
                  <a:cubicBezTo>
                    <a:pt x="74" y="294"/>
                    <a:pt x="71" y="296"/>
                    <a:pt x="70" y="296"/>
                  </a:cubicBezTo>
                  <a:cubicBezTo>
                    <a:pt x="70" y="296"/>
                    <a:pt x="71" y="294"/>
                    <a:pt x="70" y="294"/>
                  </a:cubicBezTo>
                  <a:cubicBezTo>
                    <a:pt x="68" y="293"/>
                    <a:pt x="68" y="295"/>
                    <a:pt x="66" y="295"/>
                  </a:cubicBezTo>
                  <a:cubicBezTo>
                    <a:pt x="66" y="293"/>
                    <a:pt x="66" y="293"/>
                    <a:pt x="66" y="293"/>
                  </a:cubicBezTo>
                  <a:cubicBezTo>
                    <a:pt x="66" y="293"/>
                    <a:pt x="64" y="292"/>
                    <a:pt x="64" y="292"/>
                  </a:cubicBezTo>
                  <a:cubicBezTo>
                    <a:pt x="62" y="288"/>
                    <a:pt x="58" y="283"/>
                    <a:pt x="56" y="280"/>
                  </a:cubicBezTo>
                  <a:cubicBezTo>
                    <a:pt x="56" y="280"/>
                    <a:pt x="50" y="280"/>
                    <a:pt x="49" y="280"/>
                  </a:cubicBezTo>
                  <a:cubicBezTo>
                    <a:pt x="47" y="280"/>
                    <a:pt x="45" y="280"/>
                    <a:pt x="43" y="280"/>
                  </a:cubicBezTo>
                  <a:cubicBezTo>
                    <a:pt x="42" y="279"/>
                    <a:pt x="41" y="278"/>
                    <a:pt x="40" y="278"/>
                  </a:cubicBezTo>
                  <a:cubicBezTo>
                    <a:pt x="36" y="278"/>
                    <a:pt x="39" y="281"/>
                    <a:pt x="35" y="281"/>
                  </a:cubicBezTo>
                  <a:cubicBezTo>
                    <a:pt x="35" y="281"/>
                    <a:pt x="34" y="281"/>
                    <a:pt x="34" y="281"/>
                  </a:cubicBezTo>
                  <a:cubicBezTo>
                    <a:pt x="32" y="281"/>
                    <a:pt x="30" y="280"/>
                    <a:pt x="28" y="280"/>
                  </a:cubicBezTo>
                  <a:cubicBezTo>
                    <a:pt x="24" y="281"/>
                    <a:pt x="20" y="284"/>
                    <a:pt x="15" y="282"/>
                  </a:cubicBezTo>
                  <a:cubicBezTo>
                    <a:pt x="12" y="282"/>
                    <a:pt x="10" y="279"/>
                    <a:pt x="7" y="282"/>
                  </a:cubicBezTo>
                  <a:cubicBezTo>
                    <a:pt x="4" y="285"/>
                    <a:pt x="4" y="291"/>
                    <a:pt x="1" y="294"/>
                  </a:cubicBezTo>
                  <a:cubicBezTo>
                    <a:pt x="0" y="294"/>
                    <a:pt x="1" y="293"/>
                    <a:pt x="1" y="292"/>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6" name="Google Shape;206;p2"/>
            <p:cNvSpPr/>
            <p:nvPr/>
          </p:nvSpPr>
          <p:spPr>
            <a:xfrm>
              <a:off x="5324455" y="3526373"/>
              <a:ext cx="93444" cy="146480"/>
            </a:xfrm>
            <a:custGeom>
              <a:rect b="b" l="l" r="r" t="t"/>
              <a:pathLst>
                <a:path extrusionOk="0" h="84" w="54">
                  <a:moveTo>
                    <a:pt x="2" y="0"/>
                  </a:moveTo>
                  <a:cubicBezTo>
                    <a:pt x="2" y="5"/>
                    <a:pt x="0" y="8"/>
                    <a:pt x="0" y="13"/>
                  </a:cubicBezTo>
                  <a:cubicBezTo>
                    <a:pt x="0" y="16"/>
                    <a:pt x="5" y="18"/>
                    <a:pt x="5" y="20"/>
                  </a:cubicBezTo>
                  <a:cubicBezTo>
                    <a:pt x="6" y="22"/>
                    <a:pt x="4" y="24"/>
                    <a:pt x="5" y="26"/>
                  </a:cubicBezTo>
                  <a:cubicBezTo>
                    <a:pt x="5" y="27"/>
                    <a:pt x="9" y="35"/>
                    <a:pt x="10" y="36"/>
                  </a:cubicBezTo>
                  <a:cubicBezTo>
                    <a:pt x="14" y="36"/>
                    <a:pt x="14" y="36"/>
                    <a:pt x="14" y="36"/>
                  </a:cubicBezTo>
                  <a:cubicBezTo>
                    <a:pt x="15" y="36"/>
                    <a:pt x="24" y="43"/>
                    <a:pt x="25" y="44"/>
                  </a:cubicBezTo>
                  <a:cubicBezTo>
                    <a:pt x="25" y="45"/>
                    <a:pt x="24" y="45"/>
                    <a:pt x="23" y="45"/>
                  </a:cubicBezTo>
                  <a:cubicBezTo>
                    <a:pt x="23" y="45"/>
                    <a:pt x="19" y="44"/>
                    <a:pt x="19" y="44"/>
                  </a:cubicBezTo>
                  <a:cubicBezTo>
                    <a:pt x="19" y="45"/>
                    <a:pt x="18" y="52"/>
                    <a:pt x="18" y="53"/>
                  </a:cubicBezTo>
                  <a:cubicBezTo>
                    <a:pt x="18" y="53"/>
                    <a:pt x="22" y="54"/>
                    <a:pt x="22" y="54"/>
                  </a:cubicBezTo>
                  <a:cubicBezTo>
                    <a:pt x="26" y="56"/>
                    <a:pt x="29" y="62"/>
                    <a:pt x="33" y="64"/>
                  </a:cubicBezTo>
                  <a:cubicBezTo>
                    <a:pt x="39" y="67"/>
                    <a:pt x="44" y="60"/>
                    <a:pt x="47" y="62"/>
                  </a:cubicBezTo>
                  <a:cubicBezTo>
                    <a:pt x="50" y="63"/>
                    <a:pt x="53" y="69"/>
                    <a:pt x="48" y="71"/>
                  </a:cubicBezTo>
                  <a:cubicBezTo>
                    <a:pt x="47" y="71"/>
                    <a:pt x="45" y="71"/>
                    <a:pt x="45" y="72"/>
                  </a:cubicBezTo>
                  <a:cubicBezTo>
                    <a:pt x="46" y="76"/>
                    <a:pt x="51" y="81"/>
                    <a:pt x="54" y="84"/>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7" name="Google Shape;207;p2"/>
            <p:cNvSpPr/>
            <p:nvPr/>
          </p:nvSpPr>
          <p:spPr>
            <a:xfrm>
              <a:off x="4912798" y="3868579"/>
              <a:ext cx="53036" cy="154056"/>
            </a:xfrm>
            <a:custGeom>
              <a:rect b="b" l="l" r="r" t="t"/>
              <a:pathLst>
                <a:path extrusionOk="0" h="89" w="31">
                  <a:moveTo>
                    <a:pt x="5" y="0"/>
                  </a:moveTo>
                  <a:cubicBezTo>
                    <a:pt x="8" y="6"/>
                    <a:pt x="9" y="16"/>
                    <a:pt x="6" y="23"/>
                  </a:cubicBezTo>
                  <a:cubicBezTo>
                    <a:pt x="5" y="24"/>
                    <a:pt x="0" y="28"/>
                    <a:pt x="0" y="29"/>
                  </a:cubicBezTo>
                  <a:cubicBezTo>
                    <a:pt x="0" y="32"/>
                    <a:pt x="2" y="30"/>
                    <a:pt x="4" y="30"/>
                  </a:cubicBezTo>
                  <a:cubicBezTo>
                    <a:pt x="6" y="29"/>
                    <a:pt x="4" y="33"/>
                    <a:pt x="6" y="34"/>
                  </a:cubicBezTo>
                  <a:cubicBezTo>
                    <a:pt x="9" y="36"/>
                    <a:pt x="14" y="34"/>
                    <a:pt x="18" y="36"/>
                  </a:cubicBezTo>
                  <a:cubicBezTo>
                    <a:pt x="20" y="37"/>
                    <a:pt x="19" y="43"/>
                    <a:pt x="21" y="45"/>
                  </a:cubicBezTo>
                  <a:cubicBezTo>
                    <a:pt x="22" y="47"/>
                    <a:pt x="29" y="45"/>
                    <a:pt x="30" y="48"/>
                  </a:cubicBezTo>
                  <a:cubicBezTo>
                    <a:pt x="30" y="48"/>
                    <a:pt x="30" y="49"/>
                    <a:pt x="30" y="49"/>
                  </a:cubicBezTo>
                  <a:cubicBezTo>
                    <a:pt x="30" y="49"/>
                    <a:pt x="29" y="53"/>
                    <a:pt x="29" y="53"/>
                  </a:cubicBezTo>
                  <a:cubicBezTo>
                    <a:pt x="30" y="54"/>
                    <a:pt x="31" y="55"/>
                    <a:pt x="31" y="55"/>
                  </a:cubicBezTo>
                  <a:cubicBezTo>
                    <a:pt x="31" y="55"/>
                    <a:pt x="29" y="59"/>
                    <a:pt x="29" y="59"/>
                  </a:cubicBezTo>
                  <a:cubicBezTo>
                    <a:pt x="29" y="60"/>
                    <a:pt x="31" y="61"/>
                    <a:pt x="30" y="62"/>
                  </a:cubicBezTo>
                  <a:cubicBezTo>
                    <a:pt x="30" y="65"/>
                    <a:pt x="29" y="62"/>
                    <a:pt x="28" y="64"/>
                  </a:cubicBezTo>
                  <a:cubicBezTo>
                    <a:pt x="27" y="65"/>
                    <a:pt x="24" y="74"/>
                    <a:pt x="24" y="76"/>
                  </a:cubicBezTo>
                  <a:cubicBezTo>
                    <a:pt x="25" y="79"/>
                    <a:pt x="24" y="87"/>
                    <a:pt x="26" y="89"/>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8" name="Google Shape;208;p2"/>
            <p:cNvSpPr/>
            <p:nvPr/>
          </p:nvSpPr>
          <p:spPr>
            <a:xfrm>
              <a:off x="5151458" y="3785236"/>
              <a:ext cx="37883" cy="202041"/>
            </a:xfrm>
            <a:custGeom>
              <a:rect b="b" l="l" r="r" t="t"/>
              <a:pathLst>
                <a:path extrusionOk="0" h="117" w="22">
                  <a:moveTo>
                    <a:pt x="18" y="0"/>
                  </a:moveTo>
                  <a:cubicBezTo>
                    <a:pt x="18" y="3"/>
                    <a:pt x="16" y="10"/>
                    <a:pt x="16" y="10"/>
                  </a:cubicBezTo>
                  <a:cubicBezTo>
                    <a:pt x="19" y="11"/>
                    <a:pt x="19" y="11"/>
                    <a:pt x="19" y="11"/>
                  </a:cubicBezTo>
                  <a:cubicBezTo>
                    <a:pt x="19" y="12"/>
                    <a:pt x="22" y="33"/>
                    <a:pt x="22" y="33"/>
                  </a:cubicBezTo>
                  <a:cubicBezTo>
                    <a:pt x="21" y="34"/>
                    <a:pt x="19" y="34"/>
                    <a:pt x="18" y="35"/>
                  </a:cubicBezTo>
                  <a:cubicBezTo>
                    <a:pt x="18" y="35"/>
                    <a:pt x="19" y="38"/>
                    <a:pt x="19" y="38"/>
                  </a:cubicBezTo>
                  <a:cubicBezTo>
                    <a:pt x="18" y="39"/>
                    <a:pt x="16" y="39"/>
                    <a:pt x="14" y="40"/>
                  </a:cubicBezTo>
                  <a:cubicBezTo>
                    <a:pt x="13" y="41"/>
                    <a:pt x="11" y="50"/>
                    <a:pt x="11" y="52"/>
                  </a:cubicBezTo>
                  <a:cubicBezTo>
                    <a:pt x="10" y="54"/>
                    <a:pt x="9" y="62"/>
                    <a:pt x="7" y="64"/>
                  </a:cubicBezTo>
                  <a:cubicBezTo>
                    <a:pt x="7" y="64"/>
                    <a:pt x="6" y="64"/>
                    <a:pt x="5" y="64"/>
                  </a:cubicBezTo>
                  <a:cubicBezTo>
                    <a:pt x="4" y="64"/>
                    <a:pt x="2" y="70"/>
                    <a:pt x="2" y="71"/>
                  </a:cubicBezTo>
                  <a:cubicBezTo>
                    <a:pt x="1" y="72"/>
                    <a:pt x="2" y="72"/>
                    <a:pt x="2" y="73"/>
                  </a:cubicBezTo>
                  <a:cubicBezTo>
                    <a:pt x="2" y="73"/>
                    <a:pt x="0" y="76"/>
                    <a:pt x="0" y="76"/>
                  </a:cubicBezTo>
                  <a:cubicBezTo>
                    <a:pt x="0" y="81"/>
                    <a:pt x="3" y="89"/>
                    <a:pt x="5" y="93"/>
                  </a:cubicBezTo>
                  <a:cubicBezTo>
                    <a:pt x="6" y="97"/>
                    <a:pt x="6" y="102"/>
                    <a:pt x="7" y="103"/>
                  </a:cubicBezTo>
                  <a:cubicBezTo>
                    <a:pt x="8" y="104"/>
                    <a:pt x="10" y="103"/>
                    <a:pt x="12" y="103"/>
                  </a:cubicBezTo>
                  <a:cubicBezTo>
                    <a:pt x="13" y="104"/>
                    <a:pt x="13" y="117"/>
                    <a:pt x="13" y="117"/>
                  </a:cubicBezTo>
                  <a:cubicBezTo>
                    <a:pt x="12" y="117"/>
                    <a:pt x="8" y="117"/>
                    <a:pt x="7" y="117"/>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09" name="Google Shape;209;p2"/>
            <p:cNvSpPr/>
            <p:nvPr/>
          </p:nvSpPr>
          <p:spPr>
            <a:xfrm>
              <a:off x="5338346" y="3714523"/>
              <a:ext cx="41671" cy="223508"/>
            </a:xfrm>
            <a:custGeom>
              <a:rect b="b" l="l" r="r" t="t"/>
              <a:pathLst>
                <a:path extrusionOk="0" h="129" w="24">
                  <a:moveTo>
                    <a:pt x="6" y="0"/>
                  </a:moveTo>
                  <a:cubicBezTo>
                    <a:pt x="5" y="3"/>
                    <a:pt x="0" y="13"/>
                    <a:pt x="2" y="16"/>
                  </a:cubicBezTo>
                  <a:cubicBezTo>
                    <a:pt x="4" y="21"/>
                    <a:pt x="14" y="22"/>
                    <a:pt x="16" y="27"/>
                  </a:cubicBezTo>
                  <a:cubicBezTo>
                    <a:pt x="16" y="28"/>
                    <a:pt x="16" y="28"/>
                    <a:pt x="16" y="29"/>
                  </a:cubicBezTo>
                  <a:cubicBezTo>
                    <a:pt x="16" y="31"/>
                    <a:pt x="16" y="34"/>
                    <a:pt x="16" y="36"/>
                  </a:cubicBezTo>
                  <a:cubicBezTo>
                    <a:pt x="16" y="36"/>
                    <a:pt x="16" y="37"/>
                    <a:pt x="16" y="38"/>
                  </a:cubicBezTo>
                  <a:cubicBezTo>
                    <a:pt x="16" y="38"/>
                    <a:pt x="15" y="39"/>
                    <a:pt x="15" y="39"/>
                  </a:cubicBezTo>
                  <a:cubicBezTo>
                    <a:pt x="15" y="44"/>
                    <a:pt x="20" y="47"/>
                    <a:pt x="21" y="51"/>
                  </a:cubicBezTo>
                  <a:cubicBezTo>
                    <a:pt x="23" y="54"/>
                    <a:pt x="22" y="59"/>
                    <a:pt x="22" y="63"/>
                  </a:cubicBezTo>
                  <a:cubicBezTo>
                    <a:pt x="21" y="66"/>
                    <a:pt x="21" y="66"/>
                    <a:pt x="21" y="66"/>
                  </a:cubicBezTo>
                  <a:cubicBezTo>
                    <a:pt x="23" y="71"/>
                    <a:pt x="21" y="91"/>
                    <a:pt x="21" y="99"/>
                  </a:cubicBezTo>
                  <a:cubicBezTo>
                    <a:pt x="21" y="101"/>
                    <a:pt x="21" y="104"/>
                    <a:pt x="21" y="106"/>
                  </a:cubicBezTo>
                  <a:cubicBezTo>
                    <a:pt x="21" y="107"/>
                    <a:pt x="21" y="108"/>
                    <a:pt x="21" y="108"/>
                  </a:cubicBezTo>
                  <a:cubicBezTo>
                    <a:pt x="19" y="110"/>
                    <a:pt x="19" y="104"/>
                    <a:pt x="19" y="110"/>
                  </a:cubicBezTo>
                  <a:cubicBezTo>
                    <a:pt x="18" y="114"/>
                    <a:pt x="24" y="127"/>
                    <a:pt x="24" y="128"/>
                  </a:cubicBezTo>
                  <a:cubicBezTo>
                    <a:pt x="24" y="128"/>
                    <a:pt x="20" y="129"/>
                    <a:pt x="20" y="129"/>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0" name="Google Shape;210;p2"/>
            <p:cNvSpPr/>
            <p:nvPr/>
          </p:nvSpPr>
          <p:spPr>
            <a:xfrm>
              <a:off x="5300463" y="3705684"/>
              <a:ext cx="54299" cy="237398"/>
            </a:xfrm>
            <a:custGeom>
              <a:rect b="b" l="l" r="r" t="t"/>
              <a:pathLst>
                <a:path extrusionOk="0" h="137" w="31">
                  <a:moveTo>
                    <a:pt x="30" y="137"/>
                  </a:moveTo>
                  <a:cubicBezTo>
                    <a:pt x="30" y="137"/>
                    <a:pt x="31" y="136"/>
                    <a:pt x="30" y="136"/>
                  </a:cubicBezTo>
                  <a:cubicBezTo>
                    <a:pt x="30" y="135"/>
                    <a:pt x="30" y="136"/>
                    <a:pt x="29" y="136"/>
                  </a:cubicBezTo>
                  <a:cubicBezTo>
                    <a:pt x="29" y="136"/>
                    <a:pt x="28" y="136"/>
                    <a:pt x="28" y="136"/>
                  </a:cubicBezTo>
                  <a:cubicBezTo>
                    <a:pt x="27" y="135"/>
                    <a:pt x="27" y="132"/>
                    <a:pt x="25" y="131"/>
                  </a:cubicBezTo>
                  <a:cubicBezTo>
                    <a:pt x="25" y="131"/>
                    <a:pt x="24" y="131"/>
                    <a:pt x="24" y="131"/>
                  </a:cubicBezTo>
                  <a:cubicBezTo>
                    <a:pt x="24" y="131"/>
                    <a:pt x="23" y="131"/>
                    <a:pt x="23" y="131"/>
                  </a:cubicBezTo>
                  <a:cubicBezTo>
                    <a:pt x="18" y="129"/>
                    <a:pt x="13" y="117"/>
                    <a:pt x="13" y="114"/>
                  </a:cubicBezTo>
                  <a:cubicBezTo>
                    <a:pt x="15" y="112"/>
                    <a:pt x="15" y="112"/>
                    <a:pt x="15" y="112"/>
                  </a:cubicBezTo>
                  <a:cubicBezTo>
                    <a:pt x="16" y="111"/>
                    <a:pt x="17" y="107"/>
                    <a:pt x="17" y="105"/>
                  </a:cubicBezTo>
                  <a:cubicBezTo>
                    <a:pt x="18" y="102"/>
                    <a:pt x="11" y="101"/>
                    <a:pt x="14" y="97"/>
                  </a:cubicBezTo>
                  <a:cubicBezTo>
                    <a:pt x="19" y="90"/>
                    <a:pt x="14" y="86"/>
                    <a:pt x="16" y="80"/>
                  </a:cubicBezTo>
                  <a:cubicBezTo>
                    <a:pt x="16" y="79"/>
                    <a:pt x="20" y="79"/>
                    <a:pt x="20" y="78"/>
                  </a:cubicBezTo>
                  <a:cubicBezTo>
                    <a:pt x="21" y="75"/>
                    <a:pt x="13" y="69"/>
                    <a:pt x="11" y="65"/>
                  </a:cubicBezTo>
                  <a:cubicBezTo>
                    <a:pt x="11" y="64"/>
                    <a:pt x="12" y="64"/>
                    <a:pt x="13" y="64"/>
                  </a:cubicBezTo>
                  <a:cubicBezTo>
                    <a:pt x="17" y="64"/>
                    <a:pt x="13" y="60"/>
                    <a:pt x="13" y="58"/>
                  </a:cubicBezTo>
                  <a:cubicBezTo>
                    <a:pt x="13" y="57"/>
                    <a:pt x="15" y="54"/>
                    <a:pt x="15" y="53"/>
                  </a:cubicBezTo>
                  <a:cubicBezTo>
                    <a:pt x="15" y="51"/>
                    <a:pt x="17" y="49"/>
                    <a:pt x="16" y="47"/>
                  </a:cubicBezTo>
                  <a:cubicBezTo>
                    <a:pt x="14" y="43"/>
                    <a:pt x="10" y="49"/>
                    <a:pt x="8" y="47"/>
                  </a:cubicBezTo>
                  <a:cubicBezTo>
                    <a:pt x="6" y="45"/>
                    <a:pt x="11" y="46"/>
                    <a:pt x="10" y="45"/>
                  </a:cubicBezTo>
                  <a:cubicBezTo>
                    <a:pt x="9" y="44"/>
                    <a:pt x="8" y="45"/>
                    <a:pt x="8" y="44"/>
                  </a:cubicBezTo>
                  <a:cubicBezTo>
                    <a:pt x="7" y="43"/>
                    <a:pt x="12" y="43"/>
                    <a:pt x="12" y="43"/>
                  </a:cubicBezTo>
                  <a:cubicBezTo>
                    <a:pt x="12" y="42"/>
                    <a:pt x="10" y="43"/>
                    <a:pt x="10" y="43"/>
                  </a:cubicBezTo>
                  <a:cubicBezTo>
                    <a:pt x="9" y="43"/>
                    <a:pt x="8" y="40"/>
                    <a:pt x="10" y="40"/>
                  </a:cubicBezTo>
                  <a:cubicBezTo>
                    <a:pt x="10" y="40"/>
                    <a:pt x="10" y="41"/>
                    <a:pt x="11" y="41"/>
                  </a:cubicBezTo>
                  <a:cubicBezTo>
                    <a:pt x="11" y="41"/>
                    <a:pt x="11" y="34"/>
                    <a:pt x="12" y="31"/>
                  </a:cubicBezTo>
                  <a:cubicBezTo>
                    <a:pt x="13" y="29"/>
                    <a:pt x="14" y="22"/>
                    <a:pt x="11" y="20"/>
                  </a:cubicBezTo>
                  <a:cubicBezTo>
                    <a:pt x="10" y="20"/>
                    <a:pt x="9" y="21"/>
                    <a:pt x="8" y="21"/>
                  </a:cubicBezTo>
                  <a:cubicBezTo>
                    <a:pt x="7" y="20"/>
                    <a:pt x="6" y="17"/>
                    <a:pt x="5" y="16"/>
                  </a:cubicBezTo>
                  <a:cubicBezTo>
                    <a:pt x="2" y="14"/>
                    <a:pt x="2" y="14"/>
                    <a:pt x="2" y="14"/>
                  </a:cubicBezTo>
                  <a:cubicBezTo>
                    <a:pt x="0" y="11"/>
                    <a:pt x="7" y="6"/>
                    <a:pt x="5" y="3"/>
                  </a:cubicBezTo>
                  <a:cubicBezTo>
                    <a:pt x="4" y="1"/>
                    <a:pt x="2" y="1"/>
                    <a:pt x="0"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1" name="Google Shape;211;p2"/>
            <p:cNvSpPr/>
            <p:nvPr/>
          </p:nvSpPr>
          <p:spPr>
            <a:xfrm>
              <a:off x="4709494" y="3631180"/>
              <a:ext cx="256340" cy="253814"/>
            </a:xfrm>
            <a:custGeom>
              <a:rect b="b" l="l" r="r" t="t"/>
              <a:pathLst>
                <a:path extrusionOk="0" h="147" w="148">
                  <a:moveTo>
                    <a:pt x="57" y="2"/>
                  </a:moveTo>
                  <a:cubicBezTo>
                    <a:pt x="52" y="5"/>
                    <a:pt x="53" y="12"/>
                    <a:pt x="59" y="13"/>
                  </a:cubicBezTo>
                  <a:cubicBezTo>
                    <a:pt x="63" y="14"/>
                    <a:pt x="63" y="5"/>
                    <a:pt x="68" y="8"/>
                  </a:cubicBezTo>
                  <a:cubicBezTo>
                    <a:pt x="70" y="9"/>
                    <a:pt x="71" y="16"/>
                    <a:pt x="74" y="15"/>
                  </a:cubicBezTo>
                  <a:cubicBezTo>
                    <a:pt x="76" y="15"/>
                    <a:pt x="76" y="11"/>
                    <a:pt x="77" y="11"/>
                  </a:cubicBezTo>
                  <a:cubicBezTo>
                    <a:pt x="78" y="10"/>
                    <a:pt x="82" y="8"/>
                    <a:pt x="82" y="8"/>
                  </a:cubicBezTo>
                  <a:cubicBezTo>
                    <a:pt x="86" y="6"/>
                    <a:pt x="93" y="13"/>
                    <a:pt x="96" y="14"/>
                  </a:cubicBezTo>
                  <a:cubicBezTo>
                    <a:pt x="99" y="14"/>
                    <a:pt x="100" y="10"/>
                    <a:pt x="102" y="9"/>
                  </a:cubicBezTo>
                  <a:cubicBezTo>
                    <a:pt x="104" y="8"/>
                    <a:pt x="109" y="8"/>
                    <a:pt x="109" y="5"/>
                  </a:cubicBezTo>
                  <a:cubicBezTo>
                    <a:pt x="109" y="5"/>
                    <a:pt x="106" y="2"/>
                    <a:pt x="106" y="2"/>
                  </a:cubicBezTo>
                  <a:cubicBezTo>
                    <a:pt x="106" y="0"/>
                    <a:pt x="114" y="3"/>
                    <a:pt x="115" y="3"/>
                  </a:cubicBezTo>
                  <a:cubicBezTo>
                    <a:pt x="118" y="5"/>
                    <a:pt x="117" y="11"/>
                    <a:pt x="118" y="14"/>
                  </a:cubicBezTo>
                  <a:cubicBezTo>
                    <a:pt x="119" y="15"/>
                    <a:pt x="120" y="14"/>
                    <a:pt x="121" y="15"/>
                  </a:cubicBezTo>
                  <a:cubicBezTo>
                    <a:pt x="121" y="17"/>
                    <a:pt x="118" y="23"/>
                    <a:pt x="119" y="24"/>
                  </a:cubicBezTo>
                  <a:cubicBezTo>
                    <a:pt x="119" y="25"/>
                    <a:pt x="120" y="24"/>
                    <a:pt x="121" y="24"/>
                  </a:cubicBezTo>
                  <a:cubicBezTo>
                    <a:pt x="121" y="24"/>
                    <a:pt x="122" y="24"/>
                    <a:pt x="122" y="24"/>
                  </a:cubicBezTo>
                  <a:cubicBezTo>
                    <a:pt x="124" y="25"/>
                    <a:pt x="123" y="29"/>
                    <a:pt x="125" y="29"/>
                  </a:cubicBezTo>
                  <a:cubicBezTo>
                    <a:pt x="125" y="30"/>
                    <a:pt x="126" y="29"/>
                    <a:pt x="126" y="29"/>
                  </a:cubicBezTo>
                  <a:cubicBezTo>
                    <a:pt x="127" y="29"/>
                    <a:pt x="126" y="30"/>
                    <a:pt x="127" y="31"/>
                  </a:cubicBezTo>
                  <a:cubicBezTo>
                    <a:pt x="129" y="34"/>
                    <a:pt x="130" y="32"/>
                    <a:pt x="131" y="34"/>
                  </a:cubicBezTo>
                  <a:cubicBezTo>
                    <a:pt x="131" y="35"/>
                    <a:pt x="129" y="35"/>
                    <a:pt x="128" y="35"/>
                  </a:cubicBezTo>
                  <a:cubicBezTo>
                    <a:pt x="126" y="35"/>
                    <a:pt x="120" y="43"/>
                    <a:pt x="122" y="44"/>
                  </a:cubicBezTo>
                  <a:cubicBezTo>
                    <a:pt x="125" y="46"/>
                    <a:pt x="126" y="39"/>
                    <a:pt x="130" y="41"/>
                  </a:cubicBezTo>
                  <a:cubicBezTo>
                    <a:pt x="134" y="43"/>
                    <a:pt x="130" y="52"/>
                    <a:pt x="131" y="55"/>
                  </a:cubicBezTo>
                  <a:cubicBezTo>
                    <a:pt x="132" y="60"/>
                    <a:pt x="140" y="61"/>
                    <a:pt x="139" y="64"/>
                  </a:cubicBezTo>
                  <a:cubicBezTo>
                    <a:pt x="139" y="67"/>
                    <a:pt x="135" y="68"/>
                    <a:pt x="134" y="70"/>
                  </a:cubicBezTo>
                  <a:cubicBezTo>
                    <a:pt x="131" y="73"/>
                    <a:pt x="134" y="72"/>
                    <a:pt x="134" y="74"/>
                  </a:cubicBezTo>
                  <a:cubicBezTo>
                    <a:pt x="135" y="77"/>
                    <a:pt x="132" y="81"/>
                    <a:pt x="133" y="84"/>
                  </a:cubicBezTo>
                  <a:cubicBezTo>
                    <a:pt x="134" y="89"/>
                    <a:pt x="137" y="86"/>
                    <a:pt x="140" y="87"/>
                  </a:cubicBezTo>
                  <a:cubicBezTo>
                    <a:pt x="140" y="87"/>
                    <a:pt x="138" y="91"/>
                    <a:pt x="138" y="92"/>
                  </a:cubicBezTo>
                  <a:cubicBezTo>
                    <a:pt x="138" y="94"/>
                    <a:pt x="142" y="94"/>
                    <a:pt x="142" y="95"/>
                  </a:cubicBezTo>
                  <a:cubicBezTo>
                    <a:pt x="143" y="98"/>
                    <a:pt x="135" y="95"/>
                    <a:pt x="137" y="103"/>
                  </a:cubicBezTo>
                  <a:cubicBezTo>
                    <a:pt x="137" y="105"/>
                    <a:pt x="148" y="108"/>
                    <a:pt x="144" y="115"/>
                  </a:cubicBezTo>
                  <a:cubicBezTo>
                    <a:pt x="141" y="115"/>
                    <a:pt x="141" y="115"/>
                    <a:pt x="141" y="115"/>
                  </a:cubicBezTo>
                  <a:cubicBezTo>
                    <a:pt x="139" y="114"/>
                    <a:pt x="144" y="114"/>
                    <a:pt x="139" y="112"/>
                  </a:cubicBezTo>
                  <a:cubicBezTo>
                    <a:pt x="138" y="112"/>
                    <a:pt x="140" y="116"/>
                    <a:pt x="138" y="114"/>
                  </a:cubicBezTo>
                  <a:cubicBezTo>
                    <a:pt x="136" y="113"/>
                    <a:pt x="130" y="109"/>
                    <a:pt x="128" y="113"/>
                  </a:cubicBezTo>
                  <a:cubicBezTo>
                    <a:pt x="128" y="113"/>
                    <a:pt x="129" y="114"/>
                    <a:pt x="129" y="114"/>
                  </a:cubicBezTo>
                  <a:cubicBezTo>
                    <a:pt x="129" y="117"/>
                    <a:pt x="127" y="120"/>
                    <a:pt x="133" y="121"/>
                  </a:cubicBezTo>
                  <a:cubicBezTo>
                    <a:pt x="135" y="120"/>
                    <a:pt x="135" y="120"/>
                    <a:pt x="135" y="120"/>
                  </a:cubicBezTo>
                  <a:cubicBezTo>
                    <a:pt x="135" y="120"/>
                    <a:pt x="135" y="121"/>
                    <a:pt x="135" y="122"/>
                  </a:cubicBezTo>
                  <a:cubicBezTo>
                    <a:pt x="135" y="127"/>
                    <a:pt x="134" y="122"/>
                    <a:pt x="132" y="129"/>
                  </a:cubicBezTo>
                  <a:cubicBezTo>
                    <a:pt x="131" y="130"/>
                    <a:pt x="130" y="137"/>
                    <a:pt x="128" y="138"/>
                  </a:cubicBezTo>
                  <a:cubicBezTo>
                    <a:pt x="126" y="138"/>
                    <a:pt x="125" y="136"/>
                    <a:pt x="123" y="136"/>
                  </a:cubicBezTo>
                  <a:cubicBezTo>
                    <a:pt x="122" y="136"/>
                    <a:pt x="121" y="138"/>
                    <a:pt x="119" y="136"/>
                  </a:cubicBezTo>
                  <a:cubicBezTo>
                    <a:pt x="119" y="135"/>
                    <a:pt x="119" y="135"/>
                    <a:pt x="119" y="135"/>
                  </a:cubicBezTo>
                  <a:cubicBezTo>
                    <a:pt x="119" y="134"/>
                    <a:pt x="120" y="134"/>
                    <a:pt x="120" y="133"/>
                  </a:cubicBezTo>
                  <a:cubicBezTo>
                    <a:pt x="115" y="130"/>
                    <a:pt x="114" y="146"/>
                    <a:pt x="110" y="146"/>
                  </a:cubicBezTo>
                  <a:cubicBezTo>
                    <a:pt x="108" y="145"/>
                    <a:pt x="106" y="147"/>
                    <a:pt x="104" y="147"/>
                  </a:cubicBezTo>
                  <a:cubicBezTo>
                    <a:pt x="104" y="147"/>
                    <a:pt x="103" y="142"/>
                    <a:pt x="101" y="141"/>
                  </a:cubicBezTo>
                  <a:cubicBezTo>
                    <a:pt x="100" y="141"/>
                    <a:pt x="98" y="141"/>
                    <a:pt x="97" y="141"/>
                  </a:cubicBezTo>
                  <a:cubicBezTo>
                    <a:pt x="96" y="141"/>
                    <a:pt x="95" y="143"/>
                    <a:pt x="95" y="142"/>
                  </a:cubicBezTo>
                  <a:cubicBezTo>
                    <a:pt x="95" y="139"/>
                    <a:pt x="99" y="135"/>
                    <a:pt x="99" y="132"/>
                  </a:cubicBezTo>
                  <a:cubicBezTo>
                    <a:pt x="99" y="127"/>
                    <a:pt x="96" y="122"/>
                    <a:pt x="96" y="118"/>
                  </a:cubicBezTo>
                  <a:cubicBezTo>
                    <a:pt x="95" y="117"/>
                    <a:pt x="97" y="116"/>
                    <a:pt x="97" y="115"/>
                  </a:cubicBezTo>
                  <a:cubicBezTo>
                    <a:pt x="96" y="112"/>
                    <a:pt x="93" y="114"/>
                    <a:pt x="92" y="114"/>
                  </a:cubicBezTo>
                  <a:cubicBezTo>
                    <a:pt x="92" y="114"/>
                    <a:pt x="93" y="113"/>
                    <a:pt x="93" y="112"/>
                  </a:cubicBezTo>
                  <a:cubicBezTo>
                    <a:pt x="93" y="112"/>
                    <a:pt x="92" y="111"/>
                    <a:pt x="91" y="111"/>
                  </a:cubicBezTo>
                  <a:cubicBezTo>
                    <a:pt x="91" y="112"/>
                    <a:pt x="91" y="113"/>
                    <a:pt x="91" y="113"/>
                  </a:cubicBezTo>
                  <a:cubicBezTo>
                    <a:pt x="91" y="112"/>
                    <a:pt x="91" y="111"/>
                    <a:pt x="90" y="111"/>
                  </a:cubicBezTo>
                  <a:cubicBezTo>
                    <a:pt x="90" y="110"/>
                    <a:pt x="90" y="109"/>
                    <a:pt x="90" y="109"/>
                  </a:cubicBezTo>
                  <a:cubicBezTo>
                    <a:pt x="88" y="111"/>
                    <a:pt x="88" y="111"/>
                    <a:pt x="88" y="111"/>
                  </a:cubicBezTo>
                  <a:cubicBezTo>
                    <a:pt x="87" y="111"/>
                    <a:pt x="83" y="113"/>
                    <a:pt x="82" y="113"/>
                  </a:cubicBezTo>
                  <a:cubicBezTo>
                    <a:pt x="82" y="113"/>
                    <a:pt x="82" y="109"/>
                    <a:pt x="79" y="110"/>
                  </a:cubicBezTo>
                  <a:cubicBezTo>
                    <a:pt x="74" y="110"/>
                    <a:pt x="74" y="112"/>
                    <a:pt x="71" y="114"/>
                  </a:cubicBezTo>
                  <a:cubicBezTo>
                    <a:pt x="69" y="116"/>
                    <a:pt x="68" y="115"/>
                    <a:pt x="65" y="117"/>
                  </a:cubicBezTo>
                  <a:cubicBezTo>
                    <a:pt x="64" y="118"/>
                    <a:pt x="66" y="114"/>
                    <a:pt x="67" y="112"/>
                  </a:cubicBezTo>
                  <a:cubicBezTo>
                    <a:pt x="68" y="110"/>
                    <a:pt x="69" y="109"/>
                    <a:pt x="71" y="107"/>
                  </a:cubicBezTo>
                  <a:cubicBezTo>
                    <a:pt x="71" y="106"/>
                    <a:pt x="72" y="106"/>
                    <a:pt x="72" y="105"/>
                  </a:cubicBezTo>
                  <a:cubicBezTo>
                    <a:pt x="72" y="104"/>
                    <a:pt x="69" y="101"/>
                    <a:pt x="69" y="100"/>
                  </a:cubicBezTo>
                  <a:cubicBezTo>
                    <a:pt x="69" y="99"/>
                    <a:pt x="70" y="96"/>
                    <a:pt x="70" y="95"/>
                  </a:cubicBezTo>
                  <a:cubicBezTo>
                    <a:pt x="69" y="94"/>
                    <a:pt x="67" y="95"/>
                    <a:pt x="66" y="94"/>
                  </a:cubicBezTo>
                  <a:cubicBezTo>
                    <a:pt x="64" y="92"/>
                    <a:pt x="68" y="89"/>
                    <a:pt x="68" y="88"/>
                  </a:cubicBezTo>
                  <a:cubicBezTo>
                    <a:pt x="68" y="87"/>
                    <a:pt x="65" y="85"/>
                    <a:pt x="64" y="84"/>
                  </a:cubicBezTo>
                  <a:cubicBezTo>
                    <a:pt x="61" y="80"/>
                    <a:pt x="60" y="71"/>
                    <a:pt x="55" y="68"/>
                  </a:cubicBezTo>
                  <a:cubicBezTo>
                    <a:pt x="54" y="68"/>
                    <a:pt x="54" y="68"/>
                    <a:pt x="53" y="68"/>
                  </a:cubicBezTo>
                  <a:cubicBezTo>
                    <a:pt x="52" y="68"/>
                    <a:pt x="52" y="68"/>
                    <a:pt x="51" y="68"/>
                  </a:cubicBezTo>
                  <a:cubicBezTo>
                    <a:pt x="48" y="68"/>
                    <a:pt x="45" y="68"/>
                    <a:pt x="42" y="68"/>
                  </a:cubicBezTo>
                  <a:cubicBezTo>
                    <a:pt x="41" y="68"/>
                    <a:pt x="41" y="68"/>
                    <a:pt x="40" y="68"/>
                  </a:cubicBezTo>
                  <a:cubicBezTo>
                    <a:pt x="39" y="68"/>
                    <a:pt x="38" y="68"/>
                    <a:pt x="38" y="68"/>
                  </a:cubicBezTo>
                  <a:cubicBezTo>
                    <a:pt x="37" y="69"/>
                    <a:pt x="36" y="72"/>
                    <a:pt x="32" y="72"/>
                  </a:cubicBezTo>
                  <a:cubicBezTo>
                    <a:pt x="30" y="71"/>
                    <a:pt x="25" y="68"/>
                    <a:pt x="22" y="71"/>
                  </a:cubicBezTo>
                  <a:cubicBezTo>
                    <a:pt x="22" y="71"/>
                    <a:pt x="22" y="75"/>
                    <a:pt x="22" y="75"/>
                  </a:cubicBezTo>
                  <a:cubicBezTo>
                    <a:pt x="19" y="82"/>
                    <a:pt x="15" y="85"/>
                    <a:pt x="10" y="87"/>
                  </a:cubicBezTo>
                  <a:cubicBezTo>
                    <a:pt x="8" y="88"/>
                    <a:pt x="9" y="91"/>
                    <a:pt x="8" y="92"/>
                  </a:cubicBezTo>
                  <a:cubicBezTo>
                    <a:pt x="7" y="94"/>
                    <a:pt x="3" y="93"/>
                    <a:pt x="0" y="94"/>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2" name="Google Shape;212;p2"/>
            <p:cNvSpPr/>
            <p:nvPr/>
          </p:nvSpPr>
          <p:spPr>
            <a:xfrm>
              <a:off x="4948155" y="3717047"/>
              <a:ext cx="111122" cy="30306"/>
            </a:xfrm>
            <a:custGeom>
              <a:rect b="b" l="l" r="r" t="t"/>
              <a:pathLst>
                <a:path extrusionOk="0" h="17" w="64">
                  <a:moveTo>
                    <a:pt x="64" y="10"/>
                  </a:moveTo>
                  <a:cubicBezTo>
                    <a:pt x="53" y="8"/>
                    <a:pt x="53" y="17"/>
                    <a:pt x="49" y="17"/>
                  </a:cubicBezTo>
                  <a:cubicBezTo>
                    <a:pt x="42" y="16"/>
                    <a:pt x="47" y="13"/>
                    <a:pt x="47" y="12"/>
                  </a:cubicBezTo>
                  <a:cubicBezTo>
                    <a:pt x="47" y="10"/>
                    <a:pt x="45" y="9"/>
                    <a:pt x="45" y="7"/>
                  </a:cubicBezTo>
                  <a:cubicBezTo>
                    <a:pt x="45" y="6"/>
                    <a:pt x="49" y="3"/>
                    <a:pt x="45" y="1"/>
                  </a:cubicBezTo>
                  <a:cubicBezTo>
                    <a:pt x="40" y="0"/>
                    <a:pt x="42" y="6"/>
                    <a:pt x="41" y="6"/>
                  </a:cubicBezTo>
                  <a:cubicBezTo>
                    <a:pt x="40" y="6"/>
                    <a:pt x="37" y="5"/>
                    <a:pt x="37" y="5"/>
                  </a:cubicBezTo>
                  <a:cubicBezTo>
                    <a:pt x="36" y="4"/>
                    <a:pt x="36" y="3"/>
                    <a:pt x="35" y="3"/>
                  </a:cubicBezTo>
                  <a:cubicBezTo>
                    <a:pt x="32" y="4"/>
                    <a:pt x="37" y="11"/>
                    <a:pt x="34" y="12"/>
                  </a:cubicBezTo>
                  <a:cubicBezTo>
                    <a:pt x="31" y="11"/>
                    <a:pt x="31" y="11"/>
                    <a:pt x="31" y="11"/>
                  </a:cubicBezTo>
                  <a:cubicBezTo>
                    <a:pt x="23" y="10"/>
                    <a:pt x="27" y="16"/>
                    <a:pt x="26" y="17"/>
                  </a:cubicBezTo>
                  <a:cubicBezTo>
                    <a:pt x="25" y="17"/>
                    <a:pt x="17" y="15"/>
                    <a:pt x="16" y="14"/>
                  </a:cubicBezTo>
                  <a:cubicBezTo>
                    <a:pt x="15" y="13"/>
                    <a:pt x="15" y="7"/>
                    <a:pt x="13" y="8"/>
                  </a:cubicBezTo>
                  <a:cubicBezTo>
                    <a:pt x="12" y="8"/>
                    <a:pt x="9" y="9"/>
                    <a:pt x="8" y="10"/>
                  </a:cubicBezTo>
                  <a:cubicBezTo>
                    <a:pt x="4" y="11"/>
                    <a:pt x="4" y="15"/>
                    <a:pt x="0" y="16"/>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3" name="Google Shape;213;p2"/>
            <p:cNvSpPr/>
            <p:nvPr/>
          </p:nvSpPr>
          <p:spPr>
            <a:xfrm>
              <a:off x="5058015" y="3338222"/>
              <a:ext cx="462168" cy="592233"/>
            </a:xfrm>
            <a:custGeom>
              <a:rect b="b" l="l" r="r" t="t"/>
              <a:pathLst>
                <a:path extrusionOk="0" h="342" w="267">
                  <a:moveTo>
                    <a:pt x="210" y="342"/>
                  </a:moveTo>
                  <a:cubicBezTo>
                    <a:pt x="211" y="341"/>
                    <a:pt x="210" y="338"/>
                    <a:pt x="211" y="336"/>
                  </a:cubicBezTo>
                  <a:cubicBezTo>
                    <a:pt x="211" y="335"/>
                    <a:pt x="213" y="335"/>
                    <a:pt x="213" y="334"/>
                  </a:cubicBezTo>
                  <a:cubicBezTo>
                    <a:pt x="213" y="332"/>
                    <a:pt x="211" y="329"/>
                    <a:pt x="211" y="327"/>
                  </a:cubicBezTo>
                  <a:cubicBezTo>
                    <a:pt x="211" y="326"/>
                    <a:pt x="213" y="325"/>
                    <a:pt x="213" y="325"/>
                  </a:cubicBezTo>
                  <a:cubicBezTo>
                    <a:pt x="213" y="323"/>
                    <a:pt x="211" y="316"/>
                    <a:pt x="212" y="314"/>
                  </a:cubicBezTo>
                  <a:cubicBezTo>
                    <a:pt x="212" y="314"/>
                    <a:pt x="213" y="315"/>
                    <a:pt x="213" y="314"/>
                  </a:cubicBezTo>
                  <a:cubicBezTo>
                    <a:pt x="214" y="313"/>
                    <a:pt x="212" y="310"/>
                    <a:pt x="212" y="308"/>
                  </a:cubicBezTo>
                  <a:cubicBezTo>
                    <a:pt x="212" y="307"/>
                    <a:pt x="213" y="305"/>
                    <a:pt x="212" y="303"/>
                  </a:cubicBezTo>
                  <a:cubicBezTo>
                    <a:pt x="212" y="303"/>
                    <a:pt x="211" y="301"/>
                    <a:pt x="211" y="301"/>
                  </a:cubicBezTo>
                  <a:cubicBezTo>
                    <a:pt x="210" y="299"/>
                    <a:pt x="212" y="295"/>
                    <a:pt x="212" y="292"/>
                  </a:cubicBezTo>
                  <a:cubicBezTo>
                    <a:pt x="213" y="289"/>
                    <a:pt x="213" y="272"/>
                    <a:pt x="214" y="270"/>
                  </a:cubicBezTo>
                  <a:cubicBezTo>
                    <a:pt x="216" y="269"/>
                    <a:pt x="221" y="271"/>
                    <a:pt x="223" y="269"/>
                  </a:cubicBezTo>
                  <a:cubicBezTo>
                    <a:pt x="227" y="266"/>
                    <a:pt x="222" y="258"/>
                    <a:pt x="228" y="255"/>
                  </a:cubicBezTo>
                  <a:cubicBezTo>
                    <a:pt x="232" y="251"/>
                    <a:pt x="227" y="252"/>
                    <a:pt x="230" y="250"/>
                  </a:cubicBezTo>
                  <a:cubicBezTo>
                    <a:pt x="231" y="248"/>
                    <a:pt x="240" y="248"/>
                    <a:pt x="239" y="241"/>
                  </a:cubicBezTo>
                  <a:cubicBezTo>
                    <a:pt x="238" y="238"/>
                    <a:pt x="235" y="237"/>
                    <a:pt x="238" y="234"/>
                  </a:cubicBezTo>
                  <a:cubicBezTo>
                    <a:pt x="240" y="231"/>
                    <a:pt x="243" y="234"/>
                    <a:pt x="244" y="229"/>
                  </a:cubicBezTo>
                  <a:cubicBezTo>
                    <a:pt x="245" y="226"/>
                    <a:pt x="242" y="226"/>
                    <a:pt x="241" y="223"/>
                  </a:cubicBezTo>
                  <a:cubicBezTo>
                    <a:pt x="241" y="223"/>
                    <a:pt x="241" y="222"/>
                    <a:pt x="241" y="221"/>
                  </a:cubicBezTo>
                  <a:cubicBezTo>
                    <a:pt x="241" y="220"/>
                    <a:pt x="241" y="218"/>
                    <a:pt x="241" y="217"/>
                  </a:cubicBezTo>
                  <a:cubicBezTo>
                    <a:pt x="241" y="216"/>
                    <a:pt x="241" y="216"/>
                    <a:pt x="241" y="215"/>
                  </a:cubicBezTo>
                  <a:cubicBezTo>
                    <a:pt x="240" y="212"/>
                    <a:pt x="235" y="209"/>
                    <a:pt x="235" y="206"/>
                  </a:cubicBezTo>
                  <a:cubicBezTo>
                    <a:pt x="235" y="204"/>
                    <a:pt x="238" y="202"/>
                    <a:pt x="238" y="199"/>
                  </a:cubicBezTo>
                  <a:cubicBezTo>
                    <a:pt x="239" y="195"/>
                    <a:pt x="233" y="196"/>
                    <a:pt x="231" y="194"/>
                  </a:cubicBezTo>
                  <a:cubicBezTo>
                    <a:pt x="230" y="193"/>
                    <a:pt x="222" y="180"/>
                    <a:pt x="219" y="180"/>
                  </a:cubicBezTo>
                  <a:cubicBezTo>
                    <a:pt x="217" y="181"/>
                    <a:pt x="217" y="182"/>
                    <a:pt x="215" y="183"/>
                  </a:cubicBezTo>
                  <a:cubicBezTo>
                    <a:pt x="214" y="184"/>
                    <a:pt x="209" y="183"/>
                    <a:pt x="208" y="184"/>
                  </a:cubicBezTo>
                  <a:cubicBezTo>
                    <a:pt x="206" y="186"/>
                    <a:pt x="210" y="190"/>
                    <a:pt x="209" y="191"/>
                  </a:cubicBezTo>
                  <a:cubicBezTo>
                    <a:pt x="207" y="192"/>
                    <a:pt x="207" y="192"/>
                    <a:pt x="207" y="192"/>
                  </a:cubicBezTo>
                  <a:cubicBezTo>
                    <a:pt x="207" y="194"/>
                    <a:pt x="206" y="197"/>
                    <a:pt x="205" y="199"/>
                  </a:cubicBezTo>
                  <a:cubicBezTo>
                    <a:pt x="200" y="205"/>
                    <a:pt x="197" y="205"/>
                    <a:pt x="190" y="206"/>
                  </a:cubicBezTo>
                  <a:cubicBezTo>
                    <a:pt x="189" y="206"/>
                    <a:pt x="188" y="207"/>
                    <a:pt x="187" y="207"/>
                  </a:cubicBezTo>
                  <a:cubicBezTo>
                    <a:pt x="184" y="207"/>
                    <a:pt x="184" y="203"/>
                    <a:pt x="181" y="205"/>
                  </a:cubicBezTo>
                  <a:cubicBezTo>
                    <a:pt x="179" y="207"/>
                    <a:pt x="180" y="210"/>
                    <a:pt x="177" y="210"/>
                  </a:cubicBezTo>
                  <a:cubicBezTo>
                    <a:pt x="176" y="210"/>
                    <a:pt x="175" y="209"/>
                    <a:pt x="174" y="209"/>
                  </a:cubicBezTo>
                  <a:cubicBezTo>
                    <a:pt x="173" y="210"/>
                    <a:pt x="174" y="212"/>
                    <a:pt x="174" y="213"/>
                  </a:cubicBezTo>
                  <a:cubicBezTo>
                    <a:pt x="172" y="213"/>
                    <a:pt x="172" y="213"/>
                    <a:pt x="172" y="213"/>
                  </a:cubicBezTo>
                  <a:cubicBezTo>
                    <a:pt x="172" y="214"/>
                    <a:pt x="173" y="216"/>
                    <a:pt x="173" y="216"/>
                  </a:cubicBezTo>
                  <a:cubicBezTo>
                    <a:pt x="173" y="216"/>
                    <a:pt x="170" y="215"/>
                    <a:pt x="170" y="215"/>
                  </a:cubicBezTo>
                  <a:cubicBezTo>
                    <a:pt x="169" y="217"/>
                    <a:pt x="169" y="217"/>
                    <a:pt x="169" y="217"/>
                  </a:cubicBezTo>
                  <a:cubicBezTo>
                    <a:pt x="169" y="217"/>
                    <a:pt x="168" y="217"/>
                    <a:pt x="167" y="217"/>
                  </a:cubicBezTo>
                  <a:cubicBezTo>
                    <a:pt x="166" y="217"/>
                    <a:pt x="165" y="217"/>
                    <a:pt x="163" y="217"/>
                  </a:cubicBezTo>
                  <a:cubicBezTo>
                    <a:pt x="163" y="217"/>
                    <a:pt x="162" y="217"/>
                    <a:pt x="161" y="217"/>
                  </a:cubicBezTo>
                  <a:cubicBezTo>
                    <a:pt x="161" y="217"/>
                    <a:pt x="157" y="219"/>
                    <a:pt x="157" y="219"/>
                  </a:cubicBezTo>
                  <a:cubicBezTo>
                    <a:pt x="156" y="218"/>
                    <a:pt x="157" y="217"/>
                    <a:pt x="157" y="217"/>
                  </a:cubicBezTo>
                  <a:cubicBezTo>
                    <a:pt x="156" y="216"/>
                    <a:pt x="154" y="216"/>
                    <a:pt x="153" y="216"/>
                  </a:cubicBezTo>
                  <a:cubicBezTo>
                    <a:pt x="149" y="215"/>
                    <a:pt x="141" y="211"/>
                    <a:pt x="137" y="212"/>
                  </a:cubicBezTo>
                  <a:cubicBezTo>
                    <a:pt x="136" y="212"/>
                    <a:pt x="136" y="215"/>
                    <a:pt x="135" y="215"/>
                  </a:cubicBezTo>
                  <a:cubicBezTo>
                    <a:pt x="135" y="214"/>
                    <a:pt x="135" y="213"/>
                    <a:pt x="134" y="213"/>
                  </a:cubicBezTo>
                  <a:cubicBezTo>
                    <a:pt x="133" y="213"/>
                    <a:pt x="132" y="216"/>
                    <a:pt x="132" y="216"/>
                  </a:cubicBezTo>
                  <a:cubicBezTo>
                    <a:pt x="131" y="217"/>
                    <a:pt x="130" y="216"/>
                    <a:pt x="129" y="216"/>
                  </a:cubicBezTo>
                  <a:cubicBezTo>
                    <a:pt x="129" y="217"/>
                    <a:pt x="129" y="218"/>
                    <a:pt x="128" y="218"/>
                  </a:cubicBezTo>
                  <a:cubicBezTo>
                    <a:pt x="126" y="219"/>
                    <a:pt x="127" y="216"/>
                    <a:pt x="124" y="216"/>
                  </a:cubicBezTo>
                  <a:cubicBezTo>
                    <a:pt x="116" y="216"/>
                    <a:pt x="107" y="216"/>
                    <a:pt x="99" y="216"/>
                  </a:cubicBezTo>
                  <a:cubicBezTo>
                    <a:pt x="92" y="216"/>
                    <a:pt x="85" y="215"/>
                    <a:pt x="77" y="215"/>
                  </a:cubicBezTo>
                  <a:cubicBezTo>
                    <a:pt x="76" y="215"/>
                    <a:pt x="74" y="215"/>
                    <a:pt x="73" y="215"/>
                  </a:cubicBezTo>
                  <a:cubicBezTo>
                    <a:pt x="72" y="215"/>
                    <a:pt x="71" y="215"/>
                    <a:pt x="71" y="215"/>
                  </a:cubicBezTo>
                  <a:cubicBezTo>
                    <a:pt x="68" y="217"/>
                    <a:pt x="68" y="226"/>
                    <a:pt x="69" y="228"/>
                  </a:cubicBezTo>
                  <a:cubicBezTo>
                    <a:pt x="69" y="230"/>
                    <a:pt x="72" y="230"/>
                    <a:pt x="72" y="231"/>
                  </a:cubicBezTo>
                  <a:cubicBezTo>
                    <a:pt x="69" y="233"/>
                    <a:pt x="69" y="233"/>
                    <a:pt x="69" y="233"/>
                  </a:cubicBezTo>
                  <a:cubicBezTo>
                    <a:pt x="69" y="233"/>
                    <a:pt x="72" y="235"/>
                    <a:pt x="72" y="235"/>
                  </a:cubicBezTo>
                  <a:cubicBezTo>
                    <a:pt x="72" y="237"/>
                    <a:pt x="70" y="239"/>
                    <a:pt x="70" y="241"/>
                  </a:cubicBezTo>
                  <a:cubicBezTo>
                    <a:pt x="70" y="243"/>
                    <a:pt x="72" y="245"/>
                    <a:pt x="72" y="247"/>
                  </a:cubicBezTo>
                  <a:cubicBezTo>
                    <a:pt x="72" y="247"/>
                    <a:pt x="70" y="250"/>
                    <a:pt x="70" y="250"/>
                  </a:cubicBezTo>
                  <a:cubicBezTo>
                    <a:pt x="70" y="252"/>
                    <a:pt x="75" y="257"/>
                    <a:pt x="71" y="259"/>
                  </a:cubicBezTo>
                  <a:cubicBezTo>
                    <a:pt x="68" y="259"/>
                    <a:pt x="66" y="250"/>
                    <a:pt x="65" y="249"/>
                  </a:cubicBezTo>
                  <a:cubicBezTo>
                    <a:pt x="64" y="249"/>
                    <a:pt x="63" y="250"/>
                    <a:pt x="63" y="250"/>
                  </a:cubicBezTo>
                  <a:cubicBezTo>
                    <a:pt x="61" y="248"/>
                    <a:pt x="63" y="249"/>
                    <a:pt x="60" y="247"/>
                  </a:cubicBezTo>
                  <a:cubicBezTo>
                    <a:pt x="60" y="246"/>
                    <a:pt x="60" y="246"/>
                    <a:pt x="60" y="245"/>
                  </a:cubicBezTo>
                  <a:cubicBezTo>
                    <a:pt x="60" y="245"/>
                    <a:pt x="60" y="244"/>
                    <a:pt x="60" y="244"/>
                  </a:cubicBezTo>
                  <a:cubicBezTo>
                    <a:pt x="58" y="246"/>
                    <a:pt x="58" y="246"/>
                    <a:pt x="58" y="246"/>
                  </a:cubicBezTo>
                  <a:cubicBezTo>
                    <a:pt x="56" y="247"/>
                    <a:pt x="58" y="245"/>
                    <a:pt x="57" y="245"/>
                  </a:cubicBezTo>
                  <a:cubicBezTo>
                    <a:pt x="56" y="244"/>
                    <a:pt x="54" y="244"/>
                    <a:pt x="53" y="244"/>
                  </a:cubicBezTo>
                  <a:cubicBezTo>
                    <a:pt x="42" y="243"/>
                    <a:pt x="45" y="246"/>
                    <a:pt x="38" y="247"/>
                  </a:cubicBezTo>
                  <a:cubicBezTo>
                    <a:pt x="37" y="247"/>
                    <a:pt x="37" y="246"/>
                    <a:pt x="36" y="246"/>
                  </a:cubicBezTo>
                  <a:cubicBezTo>
                    <a:pt x="34" y="247"/>
                    <a:pt x="30" y="254"/>
                    <a:pt x="29" y="253"/>
                  </a:cubicBezTo>
                  <a:cubicBezTo>
                    <a:pt x="26" y="252"/>
                    <a:pt x="26" y="251"/>
                    <a:pt x="26" y="249"/>
                  </a:cubicBezTo>
                  <a:cubicBezTo>
                    <a:pt x="26" y="249"/>
                    <a:pt x="25" y="248"/>
                    <a:pt x="25" y="248"/>
                  </a:cubicBezTo>
                  <a:cubicBezTo>
                    <a:pt x="24" y="249"/>
                    <a:pt x="25" y="250"/>
                    <a:pt x="24" y="250"/>
                  </a:cubicBezTo>
                  <a:cubicBezTo>
                    <a:pt x="24" y="250"/>
                    <a:pt x="24" y="249"/>
                    <a:pt x="23" y="249"/>
                  </a:cubicBezTo>
                  <a:cubicBezTo>
                    <a:pt x="22" y="249"/>
                    <a:pt x="22" y="250"/>
                    <a:pt x="21" y="250"/>
                  </a:cubicBezTo>
                  <a:cubicBezTo>
                    <a:pt x="18" y="249"/>
                    <a:pt x="19" y="246"/>
                    <a:pt x="17" y="245"/>
                  </a:cubicBezTo>
                  <a:cubicBezTo>
                    <a:pt x="16" y="245"/>
                    <a:pt x="14" y="245"/>
                    <a:pt x="14" y="244"/>
                  </a:cubicBezTo>
                  <a:cubicBezTo>
                    <a:pt x="14" y="241"/>
                    <a:pt x="13" y="235"/>
                    <a:pt x="10" y="233"/>
                  </a:cubicBezTo>
                  <a:cubicBezTo>
                    <a:pt x="8" y="231"/>
                    <a:pt x="2" y="235"/>
                    <a:pt x="1" y="229"/>
                  </a:cubicBezTo>
                  <a:cubicBezTo>
                    <a:pt x="0" y="226"/>
                    <a:pt x="4" y="222"/>
                    <a:pt x="4" y="218"/>
                  </a:cubicBezTo>
                  <a:cubicBezTo>
                    <a:pt x="4" y="217"/>
                    <a:pt x="1" y="212"/>
                    <a:pt x="3" y="211"/>
                  </a:cubicBezTo>
                  <a:cubicBezTo>
                    <a:pt x="4" y="211"/>
                    <a:pt x="5" y="211"/>
                    <a:pt x="7" y="211"/>
                  </a:cubicBezTo>
                  <a:cubicBezTo>
                    <a:pt x="9" y="210"/>
                    <a:pt x="10" y="204"/>
                    <a:pt x="10" y="202"/>
                  </a:cubicBezTo>
                  <a:cubicBezTo>
                    <a:pt x="12" y="200"/>
                    <a:pt x="9" y="198"/>
                    <a:pt x="9" y="197"/>
                  </a:cubicBezTo>
                  <a:cubicBezTo>
                    <a:pt x="9" y="197"/>
                    <a:pt x="9" y="193"/>
                    <a:pt x="9" y="193"/>
                  </a:cubicBezTo>
                  <a:cubicBezTo>
                    <a:pt x="9" y="192"/>
                    <a:pt x="7" y="192"/>
                    <a:pt x="6" y="191"/>
                  </a:cubicBezTo>
                  <a:cubicBezTo>
                    <a:pt x="6" y="191"/>
                    <a:pt x="7" y="191"/>
                    <a:pt x="7" y="191"/>
                  </a:cubicBezTo>
                  <a:cubicBezTo>
                    <a:pt x="10" y="190"/>
                    <a:pt x="12" y="189"/>
                    <a:pt x="15" y="188"/>
                  </a:cubicBezTo>
                  <a:cubicBezTo>
                    <a:pt x="17" y="187"/>
                    <a:pt x="28" y="186"/>
                    <a:pt x="29" y="183"/>
                  </a:cubicBezTo>
                  <a:cubicBezTo>
                    <a:pt x="30" y="181"/>
                    <a:pt x="28" y="182"/>
                    <a:pt x="30" y="179"/>
                  </a:cubicBezTo>
                  <a:cubicBezTo>
                    <a:pt x="31" y="178"/>
                    <a:pt x="33" y="179"/>
                    <a:pt x="33" y="179"/>
                  </a:cubicBezTo>
                  <a:cubicBezTo>
                    <a:pt x="33" y="179"/>
                    <a:pt x="32" y="175"/>
                    <a:pt x="32" y="175"/>
                  </a:cubicBezTo>
                  <a:cubicBezTo>
                    <a:pt x="32" y="174"/>
                    <a:pt x="34" y="174"/>
                    <a:pt x="34" y="173"/>
                  </a:cubicBezTo>
                  <a:cubicBezTo>
                    <a:pt x="34" y="171"/>
                    <a:pt x="30" y="170"/>
                    <a:pt x="32" y="168"/>
                  </a:cubicBezTo>
                  <a:cubicBezTo>
                    <a:pt x="34" y="166"/>
                    <a:pt x="37" y="169"/>
                    <a:pt x="39" y="166"/>
                  </a:cubicBezTo>
                  <a:cubicBezTo>
                    <a:pt x="41" y="162"/>
                    <a:pt x="36" y="160"/>
                    <a:pt x="36" y="157"/>
                  </a:cubicBezTo>
                  <a:cubicBezTo>
                    <a:pt x="35" y="154"/>
                    <a:pt x="39" y="156"/>
                    <a:pt x="39" y="155"/>
                  </a:cubicBezTo>
                  <a:cubicBezTo>
                    <a:pt x="39" y="155"/>
                    <a:pt x="38" y="154"/>
                    <a:pt x="38" y="154"/>
                  </a:cubicBezTo>
                  <a:cubicBezTo>
                    <a:pt x="38" y="153"/>
                    <a:pt x="42" y="152"/>
                    <a:pt x="42" y="151"/>
                  </a:cubicBezTo>
                  <a:cubicBezTo>
                    <a:pt x="43" y="150"/>
                    <a:pt x="45" y="147"/>
                    <a:pt x="46" y="147"/>
                  </a:cubicBezTo>
                  <a:cubicBezTo>
                    <a:pt x="51" y="148"/>
                    <a:pt x="46" y="149"/>
                    <a:pt x="46" y="149"/>
                  </a:cubicBezTo>
                  <a:cubicBezTo>
                    <a:pt x="46" y="150"/>
                    <a:pt x="47" y="150"/>
                    <a:pt x="48" y="150"/>
                  </a:cubicBezTo>
                  <a:cubicBezTo>
                    <a:pt x="52" y="151"/>
                    <a:pt x="58" y="157"/>
                    <a:pt x="59" y="156"/>
                  </a:cubicBezTo>
                  <a:cubicBezTo>
                    <a:pt x="61" y="154"/>
                    <a:pt x="57" y="154"/>
                    <a:pt x="61" y="153"/>
                  </a:cubicBezTo>
                  <a:cubicBezTo>
                    <a:pt x="64" y="153"/>
                    <a:pt x="64" y="153"/>
                    <a:pt x="64" y="153"/>
                  </a:cubicBezTo>
                  <a:cubicBezTo>
                    <a:pt x="65" y="153"/>
                    <a:pt x="64" y="152"/>
                    <a:pt x="64" y="151"/>
                  </a:cubicBezTo>
                  <a:cubicBezTo>
                    <a:pt x="64" y="151"/>
                    <a:pt x="64" y="150"/>
                    <a:pt x="64" y="149"/>
                  </a:cubicBezTo>
                  <a:cubicBezTo>
                    <a:pt x="64" y="147"/>
                    <a:pt x="64" y="145"/>
                    <a:pt x="64" y="144"/>
                  </a:cubicBezTo>
                  <a:cubicBezTo>
                    <a:pt x="64" y="143"/>
                    <a:pt x="64" y="142"/>
                    <a:pt x="64" y="142"/>
                  </a:cubicBezTo>
                  <a:cubicBezTo>
                    <a:pt x="64" y="142"/>
                    <a:pt x="65" y="141"/>
                    <a:pt x="65" y="141"/>
                  </a:cubicBezTo>
                  <a:cubicBezTo>
                    <a:pt x="67" y="142"/>
                    <a:pt x="72" y="146"/>
                    <a:pt x="74" y="143"/>
                  </a:cubicBezTo>
                  <a:cubicBezTo>
                    <a:pt x="76" y="141"/>
                    <a:pt x="71" y="136"/>
                    <a:pt x="81" y="130"/>
                  </a:cubicBezTo>
                  <a:cubicBezTo>
                    <a:pt x="82" y="129"/>
                    <a:pt x="85" y="127"/>
                    <a:pt x="86" y="126"/>
                  </a:cubicBezTo>
                  <a:cubicBezTo>
                    <a:pt x="89" y="126"/>
                    <a:pt x="95" y="133"/>
                    <a:pt x="98" y="129"/>
                  </a:cubicBezTo>
                  <a:cubicBezTo>
                    <a:pt x="99" y="127"/>
                    <a:pt x="97" y="122"/>
                    <a:pt x="99" y="120"/>
                  </a:cubicBezTo>
                  <a:cubicBezTo>
                    <a:pt x="103" y="116"/>
                    <a:pt x="117" y="115"/>
                    <a:pt x="122" y="113"/>
                  </a:cubicBezTo>
                  <a:cubicBezTo>
                    <a:pt x="126" y="111"/>
                    <a:pt x="128" y="107"/>
                    <a:pt x="132" y="106"/>
                  </a:cubicBezTo>
                  <a:cubicBezTo>
                    <a:pt x="136" y="105"/>
                    <a:pt x="139" y="108"/>
                    <a:pt x="142" y="108"/>
                  </a:cubicBezTo>
                  <a:cubicBezTo>
                    <a:pt x="143" y="108"/>
                    <a:pt x="144" y="106"/>
                    <a:pt x="145" y="106"/>
                  </a:cubicBezTo>
                  <a:cubicBezTo>
                    <a:pt x="147" y="106"/>
                    <a:pt x="150" y="109"/>
                    <a:pt x="152" y="110"/>
                  </a:cubicBezTo>
                  <a:cubicBezTo>
                    <a:pt x="156" y="110"/>
                    <a:pt x="160" y="109"/>
                    <a:pt x="164" y="109"/>
                  </a:cubicBezTo>
                  <a:cubicBezTo>
                    <a:pt x="165" y="109"/>
                    <a:pt x="167" y="110"/>
                    <a:pt x="168" y="111"/>
                  </a:cubicBezTo>
                  <a:cubicBezTo>
                    <a:pt x="178" y="111"/>
                    <a:pt x="178" y="104"/>
                    <a:pt x="185" y="102"/>
                  </a:cubicBezTo>
                  <a:cubicBezTo>
                    <a:pt x="189" y="100"/>
                    <a:pt x="196" y="102"/>
                    <a:pt x="200" y="101"/>
                  </a:cubicBezTo>
                  <a:cubicBezTo>
                    <a:pt x="210" y="101"/>
                    <a:pt x="234" y="97"/>
                    <a:pt x="242" y="101"/>
                  </a:cubicBezTo>
                  <a:cubicBezTo>
                    <a:pt x="242" y="101"/>
                    <a:pt x="242" y="100"/>
                    <a:pt x="242" y="99"/>
                  </a:cubicBezTo>
                  <a:cubicBezTo>
                    <a:pt x="242" y="97"/>
                    <a:pt x="241" y="98"/>
                    <a:pt x="244" y="96"/>
                  </a:cubicBezTo>
                  <a:cubicBezTo>
                    <a:pt x="246" y="94"/>
                    <a:pt x="248" y="94"/>
                    <a:pt x="250" y="93"/>
                  </a:cubicBezTo>
                  <a:cubicBezTo>
                    <a:pt x="252" y="92"/>
                    <a:pt x="255" y="80"/>
                    <a:pt x="256" y="78"/>
                  </a:cubicBezTo>
                  <a:cubicBezTo>
                    <a:pt x="257" y="75"/>
                    <a:pt x="259" y="76"/>
                    <a:pt x="260" y="74"/>
                  </a:cubicBezTo>
                  <a:cubicBezTo>
                    <a:pt x="263" y="69"/>
                    <a:pt x="260" y="62"/>
                    <a:pt x="262" y="58"/>
                  </a:cubicBezTo>
                  <a:cubicBezTo>
                    <a:pt x="265" y="51"/>
                    <a:pt x="266" y="11"/>
                    <a:pt x="267"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4" name="Google Shape;214;p2"/>
            <p:cNvSpPr/>
            <p:nvPr/>
          </p:nvSpPr>
          <p:spPr>
            <a:xfrm>
              <a:off x="5959622" y="3879944"/>
              <a:ext cx="193202" cy="244975"/>
            </a:xfrm>
            <a:custGeom>
              <a:rect b="b" l="l" r="r" t="t"/>
              <a:pathLst>
                <a:path extrusionOk="0" h="141" w="112">
                  <a:moveTo>
                    <a:pt x="29" y="0"/>
                  </a:moveTo>
                  <a:cubicBezTo>
                    <a:pt x="28" y="1"/>
                    <a:pt x="27" y="4"/>
                    <a:pt x="26" y="5"/>
                  </a:cubicBezTo>
                  <a:cubicBezTo>
                    <a:pt x="25" y="6"/>
                    <a:pt x="23" y="6"/>
                    <a:pt x="22" y="8"/>
                  </a:cubicBezTo>
                  <a:cubicBezTo>
                    <a:pt x="19" y="11"/>
                    <a:pt x="20" y="17"/>
                    <a:pt x="17" y="20"/>
                  </a:cubicBezTo>
                  <a:cubicBezTo>
                    <a:pt x="15" y="21"/>
                    <a:pt x="15" y="21"/>
                    <a:pt x="15" y="21"/>
                  </a:cubicBezTo>
                  <a:cubicBezTo>
                    <a:pt x="12" y="24"/>
                    <a:pt x="12" y="29"/>
                    <a:pt x="10" y="32"/>
                  </a:cubicBezTo>
                  <a:cubicBezTo>
                    <a:pt x="8" y="35"/>
                    <a:pt x="0" y="36"/>
                    <a:pt x="0" y="40"/>
                  </a:cubicBezTo>
                  <a:cubicBezTo>
                    <a:pt x="0" y="45"/>
                    <a:pt x="5" y="41"/>
                    <a:pt x="5" y="45"/>
                  </a:cubicBezTo>
                  <a:cubicBezTo>
                    <a:pt x="5" y="48"/>
                    <a:pt x="5" y="54"/>
                    <a:pt x="5" y="57"/>
                  </a:cubicBezTo>
                  <a:cubicBezTo>
                    <a:pt x="3" y="60"/>
                    <a:pt x="3" y="60"/>
                    <a:pt x="3" y="60"/>
                  </a:cubicBezTo>
                  <a:cubicBezTo>
                    <a:pt x="3" y="61"/>
                    <a:pt x="6" y="63"/>
                    <a:pt x="7" y="65"/>
                  </a:cubicBezTo>
                  <a:cubicBezTo>
                    <a:pt x="8" y="68"/>
                    <a:pt x="6" y="74"/>
                    <a:pt x="8" y="78"/>
                  </a:cubicBezTo>
                  <a:cubicBezTo>
                    <a:pt x="10" y="81"/>
                    <a:pt x="15" y="82"/>
                    <a:pt x="16" y="85"/>
                  </a:cubicBezTo>
                  <a:cubicBezTo>
                    <a:pt x="18" y="87"/>
                    <a:pt x="17" y="89"/>
                    <a:pt x="18" y="91"/>
                  </a:cubicBezTo>
                  <a:cubicBezTo>
                    <a:pt x="19" y="92"/>
                    <a:pt x="20" y="93"/>
                    <a:pt x="20" y="93"/>
                  </a:cubicBezTo>
                  <a:cubicBezTo>
                    <a:pt x="19" y="94"/>
                    <a:pt x="17" y="93"/>
                    <a:pt x="16" y="94"/>
                  </a:cubicBezTo>
                  <a:cubicBezTo>
                    <a:pt x="15" y="95"/>
                    <a:pt x="20" y="101"/>
                    <a:pt x="21" y="102"/>
                  </a:cubicBezTo>
                  <a:cubicBezTo>
                    <a:pt x="25" y="108"/>
                    <a:pt x="33" y="115"/>
                    <a:pt x="40" y="119"/>
                  </a:cubicBezTo>
                  <a:cubicBezTo>
                    <a:pt x="46" y="122"/>
                    <a:pt x="44" y="128"/>
                    <a:pt x="45" y="132"/>
                  </a:cubicBezTo>
                  <a:cubicBezTo>
                    <a:pt x="45" y="133"/>
                    <a:pt x="45" y="141"/>
                    <a:pt x="46" y="141"/>
                  </a:cubicBezTo>
                  <a:cubicBezTo>
                    <a:pt x="48" y="141"/>
                    <a:pt x="50" y="136"/>
                    <a:pt x="50" y="135"/>
                  </a:cubicBezTo>
                  <a:cubicBezTo>
                    <a:pt x="52" y="132"/>
                    <a:pt x="54" y="128"/>
                    <a:pt x="55" y="125"/>
                  </a:cubicBezTo>
                  <a:cubicBezTo>
                    <a:pt x="56" y="120"/>
                    <a:pt x="53" y="113"/>
                    <a:pt x="57" y="108"/>
                  </a:cubicBezTo>
                  <a:cubicBezTo>
                    <a:pt x="60" y="105"/>
                    <a:pt x="66" y="107"/>
                    <a:pt x="68" y="107"/>
                  </a:cubicBezTo>
                  <a:cubicBezTo>
                    <a:pt x="70" y="107"/>
                    <a:pt x="76" y="106"/>
                    <a:pt x="78" y="105"/>
                  </a:cubicBezTo>
                  <a:cubicBezTo>
                    <a:pt x="79" y="104"/>
                    <a:pt x="80" y="102"/>
                    <a:pt x="82" y="102"/>
                  </a:cubicBezTo>
                  <a:cubicBezTo>
                    <a:pt x="83" y="102"/>
                    <a:pt x="83" y="104"/>
                    <a:pt x="84" y="104"/>
                  </a:cubicBezTo>
                  <a:cubicBezTo>
                    <a:pt x="85" y="104"/>
                    <a:pt x="87" y="104"/>
                    <a:pt x="89" y="104"/>
                  </a:cubicBezTo>
                  <a:cubicBezTo>
                    <a:pt x="91" y="107"/>
                    <a:pt x="91" y="107"/>
                    <a:pt x="91" y="107"/>
                  </a:cubicBezTo>
                  <a:cubicBezTo>
                    <a:pt x="92" y="107"/>
                    <a:pt x="93" y="106"/>
                    <a:pt x="93" y="106"/>
                  </a:cubicBezTo>
                  <a:cubicBezTo>
                    <a:pt x="98" y="107"/>
                    <a:pt x="96" y="106"/>
                    <a:pt x="100" y="108"/>
                  </a:cubicBezTo>
                  <a:cubicBezTo>
                    <a:pt x="100" y="109"/>
                    <a:pt x="101" y="108"/>
                    <a:pt x="101" y="108"/>
                  </a:cubicBezTo>
                  <a:cubicBezTo>
                    <a:pt x="102" y="107"/>
                    <a:pt x="101" y="106"/>
                    <a:pt x="102" y="106"/>
                  </a:cubicBezTo>
                  <a:cubicBezTo>
                    <a:pt x="103" y="105"/>
                    <a:pt x="103" y="106"/>
                    <a:pt x="104" y="106"/>
                  </a:cubicBezTo>
                  <a:cubicBezTo>
                    <a:pt x="104" y="106"/>
                    <a:pt x="105" y="106"/>
                    <a:pt x="106" y="106"/>
                  </a:cubicBezTo>
                  <a:cubicBezTo>
                    <a:pt x="107" y="105"/>
                    <a:pt x="107" y="104"/>
                    <a:pt x="108" y="104"/>
                  </a:cubicBezTo>
                  <a:cubicBezTo>
                    <a:pt x="109" y="104"/>
                    <a:pt x="111" y="108"/>
                    <a:pt x="112" y="108"/>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5" name="Google Shape;215;p2"/>
            <p:cNvSpPr/>
            <p:nvPr/>
          </p:nvSpPr>
          <p:spPr>
            <a:xfrm>
              <a:off x="5690655" y="3594562"/>
              <a:ext cx="287908" cy="412920"/>
            </a:xfrm>
            <a:custGeom>
              <a:rect b="b" l="l" r="r" t="t"/>
              <a:pathLst>
                <a:path extrusionOk="0" h="238" w="166">
                  <a:moveTo>
                    <a:pt x="137" y="0"/>
                  </a:moveTo>
                  <a:cubicBezTo>
                    <a:pt x="140" y="6"/>
                    <a:pt x="146" y="11"/>
                    <a:pt x="148" y="17"/>
                  </a:cubicBezTo>
                  <a:cubicBezTo>
                    <a:pt x="149" y="21"/>
                    <a:pt x="150" y="35"/>
                    <a:pt x="150" y="36"/>
                  </a:cubicBezTo>
                  <a:cubicBezTo>
                    <a:pt x="151" y="37"/>
                    <a:pt x="157" y="36"/>
                    <a:pt x="159" y="37"/>
                  </a:cubicBezTo>
                  <a:cubicBezTo>
                    <a:pt x="159" y="38"/>
                    <a:pt x="159" y="39"/>
                    <a:pt x="160" y="40"/>
                  </a:cubicBezTo>
                  <a:cubicBezTo>
                    <a:pt x="166" y="45"/>
                    <a:pt x="160" y="47"/>
                    <a:pt x="160" y="54"/>
                  </a:cubicBezTo>
                  <a:cubicBezTo>
                    <a:pt x="161" y="55"/>
                    <a:pt x="163" y="55"/>
                    <a:pt x="163" y="57"/>
                  </a:cubicBezTo>
                  <a:cubicBezTo>
                    <a:pt x="163" y="60"/>
                    <a:pt x="152" y="67"/>
                    <a:pt x="149" y="66"/>
                  </a:cubicBezTo>
                  <a:cubicBezTo>
                    <a:pt x="148" y="66"/>
                    <a:pt x="147" y="65"/>
                    <a:pt x="146" y="65"/>
                  </a:cubicBezTo>
                  <a:cubicBezTo>
                    <a:pt x="144" y="65"/>
                    <a:pt x="135" y="79"/>
                    <a:pt x="134" y="81"/>
                  </a:cubicBezTo>
                  <a:cubicBezTo>
                    <a:pt x="132" y="85"/>
                    <a:pt x="133" y="90"/>
                    <a:pt x="131" y="94"/>
                  </a:cubicBezTo>
                  <a:cubicBezTo>
                    <a:pt x="130" y="96"/>
                    <a:pt x="125" y="96"/>
                    <a:pt x="125" y="98"/>
                  </a:cubicBezTo>
                  <a:cubicBezTo>
                    <a:pt x="125" y="101"/>
                    <a:pt x="126" y="109"/>
                    <a:pt x="124" y="111"/>
                  </a:cubicBezTo>
                  <a:cubicBezTo>
                    <a:pt x="123" y="113"/>
                    <a:pt x="114" y="113"/>
                    <a:pt x="114" y="116"/>
                  </a:cubicBezTo>
                  <a:cubicBezTo>
                    <a:pt x="114" y="116"/>
                    <a:pt x="117" y="118"/>
                    <a:pt x="116" y="120"/>
                  </a:cubicBezTo>
                  <a:cubicBezTo>
                    <a:pt x="116" y="121"/>
                    <a:pt x="114" y="122"/>
                    <a:pt x="114" y="124"/>
                  </a:cubicBezTo>
                  <a:cubicBezTo>
                    <a:pt x="113" y="126"/>
                    <a:pt x="113" y="128"/>
                    <a:pt x="113" y="131"/>
                  </a:cubicBezTo>
                  <a:cubicBezTo>
                    <a:pt x="113" y="131"/>
                    <a:pt x="113" y="132"/>
                    <a:pt x="113" y="132"/>
                  </a:cubicBezTo>
                  <a:cubicBezTo>
                    <a:pt x="112" y="133"/>
                    <a:pt x="108" y="136"/>
                    <a:pt x="107" y="136"/>
                  </a:cubicBezTo>
                  <a:cubicBezTo>
                    <a:pt x="106" y="136"/>
                    <a:pt x="103" y="135"/>
                    <a:pt x="102" y="136"/>
                  </a:cubicBezTo>
                  <a:cubicBezTo>
                    <a:pt x="103" y="139"/>
                    <a:pt x="103" y="139"/>
                    <a:pt x="103" y="139"/>
                  </a:cubicBezTo>
                  <a:cubicBezTo>
                    <a:pt x="102" y="141"/>
                    <a:pt x="99" y="140"/>
                    <a:pt x="98" y="142"/>
                  </a:cubicBezTo>
                  <a:cubicBezTo>
                    <a:pt x="97" y="145"/>
                    <a:pt x="98" y="150"/>
                    <a:pt x="97" y="153"/>
                  </a:cubicBezTo>
                  <a:cubicBezTo>
                    <a:pt x="96" y="156"/>
                    <a:pt x="93" y="157"/>
                    <a:pt x="93" y="159"/>
                  </a:cubicBezTo>
                  <a:cubicBezTo>
                    <a:pt x="92" y="160"/>
                    <a:pt x="92" y="161"/>
                    <a:pt x="92" y="162"/>
                  </a:cubicBezTo>
                  <a:cubicBezTo>
                    <a:pt x="92" y="162"/>
                    <a:pt x="93" y="163"/>
                    <a:pt x="92" y="164"/>
                  </a:cubicBezTo>
                  <a:cubicBezTo>
                    <a:pt x="92" y="166"/>
                    <a:pt x="84" y="169"/>
                    <a:pt x="84" y="172"/>
                  </a:cubicBezTo>
                  <a:cubicBezTo>
                    <a:pt x="85" y="173"/>
                    <a:pt x="90" y="175"/>
                    <a:pt x="88" y="177"/>
                  </a:cubicBezTo>
                  <a:cubicBezTo>
                    <a:pt x="85" y="179"/>
                    <a:pt x="82" y="179"/>
                    <a:pt x="80" y="182"/>
                  </a:cubicBezTo>
                  <a:cubicBezTo>
                    <a:pt x="77" y="185"/>
                    <a:pt x="82" y="186"/>
                    <a:pt x="76" y="190"/>
                  </a:cubicBezTo>
                  <a:cubicBezTo>
                    <a:pt x="76" y="190"/>
                    <a:pt x="74" y="193"/>
                    <a:pt x="74" y="193"/>
                  </a:cubicBezTo>
                  <a:cubicBezTo>
                    <a:pt x="74" y="194"/>
                    <a:pt x="68" y="195"/>
                    <a:pt x="67" y="194"/>
                  </a:cubicBezTo>
                  <a:cubicBezTo>
                    <a:pt x="66" y="191"/>
                    <a:pt x="67" y="189"/>
                    <a:pt x="67" y="187"/>
                  </a:cubicBezTo>
                  <a:cubicBezTo>
                    <a:pt x="66" y="186"/>
                    <a:pt x="56" y="177"/>
                    <a:pt x="54" y="176"/>
                  </a:cubicBezTo>
                  <a:cubicBezTo>
                    <a:pt x="54" y="176"/>
                    <a:pt x="52" y="182"/>
                    <a:pt x="50" y="182"/>
                  </a:cubicBezTo>
                  <a:cubicBezTo>
                    <a:pt x="48" y="182"/>
                    <a:pt x="44" y="183"/>
                    <a:pt x="43" y="182"/>
                  </a:cubicBezTo>
                  <a:cubicBezTo>
                    <a:pt x="42" y="180"/>
                    <a:pt x="44" y="179"/>
                    <a:pt x="41" y="180"/>
                  </a:cubicBezTo>
                  <a:cubicBezTo>
                    <a:pt x="38" y="180"/>
                    <a:pt x="37" y="184"/>
                    <a:pt x="34" y="185"/>
                  </a:cubicBezTo>
                  <a:cubicBezTo>
                    <a:pt x="34" y="185"/>
                    <a:pt x="33" y="184"/>
                    <a:pt x="33" y="184"/>
                  </a:cubicBezTo>
                  <a:cubicBezTo>
                    <a:pt x="31" y="185"/>
                    <a:pt x="32" y="190"/>
                    <a:pt x="30" y="192"/>
                  </a:cubicBezTo>
                  <a:cubicBezTo>
                    <a:pt x="28" y="192"/>
                    <a:pt x="28" y="192"/>
                    <a:pt x="28" y="192"/>
                  </a:cubicBezTo>
                  <a:cubicBezTo>
                    <a:pt x="25" y="193"/>
                    <a:pt x="23" y="195"/>
                    <a:pt x="21" y="197"/>
                  </a:cubicBezTo>
                  <a:cubicBezTo>
                    <a:pt x="19" y="200"/>
                    <a:pt x="19" y="200"/>
                    <a:pt x="19" y="200"/>
                  </a:cubicBezTo>
                  <a:cubicBezTo>
                    <a:pt x="16" y="204"/>
                    <a:pt x="11" y="207"/>
                    <a:pt x="8" y="209"/>
                  </a:cubicBezTo>
                  <a:cubicBezTo>
                    <a:pt x="6" y="211"/>
                    <a:pt x="9" y="217"/>
                    <a:pt x="8" y="220"/>
                  </a:cubicBezTo>
                  <a:cubicBezTo>
                    <a:pt x="6" y="226"/>
                    <a:pt x="1" y="233"/>
                    <a:pt x="0" y="235"/>
                  </a:cubicBezTo>
                  <a:cubicBezTo>
                    <a:pt x="0" y="236"/>
                    <a:pt x="1" y="236"/>
                    <a:pt x="1" y="237"/>
                  </a:cubicBezTo>
                  <a:cubicBezTo>
                    <a:pt x="0" y="238"/>
                    <a:pt x="1" y="236"/>
                    <a:pt x="0" y="238"/>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6" name="Google Shape;216;p2"/>
            <p:cNvSpPr/>
            <p:nvPr/>
          </p:nvSpPr>
          <p:spPr>
            <a:xfrm>
              <a:off x="7180706" y="4041577"/>
              <a:ext cx="40408" cy="266442"/>
            </a:xfrm>
            <a:custGeom>
              <a:rect b="b" l="l" r="r" t="t"/>
              <a:pathLst>
                <a:path extrusionOk="0" h="154" w="23">
                  <a:moveTo>
                    <a:pt x="23" y="0"/>
                  </a:moveTo>
                  <a:cubicBezTo>
                    <a:pt x="19" y="7"/>
                    <a:pt x="15" y="16"/>
                    <a:pt x="9" y="22"/>
                  </a:cubicBezTo>
                  <a:cubicBezTo>
                    <a:pt x="7" y="26"/>
                    <a:pt x="3" y="28"/>
                    <a:pt x="0" y="31"/>
                  </a:cubicBezTo>
                  <a:cubicBezTo>
                    <a:pt x="0" y="32"/>
                    <a:pt x="0" y="32"/>
                    <a:pt x="0" y="32"/>
                  </a:cubicBezTo>
                  <a:cubicBezTo>
                    <a:pt x="0" y="33"/>
                    <a:pt x="0" y="33"/>
                    <a:pt x="0" y="34"/>
                  </a:cubicBezTo>
                  <a:cubicBezTo>
                    <a:pt x="0" y="41"/>
                    <a:pt x="1" y="48"/>
                    <a:pt x="1" y="55"/>
                  </a:cubicBezTo>
                  <a:cubicBezTo>
                    <a:pt x="1" y="76"/>
                    <a:pt x="0" y="98"/>
                    <a:pt x="1" y="119"/>
                  </a:cubicBezTo>
                  <a:cubicBezTo>
                    <a:pt x="2" y="123"/>
                    <a:pt x="1" y="129"/>
                    <a:pt x="2" y="133"/>
                  </a:cubicBezTo>
                  <a:cubicBezTo>
                    <a:pt x="5" y="140"/>
                    <a:pt x="16" y="146"/>
                    <a:pt x="16" y="154"/>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7" name="Google Shape;217;p2"/>
            <p:cNvSpPr/>
            <p:nvPr/>
          </p:nvSpPr>
          <p:spPr>
            <a:xfrm>
              <a:off x="6620043" y="4278975"/>
              <a:ext cx="102283" cy="84605"/>
            </a:xfrm>
            <a:custGeom>
              <a:rect b="b" l="l" r="r" t="t"/>
              <a:pathLst>
                <a:path extrusionOk="0" h="49" w="59">
                  <a:moveTo>
                    <a:pt x="23" y="9"/>
                  </a:moveTo>
                  <a:cubicBezTo>
                    <a:pt x="19" y="11"/>
                    <a:pt x="10" y="17"/>
                    <a:pt x="11" y="22"/>
                  </a:cubicBezTo>
                  <a:cubicBezTo>
                    <a:pt x="11" y="26"/>
                    <a:pt x="12" y="27"/>
                    <a:pt x="11" y="31"/>
                  </a:cubicBezTo>
                  <a:cubicBezTo>
                    <a:pt x="10" y="33"/>
                    <a:pt x="0" y="36"/>
                    <a:pt x="4" y="42"/>
                  </a:cubicBezTo>
                  <a:cubicBezTo>
                    <a:pt x="9" y="49"/>
                    <a:pt x="8" y="42"/>
                    <a:pt x="9" y="41"/>
                  </a:cubicBezTo>
                  <a:cubicBezTo>
                    <a:pt x="10" y="40"/>
                    <a:pt x="15" y="42"/>
                    <a:pt x="16" y="42"/>
                  </a:cubicBezTo>
                  <a:cubicBezTo>
                    <a:pt x="17" y="47"/>
                    <a:pt x="17" y="47"/>
                    <a:pt x="17" y="47"/>
                  </a:cubicBezTo>
                  <a:cubicBezTo>
                    <a:pt x="17" y="47"/>
                    <a:pt x="27" y="46"/>
                    <a:pt x="29" y="46"/>
                  </a:cubicBezTo>
                  <a:cubicBezTo>
                    <a:pt x="34" y="44"/>
                    <a:pt x="32" y="34"/>
                    <a:pt x="33" y="34"/>
                  </a:cubicBezTo>
                  <a:cubicBezTo>
                    <a:pt x="34" y="33"/>
                    <a:pt x="37" y="37"/>
                    <a:pt x="38" y="37"/>
                  </a:cubicBezTo>
                  <a:cubicBezTo>
                    <a:pt x="40" y="36"/>
                    <a:pt x="41" y="33"/>
                    <a:pt x="44" y="33"/>
                  </a:cubicBezTo>
                  <a:cubicBezTo>
                    <a:pt x="47" y="33"/>
                    <a:pt x="53" y="39"/>
                    <a:pt x="56" y="35"/>
                  </a:cubicBezTo>
                  <a:cubicBezTo>
                    <a:pt x="59" y="30"/>
                    <a:pt x="56" y="27"/>
                    <a:pt x="55" y="23"/>
                  </a:cubicBezTo>
                  <a:cubicBezTo>
                    <a:pt x="55" y="21"/>
                    <a:pt x="57" y="18"/>
                    <a:pt x="56" y="16"/>
                  </a:cubicBezTo>
                  <a:cubicBezTo>
                    <a:pt x="55" y="9"/>
                    <a:pt x="48" y="7"/>
                    <a:pt x="47"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8" name="Google Shape;218;p2"/>
            <p:cNvSpPr/>
            <p:nvPr/>
          </p:nvSpPr>
          <p:spPr>
            <a:xfrm>
              <a:off x="5857339" y="4441870"/>
              <a:ext cx="41671" cy="55561"/>
            </a:xfrm>
            <a:custGeom>
              <a:rect b="b" l="l" r="r" t="t"/>
              <a:pathLst>
                <a:path extrusionOk="0" h="32" w="24">
                  <a:moveTo>
                    <a:pt x="24" y="0"/>
                  </a:moveTo>
                  <a:cubicBezTo>
                    <a:pt x="23" y="3"/>
                    <a:pt x="18" y="3"/>
                    <a:pt x="16" y="4"/>
                  </a:cubicBezTo>
                  <a:cubicBezTo>
                    <a:pt x="15" y="5"/>
                    <a:pt x="14" y="8"/>
                    <a:pt x="13" y="9"/>
                  </a:cubicBezTo>
                  <a:cubicBezTo>
                    <a:pt x="11" y="11"/>
                    <a:pt x="9" y="12"/>
                    <a:pt x="7" y="14"/>
                  </a:cubicBezTo>
                  <a:cubicBezTo>
                    <a:pt x="6" y="14"/>
                    <a:pt x="8" y="14"/>
                    <a:pt x="9" y="14"/>
                  </a:cubicBezTo>
                  <a:cubicBezTo>
                    <a:pt x="9" y="15"/>
                    <a:pt x="9" y="16"/>
                    <a:pt x="9" y="16"/>
                  </a:cubicBezTo>
                  <a:cubicBezTo>
                    <a:pt x="9" y="17"/>
                    <a:pt x="9" y="18"/>
                    <a:pt x="9" y="18"/>
                  </a:cubicBezTo>
                  <a:cubicBezTo>
                    <a:pt x="9" y="21"/>
                    <a:pt x="9" y="24"/>
                    <a:pt x="9" y="26"/>
                  </a:cubicBezTo>
                  <a:cubicBezTo>
                    <a:pt x="9" y="27"/>
                    <a:pt x="9" y="28"/>
                    <a:pt x="9" y="28"/>
                  </a:cubicBezTo>
                  <a:cubicBezTo>
                    <a:pt x="9" y="29"/>
                    <a:pt x="9" y="30"/>
                    <a:pt x="9" y="30"/>
                  </a:cubicBezTo>
                  <a:cubicBezTo>
                    <a:pt x="8" y="31"/>
                    <a:pt x="2" y="31"/>
                    <a:pt x="0" y="32"/>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19" name="Google Shape;219;p2"/>
            <p:cNvSpPr/>
            <p:nvPr/>
          </p:nvSpPr>
          <p:spPr>
            <a:xfrm>
              <a:off x="5743690" y="4128707"/>
              <a:ext cx="73240" cy="55561"/>
            </a:xfrm>
            <a:custGeom>
              <a:rect b="b" l="l" r="r" t="t"/>
              <a:pathLst>
                <a:path extrusionOk="0" h="32" w="42">
                  <a:moveTo>
                    <a:pt x="41" y="0"/>
                  </a:moveTo>
                  <a:cubicBezTo>
                    <a:pt x="41" y="3"/>
                    <a:pt x="42" y="31"/>
                    <a:pt x="41" y="32"/>
                  </a:cubicBezTo>
                  <a:cubicBezTo>
                    <a:pt x="37" y="32"/>
                    <a:pt x="37" y="32"/>
                    <a:pt x="37" y="32"/>
                  </a:cubicBezTo>
                  <a:cubicBezTo>
                    <a:pt x="35" y="32"/>
                    <a:pt x="32" y="32"/>
                    <a:pt x="30" y="32"/>
                  </a:cubicBezTo>
                  <a:cubicBezTo>
                    <a:pt x="22" y="32"/>
                    <a:pt x="14" y="32"/>
                    <a:pt x="6" y="32"/>
                  </a:cubicBezTo>
                  <a:cubicBezTo>
                    <a:pt x="5" y="32"/>
                    <a:pt x="3" y="32"/>
                    <a:pt x="2" y="32"/>
                  </a:cubicBezTo>
                  <a:cubicBezTo>
                    <a:pt x="1" y="32"/>
                    <a:pt x="1" y="32"/>
                    <a:pt x="0" y="32"/>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0" name="Google Shape;220;p2"/>
            <p:cNvSpPr/>
            <p:nvPr/>
          </p:nvSpPr>
          <p:spPr>
            <a:xfrm>
              <a:off x="5806828" y="4128707"/>
              <a:ext cx="155319" cy="284121"/>
            </a:xfrm>
            <a:custGeom>
              <a:rect b="b" l="l" r="r" t="t"/>
              <a:pathLst>
                <a:path extrusionOk="0" h="164" w="90">
                  <a:moveTo>
                    <a:pt x="57" y="0"/>
                  </a:moveTo>
                  <a:cubicBezTo>
                    <a:pt x="57" y="6"/>
                    <a:pt x="52" y="11"/>
                    <a:pt x="53" y="17"/>
                  </a:cubicBezTo>
                  <a:cubicBezTo>
                    <a:pt x="53" y="18"/>
                    <a:pt x="56" y="19"/>
                    <a:pt x="56" y="21"/>
                  </a:cubicBezTo>
                  <a:cubicBezTo>
                    <a:pt x="57" y="23"/>
                    <a:pt x="53" y="25"/>
                    <a:pt x="54" y="26"/>
                  </a:cubicBezTo>
                  <a:cubicBezTo>
                    <a:pt x="57" y="27"/>
                    <a:pt x="58" y="24"/>
                    <a:pt x="60" y="24"/>
                  </a:cubicBezTo>
                  <a:cubicBezTo>
                    <a:pt x="61" y="23"/>
                    <a:pt x="62" y="25"/>
                    <a:pt x="63" y="25"/>
                  </a:cubicBezTo>
                  <a:cubicBezTo>
                    <a:pt x="66" y="24"/>
                    <a:pt x="70" y="21"/>
                    <a:pt x="71" y="20"/>
                  </a:cubicBezTo>
                  <a:cubicBezTo>
                    <a:pt x="72" y="19"/>
                    <a:pt x="76" y="21"/>
                    <a:pt x="78" y="21"/>
                  </a:cubicBezTo>
                  <a:cubicBezTo>
                    <a:pt x="80" y="22"/>
                    <a:pt x="80" y="20"/>
                    <a:pt x="82" y="22"/>
                  </a:cubicBezTo>
                  <a:cubicBezTo>
                    <a:pt x="84" y="23"/>
                    <a:pt x="83" y="27"/>
                    <a:pt x="85" y="29"/>
                  </a:cubicBezTo>
                  <a:cubicBezTo>
                    <a:pt x="86" y="30"/>
                    <a:pt x="89" y="33"/>
                    <a:pt x="89" y="36"/>
                  </a:cubicBezTo>
                  <a:cubicBezTo>
                    <a:pt x="88" y="37"/>
                    <a:pt x="85" y="43"/>
                    <a:pt x="84" y="44"/>
                  </a:cubicBezTo>
                  <a:cubicBezTo>
                    <a:pt x="80" y="44"/>
                    <a:pt x="80" y="44"/>
                    <a:pt x="80" y="44"/>
                  </a:cubicBezTo>
                  <a:cubicBezTo>
                    <a:pt x="80" y="44"/>
                    <a:pt x="79" y="43"/>
                    <a:pt x="79" y="44"/>
                  </a:cubicBezTo>
                  <a:cubicBezTo>
                    <a:pt x="76" y="46"/>
                    <a:pt x="79" y="45"/>
                    <a:pt x="78" y="47"/>
                  </a:cubicBezTo>
                  <a:cubicBezTo>
                    <a:pt x="76" y="50"/>
                    <a:pt x="72" y="50"/>
                    <a:pt x="73" y="54"/>
                  </a:cubicBezTo>
                  <a:cubicBezTo>
                    <a:pt x="73" y="55"/>
                    <a:pt x="75" y="56"/>
                    <a:pt x="75" y="58"/>
                  </a:cubicBezTo>
                  <a:cubicBezTo>
                    <a:pt x="75" y="59"/>
                    <a:pt x="72" y="61"/>
                    <a:pt x="72" y="63"/>
                  </a:cubicBezTo>
                  <a:cubicBezTo>
                    <a:pt x="72" y="67"/>
                    <a:pt x="77" y="65"/>
                    <a:pt x="79" y="66"/>
                  </a:cubicBezTo>
                  <a:cubicBezTo>
                    <a:pt x="81" y="67"/>
                    <a:pt x="80" y="70"/>
                    <a:pt x="81" y="70"/>
                  </a:cubicBezTo>
                  <a:cubicBezTo>
                    <a:pt x="83" y="72"/>
                    <a:pt x="89" y="70"/>
                    <a:pt x="90" y="75"/>
                  </a:cubicBezTo>
                  <a:cubicBezTo>
                    <a:pt x="90" y="78"/>
                    <a:pt x="87" y="83"/>
                    <a:pt x="87" y="86"/>
                  </a:cubicBezTo>
                  <a:cubicBezTo>
                    <a:pt x="87" y="89"/>
                    <a:pt x="89" y="93"/>
                    <a:pt x="89" y="95"/>
                  </a:cubicBezTo>
                  <a:cubicBezTo>
                    <a:pt x="90" y="98"/>
                    <a:pt x="86" y="100"/>
                    <a:pt x="86" y="102"/>
                  </a:cubicBezTo>
                  <a:cubicBezTo>
                    <a:pt x="89" y="103"/>
                    <a:pt x="89" y="103"/>
                    <a:pt x="89" y="103"/>
                  </a:cubicBezTo>
                  <a:cubicBezTo>
                    <a:pt x="89" y="104"/>
                    <a:pt x="88" y="108"/>
                    <a:pt x="87" y="108"/>
                  </a:cubicBezTo>
                  <a:cubicBezTo>
                    <a:pt x="86" y="111"/>
                    <a:pt x="84" y="109"/>
                    <a:pt x="83" y="111"/>
                  </a:cubicBezTo>
                  <a:cubicBezTo>
                    <a:pt x="82" y="112"/>
                    <a:pt x="83" y="115"/>
                    <a:pt x="82" y="117"/>
                  </a:cubicBezTo>
                  <a:cubicBezTo>
                    <a:pt x="81" y="118"/>
                    <a:pt x="81" y="118"/>
                    <a:pt x="81" y="118"/>
                  </a:cubicBezTo>
                  <a:cubicBezTo>
                    <a:pt x="81" y="119"/>
                    <a:pt x="83" y="120"/>
                    <a:pt x="83" y="121"/>
                  </a:cubicBezTo>
                  <a:cubicBezTo>
                    <a:pt x="82" y="124"/>
                    <a:pt x="75" y="127"/>
                    <a:pt x="73" y="125"/>
                  </a:cubicBezTo>
                  <a:cubicBezTo>
                    <a:pt x="71" y="123"/>
                    <a:pt x="75" y="123"/>
                    <a:pt x="74" y="121"/>
                  </a:cubicBezTo>
                  <a:cubicBezTo>
                    <a:pt x="74" y="121"/>
                    <a:pt x="70" y="115"/>
                    <a:pt x="70" y="115"/>
                  </a:cubicBezTo>
                  <a:cubicBezTo>
                    <a:pt x="69" y="115"/>
                    <a:pt x="67" y="122"/>
                    <a:pt x="62" y="124"/>
                  </a:cubicBezTo>
                  <a:cubicBezTo>
                    <a:pt x="61" y="124"/>
                    <a:pt x="51" y="122"/>
                    <a:pt x="50" y="121"/>
                  </a:cubicBezTo>
                  <a:cubicBezTo>
                    <a:pt x="47" y="119"/>
                    <a:pt x="47" y="108"/>
                    <a:pt x="40" y="107"/>
                  </a:cubicBezTo>
                  <a:cubicBezTo>
                    <a:pt x="37" y="108"/>
                    <a:pt x="37" y="108"/>
                    <a:pt x="37" y="108"/>
                  </a:cubicBezTo>
                  <a:cubicBezTo>
                    <a:pt x="36" y="109"/>
                    <a:pt x="37" y="110"/>
                    <a:pt x="36" y="110"/>
                  </a:cubicBezTo>
                  <a:cubicBezTo>
                    <a:pt x="36" y="110"/>
                    <a:pt x="35" y="109"/>
                    <a:pt x="35" y="109"/>
                  </a:cubicBezTo>
                  <a:cubicBezTo>
                    <a:pt x="34" y="110"/>
                    <a:pt x="38" y="118"/>
                    <a:pt x="36" y="121"/>
                  </a:cubicBezTo>
                  <a:cubicBezTo>
                    <a:pt x="35" y="122"/>
                    <a:pt x="25" y="123"/>
                    <a:pt x="23" y="122"/>
                  </a:cubicBezTo>
                  <a:cubicBezTo>
                    <a:pt x="23" y="122"/>
                    <a:pt x="23" y="121"/>
                    <a:pt x="22" y="121"/>
                  </a:cubicBezTo>
                  <a:cubicBezTo>
                    <a:pt x="20" y="121"/>
                    <a:pt x="17" y="124"/>
                    <a:pt x="16" y="124"/>
                  </a:cubicBezTo>
                  <a:cubicBezTo>
                    <a:pt x="15" y="123"/>
                    <a:pt x="15" y="120"/>
                    <a:pt x="13" y="121"/>
                  </a:cubicBezTo>
                  <a:cubicBezTo>
                    <a:pt x="10" y="123"/>
                    <a:pt x="13" y="127"/>
                    <a:pt x="14" y="129"/>
                  </a:cubicBezTo>
                  <a:cubicBezTo>
                    <a:pt x="14" y="131"/>
                    <a:pt x="10" y="133"/>
                    <a:pt x="11" y="135"/>
                  </a:cubicBezTo>
                  <a:cubicBezTo>
                    <a:pt x="11" y="135"/>
                    <a:pt x="13" y="135"/>
                    <a:pt x="14" y="135"/>
                  </a:cubicBezTo>
                  <a:cubicBezTo>
                    <a:pt x="15" y="136"/>
                    <a:pt x="18" y="139"/>
                    <a:pt x="18" y="139"/>
                  </a:cubicBezTo>
                  <a:cubicBezTo>
                    <a:pt x="18" y="140"/>
                    <a:pt x="14" y="141"/>
                    <a:pt x="15" y="143"/>
                  </a:cubicBezTo>
                  <a:cubicBezTo>
                    <a:pt x="16" y="145"/>
                    <a:pt x="20" y="145"/>
                    <a:pt x="22" y="146"/>
                  </a:cubicBezTo>
                  <a:cubicBezTo>
                    <a:pt x="23" y="148"/>
                    <a:pt x="19" y="152"/>
                    <a:pt x="19" y="154"/>
                  </a:cubicBezTo>
                  <a:cubicBezTo>
                    <a:pt x="18" y="155"/>
                    <a:pt x="21" y="155"/>
                    <a:pt x="21" y="156"/>
                  </a:cubicBezTo>
                  <a:cubicBezTo>
                    <a:pt x="22" y="158"/>
                    <a:pt x="16" y="158"/>
                    <a:pt x="15" y="158"/>
                  </a:cubicBezTo>
                  <a:cubicBezTo>
                    <a:pt x="13" y="156"/>
                    <a:pt x="12" y="151"/>
                    <a:pt x="9" y="153"/>
                  </a:cubicBezTo>
                  <a:cubicBezTo>
                    <a:pt x="5" y="155"/>
                    <a:pt x="2" y="159"/>
                    <a:pt x="0" y="164"/>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1" name="Google Shape;221;p2"/>
            <p:cNvSpPr/>
            <p:nvPr/>
          </p:nvSpPr>
          <p:spPr>
            <a:xfrm>
              <a:off x="5743690" y="4119869"/>
              <a:ext cx="299273" cy="32831"/>
            </a:xfrm>
            <a:custGeom>
              <a:rect b="b" l="l" r="r" t="t"/>
              <a:pathLst>
                <a:path extrusionOk="0" h="19" w="172">
                  <a:moveTo>
                    <a:pt x="170" y="3"/>
                  </a:moveTo>
                  <a:cubicBezTo>
                    <a:pt x="161" y="7"/>
                    <a:pt x="172" y="15"/>
                    <a:pt x="169" y="18"/>
                  </a:cubicBezTo>
                  <a:cubicBezTo>
                    <a:pt x="168" y="19"/>
                    <a:pt x="168" y="19"/>
                    <a:pt x="167" y="19"/>
                  </a:cubicBezTo>
                  <a:cubicBezTo>
                    <a:pt x="166" y="16"/>
                    <a:pt x="166" y="16"/>
                    <a:pt x="166" y="16"/>
                  </a:cubicBezTo>
                  <a:cubicBezTo>
                    <a:pt x="166" y="16"/>
                    <a:pt x="152" y="10"/>
                    <a:pt x="152" y="10"/>
                  </a:cubicBezTo>
                  <a:cubicBezTo>
                    <a:pt x="150" y="10"/>
                    <a:pt x="149" y="12"/>
                    <a:pt x="148" y="12"/>
                  </a:cubicBezTo>
                  <a:cubicBezTo>
                    <a:pt x="146" y="12"/>
                    <a:pt x="145" y="9"/>
                    <a:pt x="143" y="9"/>
                  </a:cubicBezTo>
                  <a:cubicBezTo>
                    <a:pt x="142" y="9"/>
                    <a:pt x="136" y="11"/>
                    <a:pt x="136" y="10"/>
                  </a:cubicBezTo>
                  <a:cubicBezTo>
                    <a:pt x="135" y="9"/>
                    <a:pt x="136" y="7"/>
                    <a:pt x="135" y="7"/>
                  </a:cubicBezTo>
                  <a:cubicBezTo>
                    <a:pt x="133" y="8"/>
                    <a:pt x="133" y="8"/>
                    <a:pt x="133" y="8"/>
                  </a:cubicBezTo>
                  <a:cubicBezTo>
                    <a:pt x="131" y="8"/>
                    <a:pt x="129" y="5"/>
                    <a:pt x="127" y="5"/>
                  </a:cubicBezTo>
                  <a:cubicBezTo>
                    <a:pt x="118" y="5"/>
                    <a:pt x="108" y="5"/>
                    <a:pt x="99" y="5"/>
                  </a:cubicBezTo>
                  <a:cubicBezTo>
                    <a:pt x="98" y="5"/>
                    <a:pt x="97" y="5"/>
                    <a:pt x="95" y="5"/>
                  </a:cubicBezTo>
                  <a:cubicBezTo>
                    <a:pt x="95" y="5"/>
                    <a:pt x="94" y="6"/>
                    <a:pt x="93" y="5"/>
                  </a:cubicBezTo>
                  <a:cubicBezTo>
                    <a:pt x="92" y="5"/>
                    <a:pt x="93" y="2"/>
                    <a:pt x="89" y="2"/>
                  </a:cubicBezTo>
                  <a:cubicBezTo>
                    <a:pt x="81" y="4"/>
                    <a:pt x="75" y="2"/>
                    <a:pt x="68" y="1"/>
                  </a:cubicBezTo>
                  <a:cubicBezTo>
                    <a:pt x="62" y="1"/>
                    <a:pt x="55" y="1"/>
                    <a:pt x="49" y="1"/>
                  </a:cubicBezTo>
                  <a:cubicBezTo>
                    <a:pt x="39" y="1"/>
                    <a:pt x="45" y="3"/>
                    <a:pt x="41" y="5"/>
                  </a:cubicBezTo>
                  <a:cubicBezTo>
                    <a:pt x="41" y="6"/>
                    <a:pt x="40" y="5"/>
                    <a:pt x="39" y="5"/>
                  </a:cubicBezTo>
                  <a:cubicBezTo>
                    <a:pt x="34" y="5"/>
                    <a:pt x="29" y="5"/>
                    <a:pt x="23" y="5"/>
                  </a:cubicBezTo>
                  <a:cubicBezTo>
                    <a:pt x="17" y="5"/>
                    <a:pt x="2" y="8"/>
                    <a:pt x="0"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2" name="Google Shape;222;p2"/>
            <p:cNvSpPr/>
            <p:nvPr/>
          </p:nvSpPr>
          <p:spPr>
            <a:xfrm>
              <a:off x="6657925" y="4032737"/>
              <a:ext cx="255077" cy="265179"/>
            </a:xfrm>
            <a:custGeom>
              <a:rect b="b" l="l" r="r" t="t"/>
              <a:pathLst>
                <a:path extrusionOk="0" h="153" w="147">
                  <a:moveTo>
                    <a:pt x="35" y="20"/>
                  </a:moveTo>
                  <a:cubicBezTo>
                    <a:pt x="41" y="15"/>
                    <a:pt x="32" y="31"/>
                    <a:pt x="32" y="31"/>
                  </a:cubicBezTo>
                  <a:cubicBezTo>
                    <a:pt x="32" y="35"/>
                    <a:pt x="36" y="34"/>
                    <a:pt x="35" y="39"/>
                  </a:cubicBezTo>
                  <a:cubicBezTo>
                    <a:pt x="34" y="41"/>
                    <a:pt x="30" y="46"/>
                    <a:pt x="31" y="48"/>
                  </a:cubicBezTo>
                  <a:cubicBezTo>
                    <a:pt x="34" y="48"/>
                    <a:pt x="34" y="48"/>
                    <a:pt x="34" y="48"/>
                  </a:cubicBezTo>
                  <a:cubicBezTo>
                    <a:pt x="35" y="48"/>
                    <a:pt x="35" y="51"/>
                    <a:pt x="36" y="51"/>
                  </a:cubicBezTo>
                  <a:cubicBezTo>
                    <a:pt x="37" y="49"/>
                    <a:pt x="37" y="49"/>
                    <a:pt x="37" y="49"/>
                  </a:cubicBezTo>
                  <a:cubicBezTo>
                    <a:pt x="39" y="47"/>
                    <a:pt x="39" y="51"/>
                    <a:pt x="40" y="52"/>
                  </a:cubicBezTo>
                  <a:cubicBezTo>
                    <a:pt x="43" y="54"/>
                    <a:pt x="42" y="50"/>
                    <a:pt x="44" y="54"/>
                  </a:cubicBezTo>
                  <a:cubicBezTo>
                    <a:pt x="45" y="55"/>
                    <a:pt x="47" y="54"/>
                    <a:pt x="47" y="57"/>
                  </a:cubicBezTo>
                  <a:cubicBezTo>
                    <a:pt x="46" y="58"/>
                    <a:pt x="27" y="79"/>
                    <a:pt x="25" y="80"/>
                  </a:cubicBezTo>
                  <a:cubicBezTo>
                    <a:pt x="23" y="82"/>
                    <a:pt x="19" y="81"/>
                    <a:pt x="18" y="83"/>
                  </a:cubicBezTo>
                  <a:cubicBezTo>
                    <a:pt x="18" y="83"/>
                    <a:pt x="18" y="87"/>
                    <a:pt x="18" y="87"/>
                  </a:cubicBezTo>
                  <a:cubicBezTo>
                    <a:pt x="17" y="89"/>
                    <a:pt x="13" y="89"/>
                    <a:pt x="11" y="91"/>
                  </a:cubicBezTo>
                  <a:cubicBezTo>
                    <a:pt x="10" y="94"/>
                    <a:pt x="12" y="98"/>
                    <a:pt x="11" y="100"/>
                  </a:cubicBezTo>
                  <a:cubicBezTo>
                    <a:pt x="10" y="103"/>
                    <a:pt x="5" y="110"/>
                    <a:pt x="5" y="112"/>
                  </a:cubicBezTo>
                  <a:cubicBezTo>
                    <a:pt x="3" y="117"/>
                    <a:pt x="4" y="123"/>
                    <a:pt x="3" y="129"/>
                  </a:cubicBezTo>
                  <a:cubicBezTo>
                    <a:pt x="3" y="131"/>
                    <a:pt x="0" y="149"/>
                    <a:pt x="1" y="151"/>
                  </a:cubicBezTo>
                  <a:cubicBezTo>
                    <a:pt x="2" y="151"/>
                    <a:pt x="6" y="149"/>
                    <a:pt x="8" y="149"/>
                  </a:cubicBezTo>
                  <a:cubicBezTo>
                    <a:pt x="10" y="149"/>
                    <a:pt x="8" y="153"/>
                    <a:pt x="11" y="153"/>
                  </a:cubicBezTo>
                  <a:cubicBezTo>
                    <a:pt x="16" y="152"/>
                    <a:pt x="19" y="144"/>
                    <a:pt x="21" y="142"/>
                  </a:cubicBezTo>
                  <a:cubicBezTo>
                    <a:pt x="22" y="142"/>
                    <a:pt x="37" y="140"/>
                    <a:pt x="38" y="140"/>
                  </a:cubicBezTo>
                  <a:cubicBezTo>
                    <a:pt x="58" y="140"/>
                    <a:pt x="77" y="140"/>
                    <a:pt x="97" y="140"/>
                  </a:cubicBezTo>
                  <a:cubicBezTo>
                    <a:pt x="101" y="140"/>
                    <a:pt x="105" y="140"/>
                    <a:pt x="110" y="140"/>
                  </a:cubicBezTo>
                  <a:cubicBezTo>
                    <a:pt x="111" y="140"/>
                    <a:pt x="113" y="140"/>
                    <a:pt x="114" y="140"/>
                  </a:cubicBezTo>
                  <a:cubicBezTo>
                    <a:pt x="115" y="140"/>
                    <a:pt x="116" y="141"/>
                    <a:pt x="116" y="140"/>
                  </a:cubicBezTo>
                  <a:cubicBezTo>
                    <a:pt x="117" y="140"/>
                    <a:pt x="116" y="139"/>
                    <a:pt x="116" y="138"/>
                  </a:cubicBezTo>
                  <a:cubicBezTo>
                    <a:pt x="116" y="137"/>
                    <a:pt x="116" y="135"/>
                    <a:pt x="116" y="134"/>
                  </a:cubicBezTo>
                  <a:cubicBezTo>
                    <a:pt x="116" y="128"/>
                    <a:pt x="118" y="122"/>
                    <a:pt x="118" y="117"/>
                  </a:cubicBezTo>
                  <a:cubicBezTo>
                    <a:pt x="118" y="115"/>
                    <a:pt x="116" y="113"/>
                    <a:pt x="116" y="111"/>
                  </a:cubicBezTo>
                  <a:cubicBezTo>
                    <a:pt x="116" y="109"/>
                    <a:pt x="120" y="106"/>
                    <a:pt x="121" y="104"/>
                  </a:cubicBezTo>
                  <a:cubicBezTo>
                    <a:pt x="122" y="102"/>
                    <a:pt x="122" y="99"/>
                    <a:pt x="123" y="97"/>
                  </a:cubicBezTo>
                  <a:cubicBezTo>
                    <a:pt x="124" y="96"/>
                    <a:pt x="128" y="94"/>
                    <a:pt x="129" y="91"/>
                  </a:cubicBezTo>
                  <a:cubicBezTo>
                    <a:pt x="131" y="90"/>
                    <a:pt x="131" y="85"/>
                    <a:pt x="133" y="83"/>
                  </a:cubicBezTo>
                  <a:cubicBezTo>
                    <a:pt x="134" y="83"/>
                    <a:pt x="138" y="82"/>
                    <a:pt x="140" y="80"/>
                  </a:cubicBezTo>
                  <a:cubicBezTo>
                    <a:pt x="142" y="79"/>
                    <a:pt x="139" y="77"/>
                    <a:pt x="140" y="76"/>
                  </a:cubicBezTo>
                  <a:cubicBezTo>
                    <a:pt x="140" y="73"/>
                    <a:pt x="144" y="71"/>
                    <a:pt x="145" y="69"/>
                  </a:cubicBezTo>
                  <a:cubicBezTo>
                    <a:pt x="147" y="63"/>
                    <a:pt x="141" y="41"/>
                    <a:pt x="138" y="37"/>
                  </a:cubicBezTo>
                  <a:cubicBezTo>
                    <a:pt x="137" y="36"/>
                    <a:pt x="134" y="36"/>
                    <a:pt x="134" y="34"/>
                  </a:cubicBezTo>
                  <a:cubicBezTo>
                    <a:pt x="133" y="33"/>
                    <a:pt x="134" y="31"/>
                    <a:pt x="133" y="30"/>
                  </a:cubicBezTo>
                  <a:cubicBezTo>
                    <a:pt x="133" y="30"/>
                    <a:pt x="130" y="28"/>
                    <a:pt x="130" y="28"/>
                  </a:cubicBezTo>
                  <a:cubicBezTo>
                    <a:pt x="127" y="23"/>
                    <a:pt x="132" y="19"/>
                    <a:pt x="130" y="15"/>
                  </a:cubicBezTo>
                  <a:cubicBezTo>
                    <a:pt x="130" y="14"/>
                    <a:pt x="124" y="12"/>
                    <a:pt x="123" y="12"/>
                  </a:cubicBezTo>
                  <a:cubicBezTo>
                    <a:pt x="120" y="10"/>
                    <a:pt x="126" y="11"/>
                    <a:pt x="124" y="9"/>
                  </a:cubicBezTo>
                  <a:cubicBezTo>
                    <a:pt x="120" y="9"/>
                    <a:pt x="120" y="9"/>
                    <a:pt x="120" y="9"/>
                  </a:cubicBezTo>
                  <a:cubicBezTo>
                    <a:pt x="120" y="7"/>
                    <a:pt x="122" y="3"/>
                    <a:pt x="118"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3" name="Google Shape;223;p2"/>
            <p:cNvSpPr/>
            <p:nvPr/>
          </p:nvSpPr>
          <p:spPr>
            <a:xfrm>
              <a:off x="6627619" y="4339587"/>
              <a:ext cx="94707" cy="97232"/>
            </a:xfrm>
            <a:custGeom>
              <a:rect b="b" l="l" r="r" t="t"/>
              <a:pathLst>
                <a:path extrusionOk="0" h="56" w="54">
                  <a:moveTo>
                    <a:pt x="45" y="0"/>
                  </a:moveTo>
                  <a:cubicBezTo>
                    <a:pt x="44" y="1"/>
                    <a:pt x="40" y="8"/>
                    <a:pt x="40" y="8"/>
                  </a:cubicBezTo>
                  <a:cubicBezTo>
                    <a:pt x="41" y="9"/>
                    <a:pt x="43" y="7"/>
                    <a:pt x="43" y="8"/>
                  </a:cubicBezTo>
                  <a:cubicBezTo>
                    <a:pt x="43" y="9"/>
                    <a:pt x="37" y="14"/>
                    <a:pt x="42" y="16"/>
                  </a:cubicBezTo>
                  <a:cubicBezTo>
                    <a:pt x="44" y="14"/>
                    <a:pt x="44" y="14"/>
                    <a:pt x="44" y="14"/>
                  </a:cubicBezTo>
                  <a:cubicBezTo>
                    <a:pt x="45" y="14"/>
                    <a:pt x="47" y="16"/>
                    <a:pt x="49" y="17"/>
                  </a:cubicBezTo>
                  <a:cubicBezTo>
                    <a:pt x="50" y="17"/>
                    <a:pt x="51" y="15"/>
                    <a:pt x="51" y="16"/>
                  </a:cubicBezTo>
                  <a:cubicBezTo>
                    <a:pt x="54" y="21"/>
                    <a:pt x="50" y="24"/>
                    <a:pt x="47" y="25"/>
                  </a:cubicBezTo>
                  <a:cubicBezTo>
                    <a:pt x="46" y="26"/>
                    <a:pt x="45" y="26"/>
                    <a:pt x="45" y="27"/>
                  </a:cubicBezTo>
                  <a:cubicBezTo>
                    <a:pt x="45" y="27"/>
                    <a:pt x="46" y="27"/>
                    <a:pt x="47" y="27"/>
                  </a:cubicBezTo>
                  <a:cubicBezTo>
                    <a:pt x="47" y="30"/>
                    <a:pt x="42" y="30"/>
                    <a:pt x="41" y="32"/>
                  </a:cubicBezTo>
                  <a:cubicBezTo>
                    <a:pt x="40" y="33"/>
                    <a:pt x="41" y="37"/>
                    <a:pt x="39" y="38"/>
                  </a:cubicBezTo>
                  <a:cubicBezTo>
                    <a:pt x="39" y="38"/>
                    <a:pt x="38" y="37"/>
                    <a:pt x="38" y="37"/>
                  </a:cubicBezTo>
                  <a:cubicBezTo>
                    <a:pt x="35" y="38"/>
                    <a:pt x="30" y="54"/>
                    <a:pt x="21" y="56"/>
                  </a:cubicBezTo>
                  <a:cubicBezTo>
                    <a:pt x="20" y="56"/>
                    <a:pt x="20" y="56"/>
                    <a:pt x="19" y="56"/>
                  </a:cubicBezTo>
                  <a:cubicBezTo>
                    <a:pt x="18" y="56"/>
                    <a:pt x="16" y="56"/>
                    <a:pt x="15" y="56"/>
                  </a:cubicBezTo>
                  <a:cubicBezTo>
                    <a:pt x="14" y="56"/>
                    <a:pt x="14" y="56"/>
                    <a:pt x="13" y="56"/>
                  </a:cubicBezTo>
                  <a:cubicBezTo>
                    <a:pt x="12" y="55"/>
                    <a:pt x="13" y="49"/>
                    <a:pt x="12" y="48"/>
                  </a:cubicBezTo>
                  <a:cubicBezTo>
                    <a:pt x="11" y="45"/>
                    <a:pt x="9" y="43"/>
                    <a:pt x="8" y="41"/>
                  </a:cubicBezTo>
                  <a:cubicBezTo>
                    <a:pt x="7" y="35"/>
                    <a:pt x="8" y="26"/>
                    <a:pt x="8" y="20"/>
                  </a:cubicBezTo>
                  <a:cubicBezTo>
                    <a:pt x="8" y="17"/>
                    <a:pt x="0" y="11"/>
                    <a:pt x="3" y="1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4" name="Google Shape;224;p2"/>
            <p:cNvSpPr/>
            <p:nvPr/>
          </p:nvSpPr>
          <p:spPr>
            <a:xfrm>
              <a:off x="6763997" y="4275186"/>
              <a:ext cx="94707" cy="0"/>
            </a:xfrm>
            <a:custGeom>
              <a:rect b="b" l="l" r="r" t="t"/>
              <a:pathLst>
                <a:path extrusionOk="0" h="120000" w="55">
                  <a:moveTo>
                    <a:pt x="0" y="0"/>
                  </a:moveTo>
                  <a:cubicBezTo>
                    <a:pt x="18" y="0"/>
                    <a:pt x="37" y="0"/>
                    <a:pt x="55"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5" name="Google Shape;225;p2"/>
            <p:cNvSpPr/>
            <p:nvPr/>
          </p:nvSpPr>
          <p:spPr>
            <a:xfrm>
              <a:off x="6858703" y="4275186"/>
              <a:ext cx="241187" cy="174260"/>
            </a:xfrm>
            <a:custGeom>
              <a:rect b="b" l="l" r="r" t="t"/>
              <a:pathLst>
                <a:path extrusionOk="0" h="100" w="139">
                  <a:moveTo>
                    <a:pt x="0" y="0"/>
                  </a:moveTo>
                  <a:cubicBezTo>
                    <a:pt x="6" y="0"/>
                    <a:pt x="32" y="17"/>
                    <a:pt x="39" y="21"/>
                  </a:cubicBezTo>
                  <a:cubicBezTo>
                    <a:pt x="54" y="30"/>
                    <a:pt x="69" y="38"/>
                    <a:pt x="83" y="47"/>
                  </a:cubicBezTo>
                  <a:cubicBezTo>
                    <a:pt x="86" y="48"/>
                    <a:pt x="98" y="54"/>
                    <a:pt x="99" y="56"/>
                  </a:cubicBezTo>
                  <a:cubicBezTo>
                    <a:pt x="102" y="61"/>
                    <a:pt x="96" y="67"/>
                    <a:pt x="97" y="68"/>
                  </a:cubicBezTo>
                  <a:cubicBezTo>
                    <a:pt x="98" y="68"/>
                    <a:pt x="101" y="69"/>
                    <a:pt x="101" y="69"/>
                  </a:cubicBezTo>
                  <a:cubicBezTo>
                    <a:pt x="102" y="72"/>
                    <a:pt x="102" y="72"/>
                    <a:pt x="102" y="72"/>
                  </a:cubicBezTo>
                  <a:cubicBezTo>
                    <a:pt x="107" y="78"/>
                    <a:pt x="131" y="95"/>
                    <a:pt x="139" y="10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6" name="Google Shape;226;p2"/>
            <p:cNvSpPr/>
            <p:nvPr/>
          </p:nvSpPr>
          <p:spPr>
            <a:xfrm>
              <a:off x="6560693" y="3994854"/>
              <a:ext cx="319478" cy="73240"/>
            </a:xfrm>
            <a:custGeom>
              <a:rect b="b" l="l" r="r" t="t"/>
              <a:pathLst>
                <a:path extrusionOk="0" h="42" w="184">
                  <a:moveTo>
                    <a:pt x="0" y="0"/>
                  </a:moveTo>
                  <a:cubicBezTo>
                    <a:pt x="3" y="2"/>
                    <a:pt x="7" y="6"/>
                    <a:pt x="9" y="8"/>
                  </a:cubicBezTo>
                  <a:cubicBezTo>
                    <a:pt x="9" y="11"/>
                    <a:pt x="9" y="11"/>
                    <a:pt x="9" y="11"/>
                  </a:cubicBezTo>
                  <a:cubicBezTo>
                    <a:pt x="9" y="11"/>
                    <a:pt x="8" y="12"/>
                    <a:pt x="9" y="12"/>
                  </a:cubicBezTo>
                  <a:cubicBezTo>
                    <a:pt x="10" y="14"/>
                    <a:pt x="14" y="12"/>
                    <a:pt x="15" y="13"/>
                  </a:cubicBezTo>
                  <a:cubicBezTo>
                    <a:pt x="16" y="17"/>
                    <a:pt x="16" y="17"/>
                    <a:pt x="16" y="17"/>
                  </a:cubicBezTo>
                  <a:cubicBezTo>
                    <a:pt x="18" y="19"/>
                    <a:pt x="21" y="18"/>
                    <a:pt x="23" y="19"/>
                  </a:cubicBezTo>
                  <a:cubicBezTo>
                    <a:pt x="24" y="20"/>
                    <a:pt x="24" y="22"/>
                    <a:pt x="26" y="21"/>
                  </a:cubicBezTo>
                  <a:cubicBezTo>
                    <a:pt x="27" y="20"/>
                    <a:pt x="35" y="14"/>
                    <a:pt x="35" y="14"/>
                  </a:cubicBezTo>
                  <a:cubicBezTo>
                    <a:pt x="38" y="13"/>
                    <a:pt x="47" y="19"/>
                    <a:pt x="48" y="19"/>
                  </a:cubicBezTo>
                  <a:cubicBezTo>
                    <a:pt x="49" y="18"/>
                    <a:pt x="52" y="11"/>
                    <a:pt x="54" y="10"/>
                  </a:cubicBezTo>
                  <a:cubicBezTo>
                    <a:pt x="55" y="9"/>
                    <a:pt x="62" y="12"/>
                    <a:pt x="63" y="13"/>
                  </a:cubicBezTo>
                  <a:cubicBezTo>
                    <a:pt x="63" y="14"/>
                    <a:pt x="62" y="17"/>
                    <a:pt x="62" y="18"/>
                  </a:cubicBezTo>
                  <a:cubicBezTo>
                    <a:pt x="63" y="20"/>
                    <a:pt x="64" y="18"/>
                    <a:pt x="65" y="19"/>
                  </a:cubicBezTo>
                  <a:cubicBezTo>
                    <a:pt x="68" y="20"/>
                    <a:pt x="65" y="20"/>
                    <a:pt x="66" y="22"/>
                  </a:cubicBezTo>
                  <a:cubicBezTo>
                    <a:pt x="67" y="23"/>
                    <a:pt x="70" y="24"/>
                    <a:pt x="71" y="25"/>
                  </a:cubicBezTo>
                  <a:cubicBezTo>
                    <a:pt x="71" y="25"/>
                    <a:pt x="73" y="29"/>
                    <a:pt x="73" y="29"/>
                  </a:cubicBezTo>
                  <a:cubicBezTo>
                    <a:pt x="75" y="31"/>
                    <a:pt x="80" y="30"/>
                    <a:pt x="82" y="32"/>
                  </a:cubicBezTo>
                  <a:cubicBezTo>
                    <a:pt x="84" y="33"/>
                    <a:pt x="82" y="37"/>
                    <a:pt x="83" y="38"/>
                  </a:cubicBezTo>
                  <a:cubicBezTo>
                    <a:pt x="84" y="41"/>
                    <a:pt x="87" y="36"/>
                    <a:pt x="88" y="37"/>
                  </a:cubicBezTo>
                  <a:cubicBezTo>
                    <a:pt x="90" y="37"/>
                    <a:pt x="90" y="41"/>
                    <a:pt x="91" y="42"/>
                  </a:cubicBezTo>
                  <a:cubicBezTo>
                    <a:pt x="91" y="42"/>
                    <a:pt x="93" y="37"/>
                    <a:pt x="93" y="37"/>
                  </a:cubicBezTo>
                  <a:cubicBezTo>
                    <a:pt x="94" y="36"/>
                    <a:pt x="98" y="34"/>
                    <a:pt x="99" y="33"/>
                  </a:cubicBezTo>
                  <a:cubicBezTo>
                    <a:pt x="103" y="32"/>
                    <a:pt x="105" y="37"/>
                    <a:pt x="108" y="37"/>
                  </a:cubicBezTo>
                  <a:cubicBezTo>
                    <a:pt x="112" y="38"/>
                    <a:pt x="113" y="33"/>
                    <a:pt x="116" y="33"/>
                  </a:cubicBezTo>
                  <a:cubicBezTo>
                    <a:pt x="118" y="33"/>
                    <a:pt x="119" y="38"/>
                    <a:pt x="120" y="39"/>
                  </a:cubicBezTo>
                  <a:cubicBezTo>
                    <a:pt x="120" y="39"/>
                    <a:pt x="126" y="41"/>
                    <a:pt x="126" y="41"/>
                  </a:cubicBezTo>
                  <a:cubicBezTo>
                    <a:pt x="126" y="38"/>
                    <a:pt x="126" y="38"/>
                    <a:pt x="126" y="38"/>
                  </a:cubicBezTo>
                  <a:cubicBezTo>
                    <a:pt x="127" y="37"/>
                    <a:pt x="130" y="35"/>
                    <a:pt x="131" y="35"/>
                  </a:cubicBezTo>
                  <a:cubicBezTo>
                    <a:pt x="132" y="34"/>
                    <a:pt x="133" y="35"/>
                    <a:pt x="134" y="35"/>
                  </a:cubicBezTo>
                  <a:cubicBezTo>
                    <a:pt x="135" y="35"/>
                    <a:pt x="136" y="35"/>
                    <a:pt x="138" y="35"/>
                  </a:cubicBezTo>
                  <a:cubicBezTo>
                    <a:pt x="138" y="35"/>
                    <a:pt x="139" y="35"/>
                    <a:pt x="140" y="35"/>
                  </a:cubicBezTo>
                  <a:cubicBezTo>
                    <a:pt x="142" y="34"/>
                    <a:pt x="145" y="31"/>
                    <a:pt x="148" y="31"/>
                  </a:cubicBezTo>
                  <a:cubicBezTo>
                    <a:pt x="150" y="31"/>
                    <a:pt x="155" y="37"/>
                    <a:pt x="161" y="35"/>
                  </a:cubicBezTo>
                  <a:cubicBezTo>
                    <a:pt x="167" y="32"/>
                    <a:pt x="178" y="14"/>
                    <a:pt x="184" y="11"/>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7" name="Google Shape;227;p2"/>
            <p:cNvSpPr/>
            <p:nvPr/>
          </p:nvSpPr>
          <p:spPr>
            <a:xfrm>
              <a:off x="6709698" y="4609817"/>
              <a:ext cx="98495" cy="58086"/>
            </a:xfrm>
            <a:custGeom>
              <a:rect b="b" l="l" r="r" t="t"/>
              <a:pathLst>
                <a:path extrusionOk="0" h="33" w="57">
                  <a:moveTo>
                    <a:pt x="0" y="0"/>
                  </a:moveTo>
                  <a:cubicBezTo>
                    <a:pt x="10" y="19"/>
                    <a:pt x="14" y="6"/>
                    <a:pt x="21" y="13"/>
                  </a:cubicBezTo>
                  <a:cubicBezTo>
                    <a:pt x="22" y="15"/>
                    <a:pt x="20" y="19"/>
                    <a:pt x="24" y="20"/>
                  </a:cubicBezTo>
                  <a:cubicBezTo>
                    <a:pt x="25" y="20"/>
                    <a:pt x="30" y="18"/>
                    <a:pt x="31" y="20"/>
                  </a:cubicBezTo>
                  <a:cubicBezTo>
                    <a:pt x="32" y="21"/>
                    <a:pt x="29" y="24"/>
                    <a:pt x="32" y="24"/>
                  </a:cubicBezTo>
                  <a:cubicBezTo>
                    <a:pt x="35" y="24"/>
                    <a:pt x="41" y="24"/>
                    <a:pt x="45" y="27"/>
                  </a:cubicBezTo>
                  <a:cubicBezTo>
                    <a:pt x="45" y="27"/>
                    <a:pt x="45" y="29"/>
                    <a:pt x="46" y="29"/>
                  </a:cubicBezTo>
                  <a:cubicBezTo>
                    <a:pt x="48" y="30"/>
                    <a:pt x="50" y="29"/>
                    <a:pt x="52" y="30"/>
                  </a:cubicBezTo>
                  <a:cubicBezTo>
                    <a:pt x="54" y="31"/>
                    <a:pt x="55" y="32"/>
                    <a:pt x="57" y="33"/>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8" name="Google Shape;228;p2"/>
            <p:cNvSpPr/>
            <p:nvPr/>
          </p:nvSpPr>
          <p:spPr>
            <a:xfrm>
              <a:off x="6813244" y="4770186"/>
              <a:ext cx="119962" cy="257602"/>
            </a:xfrm>
            <a:custGeom>
              <a:rect b="b" l="l" r="r" t="t"/>
              <a:pathLst>
                <a:path extrusionOk="0" h="149" w="69">
                  <a:moveTo>
                    <a:pt x="48" y="0"/>
                  </a:moveTo>
                  <a:cubicBezTo>
                    <a:pt x="45" y="0"/>
                    <a:pt x="43" y="0"/>
                    <a:pt x="41" y="0"/>
                  </a:cubicBezTo>
                  <a:cubicBezTo>
                    <a:pt x="41" y="0"/>
                    <a:pt x="40" y="0"/>
                    <a:pt x="39" y="0"/>
                  </a:cubicBezTo>
                  <a:cubicBezTo>
                    <a:pt x="39" y="0"/>
                    <a:pt x="39" y="4"/>
                    <a:pt x="39" y="5"/>
                  </a:cubicBezTo>
                  <a:cubicBezTo>
                    <a:pt x="37" y="8"/>
                    <a:pt x="33" y="12"/>
                    <a:pt x="32" y="15"/>
                  </a:cubicBezTo>
                  <a:cubicBezTo>
                    <a:pt x="31" y="20"/>
                    <a:pt x="35" y="27"/>
                    <a:pt x="35" y="32"/>
                  </a:cubicBezTo>
                  <a:cubicBezTo>
                    <a:pt x="35" y="32"/>
                    <a:pt x="35" y="36"/>
                    <a:pt x="35" y="36"/>
                  </a:cubicBezTo>
                  <a:cubicBezTo>
                    <a:pt x="35" y="38"/>
                    <a:pt x="35" y="41"/>
                    <a:pt x="35" y="43"/>
                  </a:cubicBezTo>
                  <a:cubicBezTo>
                    <a:pt x="35" y="44"/>
                    <a:pt x="35" y="45"/>
                    <a:pt x="36" y="45"/>
                  </a:cubicBezTo>
                  <a:cubicBezTo>
                    <a:pt x="36" y="46"/>
                    <a:pt x="35" y="47"/>
                    <a:pt x="36" y="47"/>
                  </a:cubicBezTo>
                  <a:cubicBezTo>
                    <a:pt x="37" y="53"/>
                    <a:pt x="39" y="50"/>
                    <a:pt x="43" y="51"/>
                  </a:cubicBezTo>
                  <a:cubicBezTo>
                    <a:pt x="45" y="52"/>
                    <a:pt x="46" y="54"/>
                    <a:pt x="47" y="55"/>
                  </a:cubicBezTo>
                  <a:cubicBezTo>
                    <a:pt x="51" y="58"/>
                    <a:pt x="67" y="79"/>
                    <a:pt x="68" y="83"/>
                  </a:cubicBezTo>
                  <a:cubicBezTo>
                    <a:pt x="69" y="88"/>
                    <a:pt x="65" y="92"/>
                    <a:pt x="65" y="97"/>
                  </a:cubicBezTo>
                  <a:cubicBezTo>
                    <a:pt x="65" y="99"/>
                    <a:pt x="66" y="101"/>
                    <a:pt x="66" y="103"/>
                  </a:cubicBezTo>
                  <a:cubicBezTo>
                    <a:pt x="66" y="105"/>
                    <a:pt x="64" y="119"/>
                    <a:pt x="63" y="120"/>
                  </a:cubicBezTo>
                  <a:cubicBezTo>
                    <a:pt x="61" y="123"/>
                    <a:pt x="56" y="121"/>
                    <a:pt x="54" y="122"/>
                  </a:cubicBezTo>
                  <a:cubicBezTo>
                    <a:pt x="49" y="123"/>
                    <a:pt x="51" y="128"/>
                    <a:pt x="49" y="131"/>
                  </a:cubicBezTo>
                  <a:cubicBezTo>
                    <a:pt x="48" y="132"/>
                    <a:pt x="46" y="132"/>
                    <a:pt x="46" y="133"/>
                  </a:cubicBezTo>
                  <a:cubicBezTo>
                    <a:pt x="45" y="135"/>
                    <a:pt x="48" y="136"/>
                    <a:pt x="49" y="137"/>
                  </a:cubicBezTo>
                  <a:cubicBezTo>
                    <a:pt x="50" y="138"/>
                    <a:pt x="50" y="148"/>
                    <a:pt x="49" y="149"/>
                  </a:cubicBezTo>
                  <a:cubicBezTo>
                    <a:pt x="48" y="149"/>
                    <a:pt x="48" y="149"/>
                    <a:pt x="47" y="149"/>
                  </a:cubicBezTo>
                  <a:cubicBezTo>
                    <a:pt x="46" y="148"/>
                    <a:pt x="46" y="148"/>
                    <a:pt x="45" y="148"/>
                  </a:cubicBezTo>
                  <a:cubicBezTo>
                    <a:pt x="45" y="148"/>
                    <a:pt x="44" y="149"/>
                    <a:pt x="44" y="148"/>
                  </a:cubicBezTo>
                  <a:cubicBezTo>
                    <a:pt x="41" y="146"/>
                    <a:pt x="46" y="143"/>
                    <a:pt x="46" y="140"/>
                  </a:cubicBezTo>
                  <a:cubicBezTo>
                    <a:pt x="46" y="140"/>
                    <a:pt x="44" y="140"/>
                    <a:pt x="43" y="140"/>
                  </a:cubicBezTo>
                  <a:cubicBezTo>
                    <a:pt x="42" y="140"/>
                    <a:pt x="40" y="137"/>
                    <a:pt x="39" y="136"/>
                  </a:cubicBezTo>
                  <a:cubicBezTo>
                    <a:pt x="37" y="134"/>
                    <a:pt x="33" y="129"/>
                    <a:pt x="32" y="126"/>
                  </a:cubicBezTo>
                  <a:cubicBezTo>
                    <a:pt x="30" y="125"/>
                    <a:pt x="29" y="127"/>
                    <a:pt x="28" y="124"/>
                  </a:cubicBezTo>
                  <a:cubicBezTo>
                    <a:pt x="28" y="124"/>
                    <a:pt x="29" y="120"/>
                    <a:pt x="29" y="120"/>
                  </a:cubicBezTo>
                  <a:cubicBezTo>
                    <a:pt x="28" y="118"/>
                    <a:pt x="25" y="117"/>
                    <a:pt x="24" y="116"/>
                  </a:cubicBezTo>
                  <a:cubicBezTo>
                    <a:pt x="23" y="113"/>
                    <a:pt x="28" y="110"/>
                    <a:pt x="29" y="109"/>
                  </a:cubicBezTo>
                  <a:cubicBezTo>
                    <a:pt x="30" y="106"/>
                    <a:pt x="30" y="103"/>
                    <a:pt x="32" y="101"/>
                  </a:cubicBezTo>
                  <a:cubicBezTo>
                    <a:pt x="33" y="100"/>
                    <a:pt x="34" y="100"/>
                    <a:pt x="34" y="98"/>
                  </a:cubicBezTo>
                  <a:cubicBezTo>
                    <a:pt x="35" y="96"/>
                    <a:pt x="34" y="80"/>
                    <a:pt x="33" y="80"/>
                  </a:cubicBezTo>
                  <a:cubicBezTo>
                    <a:pt x="31" y="78"/>
                    <a:pt x="32" y="78"/>
                    <a:pt x="30" y="76"/>
                  </a:cubicBezTo>
                  <a:cubicBezTo>
                    <a:pt x="30" y="76"/>
                    <a:pt x="29" y="76"/>
                    <a:pt x="29" y="76"/>
                  </a:cubicBezTo>
                  <a:cubicBezTo>
                    <a:pt x="24" y="76"/>
                    <a:pt x="19" y="79"/>
                    <a:pt x="15" y="79"/>
                  </a:cubicBezTo>
                  <a:cubicBezTo>
                    <a:pt x="14" y="79"/>
                    <a:pt x="13" y="77"/>
                    <a:pt x="13" y="77"/>
                  </a:cubicBezTo>
                  <a:cubicBezTo>
                    <a:pt x="11" y="77"/>
                    <a:pt x="12" y="82"/>
                    <a:pt x="10" y="80"/>
                  </a:cubicBezTo>
                  <a:cubicBezTo>
                    <a:pt x="7" y="76"/>
                    <a:pt x="1" y="65"/>
                    <a:pt x="0" y="65"/>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9" name="Google Shape;229;p2"/>
            <p:cNvSpPr/>
            <p:nvPr/>
          </p:nvSpPr>
          <p:spPr>
            <a:xfrm>
              <a:off x="6305616" y="4733566"/>
              <a:ext cx="97232" cy="308112"/>
            </a:xfrm>
            <a:custGeom>
              <a:rect b="b" l="l" r="r" t="t"/>
              <a:pathLst>
                <a:path extrusionOk="0" h="178" w="56">
                  <a:moveTo>
                    <a:pt x="53" y="0"/>
                  </a:moveTo>
                  <a:cubicBezTo>
                    <a:pt x="54" y="4"/>
                    <a:pt x="56" y="10"/>
                    <a:pt x="55" y="14"/>
                  </a:cubicBezTo>
                  <a:cubicBezTo>
                    <a:pt x="54" y="20"/>
                    <a:pt x="51" y="29"/>
                    <a:pt x="52" y="35"/>
                  </a:cubicBezTo>
                  <a:cubicBezTo>
                    <a:pt x="53" y="37"/>
                    <a:pt x="55" y="37"/>
                    <a:pt x="55" y="40"/>
                  </a:cubicBezTo>
                  <a:cubicBezTo>
                    <a:pt x="54" y="43"/>
                    <a:pt x="49" y="47"/>
                    <a:pt x="50" y="51"/>
                  </a:cubicBezTo>
                  <a:cubicBezTo>
                    <a:pt x="50" y="52"/>
                    <a:pt x="54" y="55"/>
                    <a:pt x="54" y="56"/>
                  </a:cubicBezTo>
                  <a:cubicBezTo>
                    <a:pt x="53" y="56"/>
                    <a:pt x="52" y="56"/>
                    <a:pt x="52" y="56"/>
                  </a:cubicBezTo>
                  <a:cubicBezTo>
                    <a:pt x="51" y="56"/>
                    <a:pt x="50" y="56"/>
                    <a:pt x="50" y="56"/>
                  </a:cubicBezTo>
                  <a:cubicBezTo>
                    <a:pt x="49" y="56"/>
                    <a:pt x="48" y="56"/>
                    <a:pt x="48" y="56"/>
                  </a:cubicBezTo>
                  <a:cubicBezTo>
                    <a:pt x="46" y="56"/>
                    <a:pt x="44" y="56"/>
                    <a:pt x="42" y="56"/>
                  </a:cubicBezTo>
                  <a:cubicBezTo>
                    <a:pt x="32" y="56"/>
                    <a:pt x="21" y="56"/>
                    <a:pt x="11" y="56"/>
                  </a:cubicBezTo>
                  <a:cubicBezTo>
                    <a:pt x="9" y="56"/>
                    <a:pt x="6" y="56"/>
                    <a:pt x="3" y="56"/>
                  </a:cubicBezTo>
                  <a:cubicBezTo>
                    <a:pt x="2" y="56"/>
                    <a:pt x="1" y="56"/>
                    <a:pt x="1" y="56"/>
                  </a:cubicBezTo>
                  <a:cubicBezTo>
                    <a:pt x="0" y="57"/>
                    <a:pt x="1" y="87"/>
                    <a:pt x="0" y="90"/>
                  </a:cubicBezTo>
                  <a:cubicBezTo>
                    <a:pt x="0" y="102"/>
                    <a:pt x="0" y="115"/>
                    <a:pt x="0" y="127"/>
                  </a:cubicBezTo>
                  <a:cubicBezTo>
                    <a:pt x="0" y="130"/>
                    <a:pt x="0" y="133"/>
                    <a:pt x="0" y="136"/>
                  </a:cubicBezTo>
                  <a:cubicBezTo>
                    <a:pt x="0" y="136"/>
                    <a:pt x="0" y="137"/>
                    <a:pt x="0" y="138"/>
                  </a:cubicBezTo>
                  <a:cubicBezTo>
                    <a:pt x="0" y="139"/>
                    <a:pt x="0" y="139"/>
                    <a:pt x="0" y="140"/>
                  </a:cubicBezTo>
                  <a:cubicBezTo>
                    <a:pt x="0" y="140"/>
                    <a:pt x="3" y="149"/>
                    <a:pt x="4" y="149"/>
                  </a:cubicBezTo>
                  <a:cubicBezTo>
                    <a:pt x="4" y="150"/>
                    <a:pt x="7" y="151"/>
                    <a:pt x="8" y="152"/>
                  </a:cubicBezTo>
                  <a:cubicBezTo>
                    <a:pt x="18" y="162"/>
                    <a:pt x="26" y="172"/>
                    <a:pt x="38" y="178"/>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0" name="Google Shape;230;p2"/>
            <p:cNvSpPr/>
            <p:nvPr/>
          </p:nvSpPr>
          <p:spPr>
            <a:xfrm>
              <a:off x="6729902" y="5468490"/>
              <a:ext cx="31569" cy="1263"/>
            </a:xfrm>
            <a:custGeom>
              <a:rect b="b" l="l" r="r" t="t"/>
              <a:pathLst>
                <a:path extrusionOk="0" h="1" w="18">
                  <a:moveTo>
                    <a:pt x="0" y="0"/>
                  </a:moveTo>
                  <a:cubicBezTo>
                    <a:pt x="6" y="1"/>
                    <a:pt x="12" y="1"/>
                    <a:pt x="18" y="1"/>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1" name="Google Shape;231;p2"/>
            <p:cNvSpPr/>
            <p:nvPr/>
          </p:nvSpPr>
          <p:spPr>
            <a:xfrm>
              <a:off x="6215960" y="4954548"/>
              <a:ext cx="583393" cy="510153"/>
            </a:xfrm>
            <a:custGeom>
              <a:rect b="b" l="l" r="r" t="t"/>
              <a:pathLst>
                <a:path extrusionOk="0" h="294" w="337">
                  <a:moveTo>
                    <a:pt x="270" y="0"/>
                  </a:moveTo>
                  <a:cubicBezTo>
                    <a:pt x="270" y="2"/>
                    <a:pt x="270" y="5"/>
                    <a:pt x="270" y="8"/>
                  </a:cubicBezTo>
                  <a:cubicBezTo>
                    <a:pt x="270" y="8"/>
                    <a:pt x="270" y="9"/>
                    <a:pt x="270" y="10"/>
                  </a:cubicBezTo>
                  <a:cubicBezTo>
                    <a:pt x="270" y="10"/>
                    <a:pt x="271" y="10"/>
                    <a:pt x="272" y="10"/>
                  </a:cubicBezTo>
                  <a:cubicBezTo>
                    <a:pt x="273" y="10"/>
                    <a:pt x="273" y="10"/>
                    <a:pt x="274" y="10"/>
                  </a:cubicBezTo>
                  <a:cubicBezTo>
                    <a:pt x="276" y="10"/>
                    <a:pt x="279" y="10"/>
                    <a:pt x="282" y="10"/>
                  </a:cubicBezTo>
                  <a:cubicBezTo>
                    <a:pt x="282" y="10"/>
                    <a:pt x="283" y="9"/>
                    <a:pt x="283" y="9"/>
                  </a:cubicBezTo>
                  <a:cubicBezTo>
                    <a:pt x="284" y="10"/>
                    <a:pt x="284" y="11"/>
                    <a:pt x="285" y="11"/>
                  </a:cubicBezTo>
                  <a:cubicBezTo>
                    <a:pt x="286" y="11"/>
                    <a:pt x="290" y="9"/>
                    <a:pt x="293" y="11"/>
                  </a:cubicBezTo>
                  <a:cubicBezTo>
                    <a:pt x="294" y="11"/>
                    <a:pt x="295" y="13"/>
                    <a:pt x="296" y="14"/>
                  </a:cubicBezTo>
                  <a:cubicBezTo>
                    <a:pt x="298" y="16"/>
                    <a:pt x="302" y="14"/>
                    <a:pt x="305" y="16"/>
                  </a:cubicBezTo>
                  <a:cubicBezTo>
                    <a:pt x="306" y="17"/>
                    <a:pt x="306" y="20"/>
                    <a:pt x="308" y="21"/>
                  </a:cubicBezTo>
                  <a:cubicBezTo>
                    <a:pt x="310" y="23"/>
                    <a:pt x="314" y="21"/>
                    <a:pt x="316" y="22"/>
                  </a:cubicBezTo>
                  <a:cubicBezTo>
                    <a:pt x="319" y="22"/>
                    <a:pt x="327" y="25"/>
                    <a:pt x="329" y="26"/>
                  </a:cubicBezTo>
                  <a:cubicBezTo>
                    <a:pt x="330" y="28"/>
                    <a:pt x="326" y="28"/>
                    <a:pt x="330" y="29"/>
                  </a:cubicBezTo>
                  <a:cubicBezTo>
                    <a:pt x="330" y="29"/>
                    <a:pt x="331" y="29"/>
                    <a:pt x="332" y="29"/>
                  </a:cubicBezTo>
                  <a:cubicBezTo>
                    <a:pt x="332" y="29"/>
                    <a:pt x="333" y="29"/>
                    <a:pt x="334" y="29"/>
                  </a:cubicBezTo>
                  <a:cubicBezTo>
                    <a:pt x="334" y="29"/>
                    <a:pt x="335" y="29"/>
                    <a:pt x="335" y="29"/>
                  </a:cubicBezTo>
                  <a:cubicBezTo>
                    <a:pt x="337" y="31"/>
                    <a:pt x="332" y="34"/>
                    <a:pt x="332" y="35"/>
                  </a:cubicBezTo>
                  <a:cubicBezTo>
                    <a:pt x="331" y="38"/>
                    <a:pt x="337" y="43"/>
                    <a:pt x="336" y="46"/>
                  </a:cubicBezTo>
                  <a:cubicBezTo>
                    <a:pt x="336" y="47"/>
                    <a:pt x="334" y="49"/>
                    <a:pt x="334" y="51"/>
                  </a:cubicBezTo>
                  <a:cubicBezTo>
                    <a:pt x="334" y="52"/>
                    <a:pt x="336" y="52"/>
                    <a:pt x="336" y="53"/>
                  </a:cubicBezTo>
                  <a:cubicBezTo>
                    <a:pt x="336" y="55"/>
                    <a:pt x="334" y="58"/>
                    <a:pt x="333" y="59"/>
                  </a:cubicBezTo>
                  <a:cubicBezTo>
                    <a:pt x="333" y="62"/>
                    <a:pt x="333" y="67"/>
                    <a:pt x="333" y="70"/>
                  </a:cubicBezTo>
                  <a:cubicBezTo>
                    <a:pt x="333" y="71"/>
                    <a:pt x="335" y="71"/>
                    <a:pt x="335" y="73"/>
                  </a:cubicBezTo>
                  <a:cubicBezTo>
                    <a:pt x="335" y="73"/>
                    <a:pt x="330" y="77"/>
                    <a:pt x="330" y="78"/>
                  </a:cubicBezTo>
                  <a:cubicBezTo>
                    <a:pt x="330" y="79"/>
                    <a:pt x="333" y="82"/>
                    <a:pt x="331" y="84"/>
                  </a:cubicBezTo>
                  <a:cubicBezTo>
                    <a:pt x="330" y="85"/>
                    <a:pt x="326" y="83"/>
                    <a:pt x="325" y="85"/>
                  </a:cubicBezTo>
                  <a:cubicBezTo>
                    <a:pt x="322" y="91"/>
                    <a:pt x="328" y="91"/>
                    <a:pt x="329" y="91"/>
                  </a:cubicBezTo>
                  <a:cubicBezTo>
                    <a:pt x="331" y="94"/>
                    <a:pt x="325" y="100"/>
                    <a:pt x="326" y="102"/>
                  </a:cubicBezTo>
                  <a:cubicBezTo>
                    <a:pt x="328" y="105"/>
                    <a:pt x="327" y="107"/>
                    <a:pt x="328" y="108"/>
                  </a:cubicBezTo>
                  <a:cubicBezTo>
                    <a:pt x="329" y="110"/>
                    <a:pt x="330" y="108"/>
                    <a:pt x="330" y="107"/>
                  </a:cubicBezTo>
                  <a:cubicBezTo>
                    <a:pt x="331" y="107"/>
                    <a:pt x="331" y="109"/>
                    <a:pt x="331" y="109"/>
                  </a:cubicBezTo>
                  <a:cubicBezTo>
                    <a:pt x="333" y="111"/>
                    <a:pt x="333" y="111"/>
                    <a:pt x="333" y="111"/>
                  </a:cubicBezTo>
                  <a:cubicBezTo>
                    <a:pt x="333" y="112"/>
                    <a:pt x="332" y="113"/>
                    <a:pt x="332" y="114"/>
                  </a:cubicBezTo>
                  <a:cubicBezTo>
                    <a:pt x="332" y="117"/>
                    <a:pt x="332" y="117"/>
                    <a:pt x="332" y="117"/>
                  </a:cubicBezTo>
                  <a:cubicBezTo>
                    <a:pt x="331" y="118"/>
                    <a:pt x="330" y="117"/>
                    <a:pt x="330" y="117"/>
                  </a:cubicBezTo>
                  <a:cubicBezTo>
                    <a:pt x="326" y="119"/>
                    <a:pt x="325" y="128"/>
                    <a:pt x="322" y="131"/>
                  </a:cubicBezTo>
                  <a:cubicBezTo>
                    <a:pt x="320" y="132"/>
                    <a:pt x="319" y="129"/>
                    <a:pt x="317" y="132"/>
                  </a:cubicBezTo>
                  <a:cubicBezTo>
                    <a:pt x="316" y="135"/>
                    <a:pt x="318" y="138"/>
                    <a:pt x="317" y="140"/>
                  </a:cubicBezTo>
                  <a:cubicBezTo>
                    <a:pt x="317" y="142"/>
                    <a:pt x="313" y="144"/>
                    <a:pt x="313" y="146"/>
                  </a:cubicBezTo>
                  <a:cubicBezTo>
                    <a:pt x="313" y="148"/>
                    <a:pt x="316" y="150"/>
                    <a:pt x="316" y="152"/>
                  </a:cubicBezTo>
                  <a:cubicBezTo>
                    <a:pt x="316" y="153"/>
                    <a:pt x="315" y="151"/>
                    <a:pt x="314" y="151"/>
                  </a:cubicBezTo>
                  <a:cubicBezTo>
                    <a:pt x="313" y="151"/>
                    <a:pt x="313" y="152"/>
                    <a:pt x="313" y="152"/>
                  </a:cubicBezTo>
                  <a:cubicBezTo>
                    <a:pt x="309" y="156"/>
                    <a:pt x="306" y="159"/>
                    <a:pt x="302" y="163"/>
                  </a:cubicBezTo>
                  <a:cubicBezTo>
                    <a:pt x="300" y="165"/>
                    <a:pt x="286" y="179"/>
                    <a:pt x="284" y="179"/>
                  </a:cubicBezTo>
                  <a:cubicBezTo>
                    <a:pt x="283" y="179"/>
                    <a:pt x="281" y="177"/>
                    <a:pt x="279" y="177"/>
                  </a:cubicBezTo>
                  <a:cubicBezTo>
                    <a:pt x="274" y="176"/>
                    <a:pt x="270" y="176"/>
                    <a:pt x="266" y="177"/>
                  </a:cubicBezTo>
                  <a:cubicBezTo>
                    <a:pt x="264" y="177"/>
                    <a:pt x="261" y="178"/>
                    <a:pt x="259" y="177"/>
                  </a:cubicBezTo>
                  <a:cubicBezTo>
                    <a:pt x="255" y="176"/>
                    <a:pt x="251" y="172"/>
                    <a:pt x="246" y="171"/>
                  </a:cubicBezTo>
                  <a:cubicBezTo>
                    <a:pt x="243" y="171"/>
                    <a:pt x="239" y="173"/>
                    <a:pt x="236" y="172"/>
                  </a:cubicBezTo>
                  <a:cubicBezTo>
                    <a:pt x="235" y="172"/>
                    <a:pt x="234" y="170"/>
                    <a:pt x="233" y="169"/>
                  </a:cubicBezTo>
                  <a:cubicBezTo>
                    <a:pt x="232" y="169"/>
                    <a:pt x="230" y="170"/>
                    <a:pt x="229" y="168"/>
                  </a:cubicBezTo>
                  <a:cubicBezTo>
                    <a:pt x="226" y="165"/>
                    <a:pt x="231" y="164"/>
                    <a:pt x="228" y="162"/>
                  </a:cubicBezTo>
                  <a:cubicBezTo>
                    <a:pt x="223" y="160"/>
                    <a:pt x="203" y="156"/>
                    <a:pt x="203" y="156"/>
                  </a:cubicBezTo>
                  <a:cubicBezTo>
                    <a:pt x="201" y="154"/>
                    <a:pt x="202" y="151"/>
                    <a:pt x="201" y="149"/>
                  </a:cubicBezTo>
                  <a:cubicBezTo>
                    <a:pt x="200" y="147"/>
                    <a:pt x="197" y="146"/>
                    <a:pt x="196" y="145"/>
                  </a:cubicBezTo>
                  <a:cubicBezTo>
                    <a:pt x="194" y="142"/>
                    <a:pt x="197" y="128"/>
                    <a:pt x="196" y="127"/>
                  </a:cubicBezTo>
                  <a:cubicBezTo>
                    <a:pt x="195" y="126"/>
                    <a:pt x="187" y="129"/>
                    <a:pt x="186" y="126"/>
                  </a:cubicBezTo>
                  <a:cubicBezTo>
                    <a:pt x="184" y="123"/>
                    <a:pt x="186" y="119"/>
                    <a:pt x="184" y="117"/>
                  </a:cubicBezTo>
                  <a:cubicBezTo>
                    <a:pt x="181" y="113"/>
                    <a:pt x="173" y="114"/>
                    <a:pt x="169" y="110"/>
                  </a:cubicBezTo>
                  <a:cubicBezTo>
                    <a:pt x="167" y="109"/>
                    <a:pt x="163" y="107"/>
                    <a:pt x="162" y="105"/>
                  </a:cubicBezTo>
                  <a:cubicBezTo>
                    <a:pt x="162" y="104"/>
                    <a:pt x="163" y="104"/>
                    <a:pt x="162" y="103"/>
                  </a:cubicBezTo>
                  <a:cubicBezTo>
                    <a:pt x="159" y="102"/>
                    <a:pt x="159" y="102"/>
                    <a:pt x="159" y="102"/>
                  </a:cubicBezTo>
                  <a:cubicBezTo>
                    <a:pt x="157" y="100"/>
                    <a:pt x="154" y="93"/>
                    <a:pt x="153" y="90"/>
                  </a:cubicBezTo>
                  <a:cubicBezTo>
                    <a:pt x="153" y="86"/>
                    <a:pt x="153" y="86"/>
                    <a:pt x="153" y="86"/>
                  </a:cubicBezTo>
                  <a:cubicBezTo>
                    <a:pt x="152" y="84"/>
                    <a:pt x="150" y="83"/>
                    <a:pt x="149" y="82"/>
                  </a:cubicBezTo>
                  <a:cubicBezTo>
                    <a:pt x="149" y="81"/>
                    <a:pt x="149" y="81"/>
                    <a:pt x="149" y="80"/>
                  </a:cubicBezTo>
                  <a:cubicBezTo>
                    <a:pt x="149" y="80"/>
                    <a:pt x="149" y="79"/>
                    <a:pt x="149" y="79"/>
                  </a:cubicBezTo>
                  <a:cubicBezTo>
                    <a:pt x="147" y="73"/>
                    <a:pt x="141" y="67"/>
                    <a:pt x="137" y="63"/>
                  </a:cubicBezTo>
                  <a:cubicBezTo>
                    <a:pt x="135" y="61"/>
                    <a:pt x="136" y="56"/>
                    <a:pt x="134" y="56"/>
                  </a:cubicBezTo>
                  <a:cubicBezTo>
                    <a:pt x="127" y="54"/>
                    <a:pt x="123" y="59"/>
                    <a:pt x="117" y="62"/>
                  </a:cubicBezTo>
                  <a:cubicBezTo>
                    <a:pt x="114" y="63"/>
                    <a:pt x="116" y="59"/>
                    <a:pt x="113" y="59"/>
                  </a:cubicBezTo>
                  <a:cubicBezTo>
                    <a:pt x="105" y="60"/>
                    <a:pt x="99" y="72"/>
                    <a:pt x="93" y="73"/>
                  </a:cubicBezTo>
                  <a:cubicBezTo>
                    <a:pt x="91" y="74"/>
                    <a:pt x="92" y="70"/>
                    <a:pt x="91" y="69"/>
                  </a:cubicBezTo>
                  <a:cubicBezTo>
                    <a:pt x="91" y="67"/>
                    <a:pt x="87" y="62"/>
                    <a:pt x="85" y="61"/>
                  </a:cubicBezTo>
                  <a:cubicBezTo>
                    <a:pt x="85" y="60"/>
                    <a:pt x="75" y="62"/>
                    <a:pt x="72" y="63"/>
                  </a:cubicBezTo>
                  <a:cubicBezTo>
                    <a:pt x="61" y="65"/>
                    <a:pt x="49" y="67"/>
                    <a:pt x="38" y="68"/>
                  </a:cubicBezTo>
                  <a:cubicBezTo>
                    <a:pt x="35" y="69"/>
                    <a:pt x="33" y="69"/>
                    <a:pt x="30" y="69"/>
                  </a:cubicBezTo>
                  <a:cubicBezTo>
                    <a:pt x="26" y="69"/>
                    <a:pt x="26" y="69"/>
                    <a:pt x="26" y="69"/>
                  </a:cubicBezTo>
                  <a:cubicBezTo>
                    <a:pt x="26" y="69"/>
                    <a:pt x="26" y="70"/>
                    <a:pt x="26" y="71"/>
                  </a:cubicBezTo>
                  <a:cubicBezTo>
                    <a:pt x="26" y="72"/>
                    <a:pt x="26" y="74"/>
                    <a:pt x="26" y="75"/>
                  </a:cubicBezTo>
                  <a:cubicBezTo>
                    <a:pt x="26" y="81"/>
                    <a:pt x="26" y="87"/>
                    <a:pt x="26" y="93"/>
                  </a:cubicBezTo>
                  <a:cubicBezTo>
                    <a:pt x="26" y="115"/>
                    <a:pt x="26" y="137"/>
                    <a:pt x="26" y="159"/>
                  </a:cubicBezTo>
                  <a:cubicBezTo>
                    <a:pt x="26" y="161"/>
                    <a:pt x="26" y="162"/>
                    <a:pt x="26" y="164"/>
                  </a:cubicBezTo>
                  <a:cubicBezTo>
                    <a:pt x="26" y="164"/>
                    <a:pt x="26" y="165"/>
                    <a:pt x="26" y="166"/>
                  </a:cubicBezTo>
                  <a:cubicBezTo>
                    <a:pt x="25" y="166"/>
                    <a:pt x="24" y="166"/>
                    <a:pt x="23" y="166"/>
                  </a:cubicBezTo>
                  <a:cubicBezTo>
                    <a:pt x="16" y="166"/>
                    <a:pt x="9" y="166"/>
                    <a:pt x="2" y="166"/>
                  </a:cubicBezTo>
                  <a:cubicBezTo>
                    <a:pt x="2" y="166"/>
                    <a:pt x="1" y="165"/>
                    <a:pt x="0" y="166"/>
                  </a:cubicBezTo>
                  <a:cubicBezTo>
                    <a:pt x="0" y="166"/>
                    <a:pt x="0" y="167"/>
                    <a:pt x="0" y="167"/>
                  </a:cubicBezTo>
                  <a:cubicBezTo>
                    <a:pt x="0" y="168"/>
                    <a:pt x="0" y="169"/>
                    <a:pt x="0" y="170"/>
                  </a:cubicBezTo>
                  <a:cubicBezTo>
                    <a:pt x="0" y="174"/>
                    <a:pt x="0" y="178"/>
                    <a:pt x="0" y="182"/>
                  </a:cubicBezTo>
                  <a:cubicBezTo>
                    <a:pt x="0" y="196"/>
                    <a:pt x="0" y="211"/>
                    <a:pt x="0" y="225"/>
                  </a:cubicBezTo>
                  <a:cubicBezTo>
                    <a:pt x="0" y="228"/>
                    <a:pt x="0" y="231"/>
                    <a:pt x="0" y="234"/>
                  </a:cubicBezTo>
                  <a:cubicBezTo>
                    <a:pt x="0" y="234"/>
                    <a:pt x="0" y="235"/>
                    <a:pt x="0" y="236"/>
                  </a:cubicBezTo>
                  <a:cubicBezTo>
                    <a:pt x="0" y="237"/>
                    <a:pt x="0" y="237"/>
                    <a:pt x="0" y="238"/>
                  </a:cubicBezTo>
                  <a:cubicBezTo>
                    <a:pt x="2" y="241"/>
                    <a:pt x="8" y="243"/>
                    <a:pt x="10" y="245"/>
                  </a:cubicBezTo>
                  <a:cubicBezTo>
                    <a:pt x="12" y="247"/>
                    <a:pt x="12" y="252"/>
                    <a:pt x="14" y="254"/>
                  </a:cubicBezTo>
                  <a:cubicBezTo>
                    <a:pt x="17" y="256"/>
                    <a:pt x="17" y="256"/>
                    <a:pt x="17" y="256"/>
                  </a:cubicBezTo>
                  <a:cubicBezTo>
                    <a:pt x="17" y="257"/>
                    <a:pt x="17" y="260"/>
                    <a:pt x="17" y="262"/>
                  </a:cubicBezTo>
                  <a:cubicBezTo>
                    <a:pt x="18" y="265"/>
                    <a:pt x="22" y="270"/>
                    <a:pt x="22" y="274"/>
                  </a:cubicBezTo>
                  <a:cubicBezTo>
                    <a:pt x="21" y="277"/>
                    <a:pt x="16" y="279"/>
                    <a:pt x="15" y="282"/>
                  </a:cubicBezTo>
                  <a:cubicBezTo>
                    <a:pt x="15" y="283"/>
                    <a:pt x="15" y="292"/>
                    <a:pt x="17" y="293"/>
                  </a:cubicBezTo>
                  <a:cubicBezTo>
                    <a:pt x="19" y="294"/>
                    <a:pt x="20" y="291"/>
                    <a:pt x="22" y="291"/>
                  </a:cubicBezTo>
                  <a:cubicBezTo>
                    <a:pt x="24" y="291"/>
                    <a:pt x="27" y="293"/>
                    <a:pt x="28" y="293"/>
                  </a:cubicBezTo>
                  <a:cubicBezTo>
                    <a:pt x="30" y="293"/>
                    <a:pt x="41" y="293"/>
                    <a:pt x="42" y="292"/>
                  </a:cubicBezTo>
                  <a:cubicBezTo>
                    <a:pt x="44" y="291"/>
                    <a:pt x="43" y="288"/>
                    <a:pt x="44" y="288"/>
                  </a:cubicBezTo>
                  <a:cubicBezTo>
                    <a:pt x="46" y="287"/>
                    <a:pt x="49" y="288"/>
                    <a:pt x="51" y="286"/>
                  </a:cubicBezTo>
                  <a:cubicBezTo>
                    <a:pt x="52" y="285"/>
                    <a:pt x="53" y="283"/>
                    <a:pt x="54" y="282"/>
                  </a:cubicBezTo>
                  <a:cubicBezTo>
                    <a:pt x="57" y="278"/>
                    <a:pt x="65" y="275"/>
                    <a:pt x="67" y="270"/>
                  </a:cubicBezTo>
                  <a:cubicBezTo>
                    <a:pt x="70" y="265"/>
                    <a:pt x="68" y="254"/>
                    <a:pt x="77" y="252"/>
                  </a:cubicBezTo>
                  <a:cubicBezTo>
                    <a:pt x="86" y="250"/>
                    <a:pt x="89" y="255"/>
                    <a:pt x="95" y="259"/>
                  </a:cubicBezTo>
                  <a:cubicBezTo>
                    <a:pt x="99" y="261"/>
                    <a:pt x="99" y="261"/>
                    <a:pt x="99" y="261"/>
                  </a:cubicBezTo>
                  <a:cubicBezTo>
                    <a:pt x="99" y="261"/>
                    <a:pt x="99" y="262"/>
                    <a:pt x="99" y="262"/>
                  </a:cubicBezTo>
                  <a:cubicBezTo>
                    <a:pt x="100" y="262"/>
                    <a:pt x="102" y="260"/>
                    <a:pt x="103" y="261"/>
                  </a:cubicBezTo>
                  <a:cubicBezTo>
                    <a:pt x="105" y="261"/>
                    <a:pt x="107" y="265"/>
                    <a:pt x="109" y="265"/>
                  </a:cubicBezTo>
                  <a:cubicBezTo>
                    <a:pt x="111" y="265"/>
                    <a:pt x="116" y="267"/>
                    <a:pt x="119" y="266"/>
                  </a:cubicBezTo>
                  <a:cubicBezTo>
                    <a:pt x="121" y="266"/>
                    <a:pt x="123" y="264"/>
                    <a:pt x="125" y="264"/>
                  </a:cubicBezTo>
                  <a:cubicBezTo>
                    <a:pt x="127" y="264"/>
                    <a:pt x="130" y="265"/>
                    <a:pt x="133" y="264"/>
                  </a:cubicBezTo>
                  <a:cubicBezTo>
                    <a:pt x="143" y="261"/>
                    <a:pt x="144" y="239"/>
                    <a:pt x="146" y="238"/>
                  </a:cubicBezTo>
                  <a:cubicBezTo>
                    <a:pt x="148" y="236"/>
                    <a:pt x="157" y="236"/>
                    <a:pt x="159" y="236"/>
                  </a:cubicBezTo>
                  <a:cubicBezTo>
                    <a:pt x="162" y="235"/>
                    <a:pt x="162" y="232"/>
                    <a:pt x="163" y="230"/>
                  </a:cubicBezTo>
                  <a:cubicBezTo>
                    <a:pt x="165" y="229"/>
                    <a:pt x="169" y="228"/>
                    <a:pt x="171" y="226"/>
                  </a:cubicBezTo>
                  <a:cubicBezTo>
                    <a:pt x="174" y="222"/>
                    <a:pt x="172" y="214"/>
                    <a:pt x="175" y="210"/>
                  </a:cubicBezTo>
                  <a:cubicBezTo>
                    <a:pt x="175" y="210"/>
                    <a:pt x="176" y="210"/>
                    <a:pt x="176" y="210"/>
                  </a:cubicBezTo>
                  <a:cubicBezTo>
                    <a:pt x="176" y="210"/>
                    <a:pt x="177" y="211"/>
                    <a:pt x="177" y="210"/>
                  </a:cubicBezTo>
                  <a:cubicBezTo>
                    <a:pt x="178" y="210"/>
                    <a:pt x="182" y="204"/>
                    <a:pt x="185" y="203"/>
                  </a:cubicBezTo>
                  <a:cubicBezTo>
                    <a:pt x="186" y="203"/>
                    <a:pt x="186" y="203"/>
                    <a:pt x="187" y="203"/>
                  </a:cubicBezTo>
                  <a:cubicBezTo>
                    <a:pt x="187" y="203"/>
                    <a:pt x="188" y="203"/>
                    <a:pt x="188" y="203"/>
                  </a:cubicBezTo>
                  <a:cubicBezTo>
                    <a:pt x="190" y="202"/>
                    <a:pt x="189" y="200"/>
                    <a:pt x="191" y="199"/>
                  </a:cubicBezTo>
                  <a:cubicBezTo>
                    <a:pt x="191" y="199"/>
                    <a:pt x="194" y="199"/>
                    <a:pt x="194" y="199"/>
                  </a:cubicBezTo>
                  <a:cubicBezTo>
                    <a:pt x="198" y="198"/>
                    <a:pt x="203" y="188"/>
                    <a:pt x="206" y="185"/>
                  </a:cubicBezTo>
                  <a:cubicBezTo>
                    <a:pt x="209" y="182"/>
                    <a:pt x="215" y="183"/>
                    <a:pt x="219" y="182"/>
                  </a:cubicBezTo>
                  <a:cubicBezTo>
                    <a:pt x="230" y="178"/>
                    <a:pt x="223" y="173"/>
                    <a:pt x="237" y="173"/>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2" name="Google Shape;232;p2"/>
            <p:cNvSpPr/>
            <p:nvPr/>
          </p:nvSpPr>
          <p:spPr>
            <a:xfrm>
              <a:off x="5848499" y="4665377"/>
              <a:ext cx="1296850" cy="405345"/>
            </a:xfrm>
            <a:custGeom>
              <a:rect b="b" l="l" r="r" t="t"/>
              <a:pathLst>
                <a:path extrusionOk="0" h="234" w="748">
                  <a:moveTo>
                    <a:pt x="0" y="209"/>
                  </a:moveTo>
                  <a:cubicBezTo>
                    <a:pt x="9" y="205"/>
                    <a:pt x="5" y="206"/>
                    <a:pt x="12" y="208"/>
                  </a:cubicBezTo>
                  <a:cubicBezTo>
                    <a:pt x="14" y="209"/>
                    <a:pt x="16" y="207"/>
                    <a:pt x="17" y="207"/>
                  </a:cubicBezTo>
                  <a:cubicBezTo>
                    <a:pt x="18" y="207"/>
                    <a:pt x="17" y="208"/>
                    <a:pt x="18" y="209"/>
                  </a:cubicBezTo>
                  <a:cubicBezTo>
                    <a:pt x="18" y="209"/>
                    <a:pt x="35" y="200"/>
                    <a:pt x="41" y="201"/>
                  </a:cubicBezTo>
                  <a:cubicBezTo>
                    <a:pt x="46" y="202"/>
                    <a:pt x="52" y="211"/>
                    <a:pt x="57" y="213"/>
                  </a:cubicBezTo>
                  <a:cubicBezTo>
                    <a:pt x="57" y="213"/>
                    <a:pt x="76" y="212"/>
                    <a:pt x="78" y="212"/>
                  </a:cubicBezTo>
                  <a:cubicBezTo>
                    <a:pt x="99" y="211"/>
                    <a:pt x="121" y="212"/>
                    <a:pt x="142" y="212"/>
                  </a:cubicBezTo>
                  <a:cubicBezTo>
                    <a:pt x="149" y="212"/>
                    <a:pt x="156" y="211"/>
                    <a:pt x="163" y="211"/>
                  </a:cubicBezTo>
                  <a:cubicBezTo>
                    <a:pt x="165" y="211"/>
                    <a:pt x="167" y="211"/>
                    <a:pt x="169" y="211"/>
                  </a:cubicBezTo>
                  <a:cubicBezTo>
                    <a:pt x="170" y="211"/>
                    <a:pt x="171" y="211"/>
                    <a:pt x="171" y="211"/>
                  </a:cubicBezTo>
                  <a:cubicBezTo>
                    <a:pt x="177" y="213"/>
                    <a:pt x="179" y="221"/>
                    <a:pt x="184" y="223"/>
                  </a:cubicBezTo>
                  <a:cubicBezTo>
                    <a:pt x="190" y="224"/>
                    <a:pt x="199" y="222"/>
                    <a:pt x="204" y="223"/>
                  </a:cubicBezTo>
                  <a:cubicBezTo>
                    <a:pt x="205" y="223"/>
                    <a:pt x="205" y="225"/>
                    <a:pt x="206" y="225"/>
                  </a:cubicBezTo>
                  <a:cubicBezTo>
                    <a:pt x="207" y="225"/>
                    <a:pt x="209" y="223"/>
                    <a:pt x="210" y="223"/>
                  </a:cubicBezTo>
                  <a:cubicBezTo>
                    <a:pt x="212" y="223"/>
                    <a:pt x="221" y="224"/>
                    <a:pt x="223" y="224"/>
                  </a:cubicBezTo>
                  <a:cubicBezTo>
                    <a:pt x="226" y="225"/>
                    <a:pt x="229" y="228"/>
                    <a:pt x="232" y="228"/>
                  </a:cubicBezTo>
                  <a:cubicBezTo>
                    <a:pt x="236" y="228"/>
                    <a:pt x="241" y="225"/>
                    <a:pt x="244" y="226"/>
                  </a:cubicBezTo>
                  <a:cubicBezTo>
                    <a:pt x="246" y="226"/>
                    <a:pt x="246" y="228"/>
                    <a:pt x="247" y="228"/>
                  </a:cubicBezTo>
                  <a:cubicBezTo>
                    <a:pt x="254" y="225"/>
                    <a:pt x="265" y="225"/>
                    <a:pt x="272" y="223"/>
                  </a:cubicBezTo>
                  <a:cubicBezTo>
                    <a:pt x="288" y="220"/>
                    <a:pt x="305" y="215"/>
                    <a:pt x="321" y="214"/>
                  </a:cubicBezTo>
                  <a:cubicBezTo>
                    <a:pt x="326" y="214"/>
                    <a:pt x="338" y="214"/>
                    <a:pt x="342" y="217"/>
                  </a:cubicBezTo>
                  <a:cubicBezTo>
                    <a:pt x="345" y="219"/>
                    <a:pt x="346" y="223"/>
                    <a:pt x="351" y="224"/>
                  </a:cubicBezTo>
                  <a:cubicBezTo>
                    <a:pt x="353" y="224"/>
                    <a:pt x="356" y="224"/>
                    <a:pt x="358" y="224"/>
                  </a:cubicBezTo>
                  <a:cubicBezTo>
                    <a:pt x="358" y="224"/>
                    <a:pt x="359" y="223"/>
                    <a:pt x="359" y="224"/>
                  </a:cubicBezTo>
                  <a:cubicBezTo>
                    <a:pt x="362" y="224"/>
                    <a:pt x="363" y="228"/>
                    <a:pt x="366" y="228"/>
                  </a:cubicBezTo>
                  <a:cubicBezTo>
                    <a:pt x="368" y="228"/>
                    <a:pt x="370" y="225"/>
                    <a:pt x="372" y="225"/>
                  </a:cubicBezTo>
                  <a:cubicBezTo>
                    <a:pt x="380" y="225"/>
                    <a:pt x="381" y="234"/>
                    <a:pt x="393" y="227"/>
                  </a:cubicBezTo>
                  <a:cubicBezTo>
                    <a:pt x="394" y="227"/>
                    <a:pt x="408" y="212"/>
                    <a:pt x="409" y="211"/>
                  </a:cubicBezTo>
                  <a:cubicBezTo>
                    <a:pt x="411" y="208"/>
                    <a:pt x="411" y="204"/>
                    <a:pt x="415" y="201"/>
                  </a:cubicBezTo>
                  <a:cubicBezTo>
                    <a:pt x="421" y="196"/>
                    <a:pt x="434" y="194"/>
                    <a:pt x="439" y="190"/>
                  </a:cubicBezTo>
                  <a:cubicBezTo>
                    <a:pt x="444" y="186"/>
                    <a:pt x="439" y="179"/>
                    <a:pt x="444" y="175"/>
                  </a:cubicBezTo>
                  <a:cubicBezTo>
                    <a:pt x="450" y="170"/>
                    <a:pt x="460" y="167"/>
                    <a:pt x="467" y="166"/>
                  </a:cubicBezTo>
                  <a:cubicBezTo>
                    <a:pt x="469" y="166"/>
                    <a:pt x="482" y="167"/>
                    <a:pt x="482" y="167"/>
                  </a:cubicBezTo>
                  <a:cubicBezTo>
                    <a:pt x="482" y="166"/>
                    <a:pt x="481" y="165"/>
                    <a:pt x="481" y="164"/>
                  </a:cubicBezTo>
                  <a:cubicBezTo>
                    <a:pt x="481" y="162"/>
                    <a:pt x="482" y="161"/>
                    <a:pt x="481" y="159"/>
                  </a:cubicBezTo>
                  <a:cubicBezTo>
                    <a:pt x="480" y="157"/>
                    <a:pt x="476" y="152"/>
                    <a:pt x="478" y="149"/>
                  </a:cubicBezTo>
                  <a:cubicBezTo>
                    <a:pt x="479" y="148"/>
                    <a:pt x="494" y="144"/>
                    <a:pt x="497" y="143"/>
                  </a:cubicBezTo>
                  <a:cubicBezTo>
                    <a:pt x="512" y="140"/>
                    <a:pt x="526" y="134"/>
                    <a:pt x="541" y="129"/>
                  </a:cubicBezTo>
                  <a:cubicBezTo>
                    <a:pt x="543" y="129"/>
                    <a:pt x="556" y="125"/>
                    <a:pt x="557" y="125"/>
                  </a:cubicBezTo>
                  <a:cubicBezTo>
                    <a:pt x="557" y="124"/>
                    <a:pt x="555" y="123"/>
                    <a:pt x="554" y="123"/>
                  </a:cubicBezTo>
                  <a:cubicBezTo>
                    <a:pt x="553" y="123"/>
                    <a:pt x="553" y="125"/>
                    <a:pt x="552" y="125"/>
                  </a:cubicBezTo>
                  <a:cubicBezTo>
                    <a:pt x="551" y="125"/>
                    <a:pt x="551" y="124"/>
                    <a:pt x="551" y="123"/>
                  </a:cubicBezTo>
                  <a:cubicBezTo>
                    <a:pt x="551" y="122"/>
                    <a:pt x="549" y="119"/>
                    <a:pt x="548" y="119"/>
                  </a:cubicBezTo>
                  <a:cubicBezTo>
                    <a:pt x="548" y="119"/>
                    <a:pt x="545" y="119"/>
                    <a:pt x="545" y="118"/>
                  </a:cubicBezTo>
                  <a:cubicBezTo>
                    <a:pt x="548" y="116"/>
                    <a:pt x="548" y="116"/>
                    <a:pt x="548" y="116"/>
                  </a:cubicBezTo>
                  <a:cubicBezTo>
                    <a:pt x="548" y="114"/>
                    <a:pt x="543" y="115"/>
                    <a:pt x="543" y="114"/>
                  </a:cubicBezTo>
                  <a:cubicBezTo>
                    <a:pt x="544" y="112"/>
                    <a:pt x="551" y="109"/>
                    <a:pt x="552" y="103"/>
                  </a:cubicBezTo>
                  <a:cubicBezTo>
                    <a:pt x="553" y="100"/>
                    <a:pt x="550" y="88"/>
                    <a:pt x="554" y="87"/>
                  </a:cubicBezTo>
                  <a:cubicBezTo>
                    <a:pt x="554" y="87"/>
                    <a:pt x="557" y="88"/>
                    <a:pt x="557" y="88"/>
                  </a:cubicBezTo>
                  <a:cubicBezTo>
                    <a:pt x="559" y="87"/>
                    <a:pt x="565" y="83"/>
                    <a:pt x="567" y="81"/>
                  </a:cubicBezTo>
                  <a:cubicBezTo>
                    <a:pt x="569" y="78"/>
                    <a:pt x="561" y="83"/>
                    <a:pt x="560" y="74"/>
                  </a:cubicBezTo>
                  <a:cubicBezTo>
                    <a:pt x="560" y="71"/>
                    <a:pt x="565" y="63"/>
                    <a:pt x="562" y="60"/>
                  </a:cubicBezTo>
                  <a:cubicBezTo>
                    <a:pt x="562" y="60"/>
                    <a:pt x="558" y="58"/>
                    <a:pt x="560" y="55"/>
                  </a:cubicBezTo>
                  <a:cubicBezTo>
                    <a:pt x="561" y="53"/>
                    <a:pt x="565" y="52"/>
                    <a:pt x="565" y="49"/>
                  </a:cubicBezTo>
                  <a:cubicBezTo>
                    <a:pt x="565" y="46"/>
                    <a:pt x="561" y="43"/>
                    <a:pt x="561" y="41"/>
                  </a:cubicBezTo>
                  <a:cubicBezTo>
                    <a:pt x="561" y="40"/>
                    <a:pt x="561" y="40"/>
                    <a:pt x="562" y="40"/>
                  </a:cubicBezTo>
                  <a:cubicBezTo>
                    <a:pt x="564" y="39"/>
                    <a:pt x="571" y="37"/>
                    <a:pt x="573" y="33"/>
                  </a:cubicBezTo>
                  <a:cubicBezTo>
                    <a:pt x="573" y="31"/>
                    <a:pt x="569" y="29"/>
                    <a:pt x="569" y="27"/>
                  </a:cubicBezTo>
                  <a:cubicBezTo>
                    <a:pt x="570" y="23"/>
                    <a:pt x="570" y="23"/>
                    <a:pt x="570" y="23"/>
                  </a:cubicBezTo>
                  <a:cubicBezTo>
                    <a:pt x="569" y="21"/>
                    <a:pt x="564" y="20"/>
                    <a:pt x="563" y="18"/>
                  </a:cubicBezTo>
                  <a:cubicBezTo>
                    <a:pt x="562" y="14"/>
                    <a:pt x="567" y="17"/>
                    <a:pt x="563" y="11"/>
                  </a:cubicBezTo>
                  <a:cubicBezTo>
                    <a:pt x="562" y="10"/>
                    <a:pt x="562" y="7"/>
                    <a:pt x="561" y="6"/>
                  </a:cubicBezTo>
                  <a:cubicBezTo>
                    <a:pt x="558" y="4"/>
                    <a:pt x="557" y="11"/>
                    <a:pt x="555" y="7"/>
                  </a:cubicBezTo>
                  <a:cubicBezTo>
                    <a:pt x="555" y="6"/>
                    <a:pt x="553" y="0"/>
                    <a:pt x="555" y="0"/>
                  </a:cubicBezTo>
                  <a:cubicBezTo>
                    <a:pt x="557" y="0"/>
                    <a:pt x="559" y="4"/>
                    <a:pt x="561" y="4"/>
                  </a:cubicBezTo>
                  <a:cubicBezTo>
                    <a:pt x="561" y="4"/>
                    <a:pt x="562" y="3"/>
                    <a:pt x="563" y="3"/>
                  </a:cubicBezTo>
                  <a:cubicBezTo>
                    <a:pt x="566" y="4"/>
                    <a:pt x="565" y="6"/>
                    <a:pt x="567" y="7"/>
                  </a:cubicBezTo>
                  <a:cubicBezTo>
                    <a:pt x="569" y="8"/>
                    <a:pt x="573" y="6"/>
                    <a:pt x="575" y="6"/>
                  </a:cubicBezTo>
                  <a:cubicBezTo>
                    <a:pt x="576" y="6"/>
                    <a:pt x="579" y="10"/>
                    <a:pt x="580" y="9"/>
                  </a:cubicBezTo>
                  <a:cubicBezTo>
                    <a:pt x="581" y="8"/>
                    <a:pt x="579" y="2"/>
                    <a:pt x="583" y="3"/>
                  </a:cubicBezTo>
                  <a:cubicBezTo>
                    <a:pt x="584" y="4"/>
                    <a:pt x="586" y="7"/>
                    <a:pt x="586" y="7"/>
                  </a:cubicBezTo>
                  <a:cubicBezTo>
                    <a:pt x="595" y="17"/>
                    <a:pt x="593" y="18"/>
                    <a:pt x="596" y="30"/>
                  </a:cubicBezTo>
                  <a:cubicBezTo>
                    <a:pt x="596" y="32"/>
                    <a:pt x="598" y="35"/>
                    <a:pt x="598" y="38"/>
                  </a:cubicBezTo>
                  <a:cubicBezTo>
                    <a:pt x="598" y="40"/>
                    <a:pt x="596" y="43"/>
                    <a:pt x="596" y="45"/>
                  </a:cubicBezTo>
                  <a:cubicBezTo>
                    <a:pt x="596" y="51"/>
                    <a:pt x="602" y="53"/>
                    <a:pt x="604" y="56"/>
                  </a:cubicBezTo>
                  <a:cubicBezTo>
                    <a:pt x="604" y="57"/>
                    <a:pt x="604" y="59"/>
                    <a:pt x="605" y="60"/>
                  </a:cubicBezTo>
                  <a:cubicBezTo>
                    <a:pt x="605" y="60"/>
                    <a:pt x="606" y="60"/>
                    <a:pt x="607" y="60"/>
                  </a:cubicBezTo>
                  <a:cubicBezTo>
                    <a:pt x="607" y="60"/>
                    <a:pt x="608" y="60"/>
                    <a:pt x="609" y="60"/>
                  </a:cubicBezTo>
                  <a:cubicBezTo>
                    <a:pt x="612" y="60"/>
                    <a:pt x="619" y="62"/>
                    <a:pt x="623" y="60"/>
                  </a:cubicBezTo>
                  <a:cubicBezTo>
                    <a:pt x="626" y="59"/>
                    <a:pt x="626" y="54"/>
                    <a:pt x="630" y="56"/>
                  </a:cubicBezTo>
                  <a:cubicBezTo>
                    <a:pt x="639" y="60"/>
                    <a:pt x="633" y="65"/>
                    <a:pt x="646" y="65"/>
                  </a:cubicBezTo>
                  <a:cubicBezTo>
                    <a:pt x="650" y="65"/>
                    <a:pt x="654" y="58"/>
                    <a:pt x="659" y="60"/>
                  </a:cubicBezTo>
                  <a:cubicBezTo>
                    <a:pt x="659" y="60"/>
                    <a:pt x="660" y="63"/>
                    <a:pt x="660" y="63"/>
                  </a:cubicBezTo>
                  <a:cubicBezTo>
                    <a:pt x="662" y="64"/>
                    <a:pt x="665" y="63"/>
                    <a:pt x="667" y="64"/>
                  </a:cubicBezTo>
                  <a:cubicBezTo>
                    <a:pt x="668" y="64"/>
                    <a:pt x="668" y="65"/>
                    <a:pt x="669" y="65"/>
                  </a:cubicBezTo>
                  <a:cubicBezTo>
                    <a:pt x="680" y="64"/>
                    <a:pt x="679" y="52"/>
                    <a:pt x="687" y="52"/>
                  </a:cubicBezTo>
                  <a:cubicBezTo>
                    <a:pt x="689" y="52"/>
                    <a:pt x="696" y="58"/>
                    <a:pt x="697" y="57"/>
                  </a:cubicBezTo>
                  <a:cubicBezTo>
                    <a:pt x="701" y="55"/>
                    <a:pt x="703" y="52"/>
                    <a:pt x="708" y="50"/>
                  </a:cubicBezTo>
                  <a:cubicBezTo>
                    <a:pt x="708" y="50"/>
                    <a:pt x="709" y="50"/>
                    <a:pt x="710" y="50"/>
                  </a:cubicBezTo>
                  <a:cubicBezTo>
                    <a:pt x="711" y="50"/>
                    <a:pt x="713" y="51"/>
                    <a:pt x="715" y="51"/>
                  </a:cubicBezTo>
                  <a:cubicBezTo>
                    <a:pt x="716" y="51"/>
                    <a:pt x="716" y="51"/>
                    <a:pt x="717" y="51"/>
                  </a:cubicBezTo>
                  <a:cubicBezTo>
                    <a:pt x="722" y="49"/>
                    <a:pt x="744" y="37"/>
                    <a:pt x="748" y="33"/>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3" name="Google Shape;233;p2"/>
            <p:cNvSpPr/>
            <p:nvPr/>
          </p:nvSpPr>
          <p:spPr>
            <a:xfrm>
              <a:off x="5901534" y="4436819"/>
              <a:ext cx="809427" cy="417972"/>
            </a:xfrm>
            <a:custGeom>
              <a:rect b="b" l="l" r="r" t="t"/>
              <a:pathLst>
                <a:path extrusionOk="0" h="241" w="467">
                  <a:moveTo>
                    <a:pt x="433" y="0"/>
                  </a:moveTo>
                  <a:cubicBezTo>
                    <a:pt x="432" y="5"/>
                    <a:pt x="429" y="8"/>
                    <a:pt x="430" y="13"/>
                  </a:cubicBezTo>
                  <a:cubicBezTo>
                    <a:pt x="431" y="17"/>
                    <a:pt x="438" y="32"/>
                    <a:pt x="437" y="35"/>
                  </a:cubicBezTo>
                  <a:cubicBezTo>
                    <a:pt x="437" y="37"/>
                    <a:pt x="435" y="38"/>
                    <a:pt x="434" y="40"/>
                  </a:cubicBezTo>
                  <a:cubicBezTo>
                    <a:pt x="432" y="46"/>
                    <a:pt x="438" y="56"/>
                    <a:pt x="442" y="60"/>
                  </a:cubicBezTo>
                  <a:cubicBezTo>
                    <a:pt x="445" y="63"/>
                    <a:pt x="449" y="65"/>
                    <a:pt x="452" y="68"/>
                  </a:cubicBezTo>
                  <a:cubicBezTo>
                    <a:pt x="457" y="74"/>
                    <a:pt x="457" y="81"/>
                    <a:pt x="461" y="88"/>
                  </a:cubicBezTo>
                  <a:cubicBezTo>
                    <a:pt x="461" y="89"/>
                    <a:pt x="467" y="99"/>
                    <a:pt x="466" y="100"/>
                  </a:cubicBezTo>
                  <a:cubicBezTo>
                    <a:pt x="465" y="101"/>
                    <a:pt x="458" y="101"/>
                    <a:pt x="456" y="102"/>
                  </a:cubicBezTo>
                  <a:cubicBezTo>
                    <a:pt x="446" y="103"/>
                    <a:pt x="437" y="105"/>
                    <a:pt x="427" y="106"/>
                  </a:cubicBezTo>
                  <a:cubicBezTo>
                    <a:pt x="425" y="106"/>
                    <a:pt x="418" y="106"/>
                    <a:pt x="417" y="108"/>
                  </a:cubicBezTo>
                  <a:cubicBezTo>
                    <a:pt x="417" y="108"/>
                    <a:pt x="419" y="112"/>
                    <a:pt x="419" y="113"/>
                  </a:cubicBezTo>
                  <a:cubicBezTo>
                    <a:pt x="418" y="115"/>
                    <a:pt x="414" y="119"/>
                    <a:pt x="412" y="121"/>
                  </a:cubicBezTo>
                  <a:cubicBezTo>
                    <a:pt x="410" y="124"/>
                    <a:pt x="406" y="125"/>
                    <a:pt x="403" y="128"/>
                  </a:cubicBezTo>
                  <a:cubicBezTo>
                    <a:pt x="403" y="128"/>
                    <a:pt x="402" y="128"/>
                    <a:pt x="402" y="128"/>
                  </a:cubicBezTo>
                  <a:cubicBezTo>
                    <a:pt x="403" y="131"/>
                    <a:pt x="405" y="130"/>
                    <a:pt x="406" y="132"/>
                  </a:cubicBezTo>
                  <a:cubicBezTo>
                    <a:pt x="407" y="133"/>
                    <a:pt x="411" y="141"/>
                    <a:pt x="411" y="143"/>
                  </a:cubicBezTo>
                  <a:cubicBezTo>
                    <a:pt x="411" y="144"/>
                    <a:pt x="410" y="150"/>
                    <a:pt x="409" y="152"/>
                  </a:cubicBezTo>
                  <a:cubicBezTo>
                    <a:pt x="409" y="153"/>
                    <a:pt x="407" y="153"/>
                    <a:pt x="407" y="154"/>
                  </a:cubicBezTo>
                  <a:cubicBezTo>
                    <a:pt x="407" y="158"/>
                    <a:pt x="411" y="162"/>
                    <a:pt x="411" y="166"/>
                  </a:cubicBezTo>
                  <a:cubicBezTo>
                    <a:pt x="410" y="167"/>
                    <a:pt x="409" y="167"/>
                    <a:pt x="408" y="167"/>
                  </a:cubicBezTo>
                  <a:cubicBezTo>
                    <a:pt x="407" y="169"/>
                    <a:pt x="401" y="187"/>
                    <a:pt x="401" y="189"/>
                  </a:cubicBezTo>
                  <a:cubicBezTo>
                    <a:pt x="401" y="190"/>
                    <a:pt x="403" y="195"/>
                    <a:pt x="404" y="196"/>
                  </a:cubicBezTo>
                  <a:cubicBezTo>
                    <a:pt x="406" y="199"/>
                    <a:pt x="410" y="200"/>
                    <a:pt x="413" y="203"/>
                  </a:cubicBezTo>
                  <a:cubicBezTo>
                    <a:pt x="415" y="205"/>
                    <a:pt x="416" y="210"/>
                    <a:pt x="418" y="212"/>
                  </a:cubicBezTo>
                  <a:cubicBezTo>
                    <a:pt x="419" y="212"/>
                    <a:pt x="422" y="211"/>
                    <a:pt x="423" y="211"/>
                  </a:cubicBezTo>
                  <a:cubicBezTo>
                    <a:pt x="425" y="212"/>
                    <a:pt x="428" y="214"/>
                    <a:pt x="430" y="214"/>
                  </a:cubicBezTo>
                  <a:cubicBezTo>
                    <a:pt x="433" y="214"/>
                    <a:pt x="429" y="211"/>
                    <a:pt x="430" y="209"/>
                  </a:cubicBezTo>
                  <a:cubicBezTo>
                    <a:pt x="430" y="208"/>
                    <a:pt x="437" y="205"/>
                    <a:pt x="438" y="206"/>
                  </a:cubicBezTo>
                  <a:cubicBezTo>
                    <a:pt x="439" y="206"/>
                    <a:pt x="438" y="207"/>
                    <a:pt x="438" y="208"/>
                  </a:cubicBezTo>
                  <a:cubicBezTo>
                    <a:pt x="438" y="210"/>
                    <a:pt x="438" y="212"/>
                    <a:pt x="438" y="214"/>
                  </a:cubicBezTo>
                  <a:cubicBezTo>
                    <a:pt x="438" y="217"/>
                    <a:pt x="438" y="240"/>
                    <a:pt x="437" y="240"/>
                  </a:cubicBezTo>
                  <a:cubicBezTo>
                    <a:pt x="437" y="241"/>
                    <a:pt x="436" y="240"/>
                    <a:pt x="436" y="240"/>
                  </a:cubicBezTo>
                  <a:cubicBezTo>
                    <a:pt x="430" y="239"/>
                    <a:pt x="438" y="234"/>
                    <a:pt x="432" y="234"/>
                  </a:cubicBezTo>
                  <a:cubicBezTo>
                    <a:pt x="427" y="234"/>
                    <a:pt x="422" y="241"/>
                    <a:pt x="417" y="239"/>
                  </a:cubicBezTo>
                  <a:cubicBezTo>
                    <a:pt x="416" y="238"/>
                    <a:pt x="412" y="226"/>
                    <a:pt x="409" y="224"/>
                  </a:cubicBezTo>
                  <a:cubicBezTo>
                    <a:pt x="406" y="222"/>
                    <a:pt x="407" y="227"/>
                    <a:pt x="406" y="225"/>
                  </a:cubicBezTo>
                  <a:cubicBezTo>
                    <a:pt x="403" y="221"/>
                    <a:pt x="406" y="217"/>
                    <a:pt x="401" y="213"/>
                  </a:cubicBezTo>
                  <a:cubicBezTo>
                    <a:pt x="397" y="211"/>
                    <a:pt x="394" y="213"/>
                    <a:pt x="391" y="211"/>
                  </a:cubicBezTo>
                  <a:cubicBezTo>
                    <a:pt x="390" y="211"/>
                    <a:pt x="389" y="207"/>
                    <a:pt x="387" y="208"/>
                  </a:cubicBezTo>
                  <a:cubicBezTo>
                    <a:pt x="386" y="208"/>
                    <a:pt x="385" y="210"/>
                    <a:pt x="382" y="209"/>
                  </a:cubicBezTo>
                  <a:cubicBezTo>
                    <a:pt x="379" y="207"/>
                    <a:pt x="380" y="203"/>
                    <a:pt x="378" y="200"/>
                  </a:cubicBezTo>
                  <a:cubicBezTo>
                    <a:pt x="376" y="198"/>
                    <a:pt x="373" y="198"/>
                    <a:pt x="371" y="196"/>
                  </a:cubicBezTo>
                  <a:cubicBezTo>
                    <a:pt x="371" y="194"/>
                    <a:pt x="372" y="191"/>
                    <a:pt x="371" y="190"/>
                  </a:cubicBezTo>
                  <a:cubicBezTo>
                    <a:pt x="371" y="190"/>
                    <a:pt x="370" y="190"/>
                    <a:pt x="370" y="190"/>
                  </a:cubicBezTo>
                  <a:cubicBezTo>
                    <a:pt x="363" y="190"/>
                    <a:pt x="367" y="202"/>
                    <a:pt x="358" y="201"/>
                  </a:cubicBezTo>
                  <a:cubicBezTo>
                    <a:pt x="356" y="201"/>
                    <a:pt x="353" y="199"/>
                    <a:pt x="351" y="199"/>
                  </a:cubicBezTo>
                  <a:cubicBezTo>
                    <a:pt x="348" y="198"/>
                    <a:pt x="343" y="200"/>
                    <a:pt x="339" y="198"/>
                  </a:cubicBezTo>
                  <a:cubicBezTo>
                    <a:pt x="334" y="197"/>
                    <a:pt x="334" y="193"/>
                    <a:pt x="326" y="195"/>
                  </a:cubicBezTo>
                  <a:cubicBezTo>
                    <a:pt x="326" y="195"/>
                    <a:pt x="326" y="194"/>
                    <a:pt x="326" y="193"/>
                  </a:cubicBezTo>
                  <a:cubicBezTo>
                    <a:pt x="324" y="190"/>
                    <a:pt x="320" y="189"/>
                    <a:pt x="320" y="184"/>
                  </a:cubicBezTo>
                  <a:cubicBezTo>
                    <a:pt x="320" y="183"/>
                    <a:pt x="322" y="181"/>
                    <a:pt x="322" y="180"/>
                  </a:cubicBezTo>
                  <a:cubicBezTo>
                    <a:pt x="322" y="179"/>
                    <a:pt x="321" y="180"/>
                    <a:pt x="320" y="180"/>
                  </a:cubicBezTo>
                  <a:cubicBezTo>
                    <a:pt x="315" y="181"/>
                    <a:pt x="309" y="181"/>
                    <a:pt x="305" y="183"/>
                  </a:cubicBezTo>
                  <a:cubicBezTo>
                    <a:pt x="303" y="184"/>
                    <a:pt x="302" y="186"/>
                    <a:pt x="301" y="187"/>
                  </a:cubicBezTo>
                  <a:cubicBezTo>
                    <a:pt x="300" y="187"/>
                    <a:pt x="299" y="187"/>
                    <a:pt x="298" y="187"/>
                  </a:cubicBezTo>
                  <a:cubicBezTo>
                    <a:pt x="291" y="184"/>
                    <a:pt x="300" y="183"/>
                    <a:pt x="297" y="177"/>
                  </a:cubicBezTo>
                  <a:cubicBezTo>
                    <a:pt x="296" y="174"/>
                    <a:pt x="292" y="176"/>
                    <a:pt x="291" y="175"/>
                  </a:cubicBezTo>
                  <a:cubicBezTo>
                    <a:pt x="289" y="174"/>
                    <a:pt x="291" y="170"/>
                    <a:pt x="286" y="171"/>
                  </a:cubicBezTo>
                  <a:cubicBezTo>
                    <a:pt x="285" y="171"/>
                    <a:pt x="285" y="175"/>
                    <a:pt x="283" y="175"/>
                  </a:cubicBezTo>
                  <a:cubicBezTo>
                    <a:pt x="279" y="175"/>
                    <a:pt x="275" y="172"/>
                    <a:pt x="271" y="173"/>
                  </a:cubicBezTo>
                  <a:cubicBezTo>
                    <a:pt x="268" y="174"/>
                    <a:pt x="266" y="176"/>
                    <a:pt x="263" y="177"/>
                  </a:cubicBezTo>
                  <a:cubicBezTo>
                    <a:pt x="260" y="177"/>
                    <a:pt x="259" y="175"/>
                    <a:pt x="257" y="175"/>
                  </a:cubicBezTo>
                  <a:cubicBezTo>
                    <a:pt x="255" y="175"/>
                    <a:pt x="254" y="177"/>
                    <a:pt x="253" y="177"/>
                  </a:cubicBezTo>
                  <a:cubicBezTo>
                    <a:pt x="252" y="177"/>
                    <a:pt x="251" y="175"/>
                    <a:pt x="249" y="175"/>
                  </a:cubicBezTo>
                  <a:cubicBezTo>
                    <a:pt x="248" y="175"/>
                    <a:pt x="243" y="183"/>
                    <a:pt x="241" y="179"/>
                  </a:cubicBezTo>
                  <a:cubicBezTo>
                    <a:pt x="240" y="179"/>
                    <a:pt x="241" y="178"/>
                    <a:pt x="241" y="177"/>
                  </a:cubicBezTo>
                  <a:cubicBezTo>
                    <a:pt x="241" y="177"/>
                    <a:pt x="241" y="176"/>
                    <a:pt x="241" y="176"/>
                  </a:cubicBezTo>
                  <a:cubicBezTo>
                    <a:pt x="235" y="151"/>
                    <a:pt x="236" y="180"/>
                    <a:pt x="242" y="168"/>
                  </a:cubicBezTo>
                  <a:cubicBezTo>
                    <a:pt x="243" y="166"/>
                    <a:pt x="241" y="162"/>
                    <a:pt x="241" y="161"/>
                  </a:cubicBezTo>
                  <a:cubicBezTo>
                    <a:pt x="242" y="158"/>
                    <a:pt x="242" y="158"/>
                    <a:pt x="242" y="158"/>
                  </a:cubicBezTo>
                  <a:cubicBezTo>
                    <a:pt x="242" y="147"/>
                    <a:pt x="229" y="139"/>
                    <a:pt x="228" y="131"/>
                  </a:cubicBezTo>
                  <a:cubicBezTo>
                    <a:pt x="228" y="130"/>
                    <a:pt x="230" y="128"/>
                    <a:pt x="230" y="127"/>
                  </a:cubicBezTo>
                  <a:cubicBezTo>
                    <a:pt x="232" y="119"/>
                    <a:pt x="233" y="108"/>
                    <a:pt x="231" y="100"/>
                  </a:cubicBezTo>
                  <a:cubicBezTo>
                    <a:pt x="230" y="98"/>
                    <a:pt x="228" y="95"/>
                    <a:pt x="228" y="93"/>
                  </a:cubicBezTo>
                  <a:cubicBezTo>
                    <a:pt x="227" y="89"/>
                    <a:pt x="234" y="77"/>
                    <a:pt x="229" y="75"/>
                  </a:cubicBezTo>
                  <a:cubicBezTo>
                    <a:pt x="228" y="75"/>
                    <a:pt x="227" y="75"/>
                    <a:pt x="227" y="75"/>
                  </a:cubicBezTo>
                  <a:cubicBezTo>
                    <a:pt x="225" y="75"/>
                    <a:pt x="224" y="75"/>
                    <a:pt x="223" y="75"/>
                  </a:cubicBezTo>
                  <a:cubicBezTo>
                    <a:pt x="214" y="75"/>
                    <a:pt x="206" y="75"/>
                    <a:pt x="198" y="75"/>
                  </a:cubicBezTo>
                  <a:cubicBezTo>
                    <a:pt x="197" y="75"/>
                    <a:pt x="196" y="75"/>
                    <a:pt x="195" y="75"/>
                  </a:cubicBezTo>
                  <a:cubicBezTo>
                    <a:pt x="193" y="73"/>
                    <a:pt x="200" y="67"/>
                    <a:pt x="196" y="65"/>
                  </a:cubicBezTo>
                  <a:cubicBezTo>
                    <a:pt x="192" y="63"/>
                    <a:pt x="190" y="67"/>
                    <a:pt x="186" y="67"/>
                  </a:cubicBezTo>
                  <a:cubicBezTo>
                    <a:pt x="181" y="67"/>
                    <a:pt x="176" y="67"/>
                    <a:pt x="172" y="67"/>
                  </a:cubicBezTo>
                  <a:cubicBezTo>
                    <a:pt x="171" y="67"/>
                    <a:pt x="170" y="67"/>
                    <a:pt x="169" y="67"/>
                  </a:cubicBezTo>
                  <a:cubicBezTo>
                    <a:pt x="169" y="68"/>
                    <a:pt x="170" y="68"/>
                    <a:pt x="170" y="69"/>
                  </a:cubicBezTo>
                  <a:cubicBezTo>
                    <a:pt x="170" y="70"/>
                    <a:pt x="168" y="70"/>
                    <a:pt x="168" y="71"/>
                  </a:cubicBezTo>
                  <a:cubicBezTo>
                    <a:pt x="167" y="74"/>
                    <a:pt x="171" y="81"/>
                    <a:pt x="167" y="82"/>
                  </a:cubicBezTo>
                  <a:cubicBezTo>
                    <a:pt x="166" y="83"/>
                    <a:pt x="165" y="82"/>
                    <a:pt x="165" y="82"/>
                  </a:cubicBezTo>
                  <a:cubicBezTo>
                    <a:pt x="164" y="83"/>
                    <a:pt x="165" y="91"/>
                    <a:pt x="165" y="92"/>
                  </a:cubicBezTo>
                  <a:cubicBezTo>
                    <a:pt x="165" y="93"/>
                    <a:pt x="165" y="94"/>
                    <a:pt x="165" y="94"/>
                  </a:cubicBezTo>
                  <a:cubicBezTo>
                    <a:pt x="164" y="95"/>
                    <a:pt x="163" y="94"/>
                    <a:pt x="162" y="94"/>
                  </a:cubicBezTo>
                  <a:cubicBezTo>
                    <a:pt x="162" y="94"/>
                    <a:pt x="161" y="94"/>
                    <a:pt x="160" y="94"/>
                  </a:cubicBezTo>
                  <a:cubicBezTo>
                    <a:pt x="157" y="94"/>
                    <a:pt x="154" y="94"/>
                    <a:pt x="152" y="94"/>
                  </a:cubicBezTo>
                  <a:cubicBezTo>
                    <a:pt x="150" y="94"/>
                    <a:pt x="145" y="90"/>
                    <a:pt x="142" y="92"/>
                  </a:cubicBezTo>
                  <a:cubicBezTo>
                    <a:pt x="142" y="93"/>
                    <a:pt x="143" y="94"/>
                    <a:pt x="142" y="94"/>
                  </a:cubicBezTo>
                  <a:cubicBezTo>
                    <a:pt x="140" y="96"/>
                    <a:pt x="134" y="93"/>
                    <a:pt x="132" y="95"/>
                  </a:cubicBezTo>
                  <a:cubicBezTo>
                    <a:pt x="131" y="95"/>
                    <a:pt x="132" y="97"/>
                    <a:pt x="131" y="97"/>
                  </a:cubicBezTo>
                  <a:cubicBezTo>
                    <a:pt x="129" y="97"/>
                    <a:pt x="128" y="96"/>
                    <a:pt x="126" y="95"/>
                  </a:cubicBezTo>
                  <a:cubicBezTo>
                    <a:pt x="125" y="95"/>
                    <a:pt x="117" y="98"/>
                    <a:pt x="116" y="96"/>
                  </a:cubicBezTo>
                  <a:cubicBezTo>
                    <a:pt x="116" y="96"/>
                    <a:pt x="117" y="95"/>
                    <a:pt x="116" y="95"/>
                  </a:cubicBezTo>
                  <a:cubicBezTo>
                    <a:pt x="113" y="92"/>
                    <a:pt x="113" y="92"/>
                    <a:pt x="113" y="92"/>
                  </a:cubicBezTo>
                  <a:cubicBezTo>
                    <a:pt x="110" y="87"/>
                    <a:pt x="107" y="83"/>
                    <a:pt x="107" y="79"/>
                  </a:cubicBezTo>
                  <a:cubicBezTo>
                    <a:pt x="104" y="79"/>
                    <a:pt x="104" y="79"/>
                    <a:pt x="104" y="79"/>
                  </a:cubicBezTo>
                  <a:cubicBezTo>
                    <a:pt x="103" y="78"/>
                    <a:pt x="101" y="74"/>
                    <a:pt x="100" y="73"/>
                  </a:cubicBezTo>
                  <a:cubicBezTo>
                    <a:pt x="100" y="71"/>
                    <a:pt x="101" y="69"/>
                    <a:pt x="101" y="67"/>
                  </a:cubicBezTo>
                  <a:cubicBezTo>
                    <a:pt x="100" y="64"/>
                    <a:pt x="97" y="62"/>
                    <a:pt x="96" y="59"/>
                  </a:cubicBezTo>
                  <a:cubicBezTo>
                    <a:pt x="94" y="53"/>
                    <a:pt x="95" y="50"/>
                    <a:pt x="94" y="46"/>
                  </a:cubicBezTo>
                  <a:cubicBezTo>
                    <a:pt x="94" y="44"/>
                    <a:pt x="91" y="43"/>
                    <a:pt x="91" y="41"/>
                  </a:cubicBezTo>
                  <a:cubicBezTo>
                    <a:pt x="90" y="40"/>
                    <a:pt x="91" y="39"/>
                    <a:pt x="90" y="38"/>
                  </a:cubicBezTo>
                  <a:cubicBezTo>
                    <a:pt x="87" y="35"/>
                    <a:pt x="66" y="37"/>
                    <a:pt x="61" y="37"/>
                  </a:cubicBezTo>
                  <a:cubicBezTo>
                    <a:pt x="51" y="37"/>
                    <a:pt x="40" y="39"/>
                    <a:pt x="31" y="38"/>
                  </a:cubicBezTo>
                  <a:cubicBezTo>
                    <a:pt x="27" y="38"/>
                    <a:pt x="24" y="37"/>
                    <a:pt x="21" y="36"/>
                  </a:cubicBezTo>
                  <a:cubicBezTo>
                    <a:pt x="14" y="36"/>
                    <a:pt x="7" y="37"/>
                    <a:pt x="0" y="37"/>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4" name="Google Shape;234;p2"/>
            <p:cNvSpPr/>
            <p:nvPr/>
          </p:nvSpPr>
          <p:spPr>
            <a:xfrm>
              <a:off x="5848499" y="3724625"/>
              <a:ext cx="713456" cy="738712"/>
            </a:xfrm>
            <a:custGeom>
              <a:rect b="b" l="l" r="r" t="t"/>
              <a:pathLst>
                <a:path extrusionOk="0" h="426" w="412">
                  <a:moveTo>
                    <a:pt x="288" y="0"/>
                  </a:moveTo>
                  <a:cubicBezTo>
                    <a:pt x="294" y="10"/>
                    <a:pt x="305" y="17"/>
                    <a:pt x="309" y="28"/>
                  </a:cubicBezTo>
                  <a:cubicBezTo>
                    <a:pt x="311" y="32"/>
                    <a:pt x="309" y="33"/>
                    <a:pt x="308" y="37"/>
                  </a:cubicBezTo>
                  <a:cubicBezTo>
                    <a:pt x="307" y="39"/>
                    <a:pt x="309" y="42"/>
                    <a:pt x="309" y="44"/>
                  </a:cubicBezTo>
                  <a:cubicBezTo>
                    <a:pt x="308" y="47"/>
                    <a:pt x="303" y="45"/>
                    <a:pt x="304" y="50"/>
                  </a:cubicBezTo>
                  <a:cubicBezTo>
                    <a:pt x="304" y="51"/>
                    <a:pt x="305" y="53"/>
                    <a:pt x="306" y="52"/>
                  </a:cubicBezTo>
                  <a:cubicBezTo>
                    <a:pt x="306" y="52"/>
                    <a:pt x="307" y="51"/>
                    <a:pt x="307" y="51"/>
                  </a:cubicBezTo>
                  <a:cubicBezTo>
                    <a:pt x="308" y="54"/>
                    <a:pt x="303" y="56"/>
                    <a:pt x="305" y="59"/>
                  </a:cubicBezTo>
                  <a:cubicBezTo>
                    <a:pt x="306" y="59"/>
                    <a:pt x="322" y="59"/>
                    <a:pt x="324" y="59"/>
                  </a:cubicBezTo>
                  <a:cubicBezTo>
                    <a:pt x="325" y="59"/>
                    <a:pt x="325" y="61"/>
                    <a:pt x="325" y="62"/>
                  </a:cubicBezTo>
                  <a:cubicBezTo>
                    <a:pt x="325" y="64"/>
                    <a:pt x="319" y="67"/>
                    <a:pt x="323" y="69"/>
                  </a:cubicBezTo>
                  <a:cubicBezTo>
                    <a:pt x="328" y="72"/>
                    <a:pt x="338" y="71"/>
                    <a:pt x="341" y="73"/>
                  </a:cubicBezTo>
                  <a:cubicBezTo>
                    <a:pt x="342" y="74"/>
                    <a:pt x="343" y="77"/>
                    <a:pt x="344" y="78"/>
                  </a:cubicBezTo>
                  <a:cubicBezTo>
                    <a:pt x="346" y="81"/>
                    <a:pt x="350" y="80"/>
                    <a:pt x="352" y="83"/>
                  </a:cubicBezTo>
                  <a:cubicBezTo>
                    <a:pt x="355" y="86"/>
                    <a:pt x="348" y="88"/>
                    <a:pt x="350" y="91"/>
                  </a:cubicBezTo>
                  <a:cubicBezTo>
                    <a:pt x="351" y="92"/>
                    <a:pt x="353" y="92"/>
                    <a:pt x="354" y="93"/>
                  </a:cubicBezTo>
                  <a:cubicBezTo>
                    <a:pt x="357" y="98"/>
                    <a:pt x="361" y="97"/>
                    <a:pt x="365" y="100"/>
                  </a:cubicBezTo>
                  <a:cubicBezTo>
                    <a:pt x="371" y="103"/>
                    <a:pt x="374" y="109"/>
                    <a:pt x="380" y="112"/>
                  </a:cubicBezTo>
                  <a:cubicBezTo>
                    <a:pt x="381" y="113"/>
                    <a:pt x="382" y="113"/>
                    <a:pt x="383" y="113"/>
                  </a:cubicBezTo>
                  <a:cubicBezTo>
                    <a:pt x="383" y="113"/>
                    <a:pt x="380" y="118"/>
                    <a:pt x="381" y="121"/>
                  </a:cubicBezTo>
                  <a:cubicBezTo>
                    <a:pt x="381" y="123"/>
                    <a:pt x="389" y="124"/>
                    <a:pt x="387" y="126"/>
                  </a:cubicBezTo>
                  <a:cubicBezTo>
                    <a:pt x="387" y="127"/>
                    <a:pt x="385" y="127"/>
                    <a:pt x="385" y="128"/>
                  </a:cubicBezTo>
                  <a:cubicBezTo>
                    <a:pt x="385" y="129"/>
                    <a:pt x="386" y="129"/>
                    <a:pt x="386" y="129"/>
                  </a:cubicBezTo>
                  <a:cubicBezTo>
                    <a:pt x="388" y="130"/>
                    <a:pt x="395" y="132"/>
                    <a:pt x="397" y="134"/>
                  </a:cubicBezTo>
                  <a:cubicBezTo>
                    <a:pt x="412" y="143"/>
                    <a:pt x="402" y="143"/>
                    <a:pt x="407" y="150"/>
                  </a:cubicBezTo>
                  <a:cubicBezTo>
                    <a:pt x="408" y="152"/>
                    <a:pt x="412" y="154"/>
                    <a:pt x="412" y="156"/>
                  </a:cubicBezTo>
                  <a:cubicBezTo>
                    <a:pt x="411" y="158"/>
                    <a:pt x="404" y="152"/>
                    <a:pt x="401" y="152"/>
                  </a:cubicBezTo>
                  <a:cubicBezTo>
                    <a:pt x="397" y="152"/>
                    <a:pt x="398" y="156"/>
                    <a:pt x="395" y="157"/>
                  </a:cubicBezTo>
                  <a:cubicBezTo>
                    <a:pt x="390" y="159"/>
                    <a:pt x="381" y="153"/>
                    <a:pt x="376" y="151"/>
                  </a:cubicBezTo>
                  <a:cubicBezTo>
                    <a:pt x="373" y="150"/>
                    <a:pt x="371" y="154"/>
                    <a:pt x="369" y="152"/>
                  </a:cubicBezTo>
                  <a:cubicBezTo>
                    <a:pt x="367" y="150"/>
                    <a:pt x="357" y="147"/>
                    <a:pt x="355" y="149"/>
                  </a:cubicBezTo>
                  <a:cubicBezTo>
                    <a:pt x="352" y="152"/>
                    <a:pt x="356" y="157"/>
                    <a:pt x="352" y="158"/>
                  </a:cubicBezTo>
                  <a:cubicBezTo>
                    <a:pt x="350" y="158"/>
                    <a:pt x="338" y="160"/>
                    <a:pt x="337" y="160"/>
                  </a:cubicBezTo>
                  <a:cubicBezTo>
                    <a:pt x="335" y="160"/>
                    <a:pt x="334" y="156"/>
                    <a:pt x="333" y="156"/>
                  </a:cubicBezTo>
                  <a:cubicBezTo>
                    <a:pt x="332" y="155"/>
                    <a:pt x="331" y="156"/>
                    <a:pt x="330" y="156"/>
                  </a:cubicBezTo>
                  <a:cubicBezTo>
                    <a:pt x="330" y="156"/>
                    <a:pt x="330" y="155"/>
                    <a:pt x="329" y="155"/>
                  </a:cubicBezTo>
                  <a:cubicBezTo>
                    <a:pt x="329" y="155"/>
                    <a:pt x="325" y="160"/>
                    <a:pt x="323" y="160"/>
                  </a:cubicBezTo>
                  <a:cubicBezTo>
                    <a:pt x="319" y="161"/>
                    <a:pt x="308" y="163"/>
                    <a:pt x="304" y="167"/>
                  </a:cubicBezTo>
                  <a:cubicBezTo>
                    <a:pt x="304" y="167"/>
                    <a:pt x="304" y="168"/>
                    <a:pt x="304" y="169"/>
                  </a:cubicBezTo>
                  <a:cubicBezTo>
                    <a:pt x="301" y="171"/>
                    <a:pt x="291" y="161"/>
                    <a:pt x="289" y="163"/>
                  </a:cubicBezTo>
                  <a:cubicBezTo>
                    <a:pt x="287" y="164"/>
                    <a:pt x="286" y="169"/>
                    <a:pt x="284" y="171"/>
                  </a:cubicBezTo>
                  <a:cubicBezTo>
                    <a:pt x="284" y="172"/>
                    <a:pt x="282" y="171"/>
                    <a:pt x="282" y="172"/>
                  </a:cubicBezTo>
                  <a:cubicBezTo>
                    <a:pt x="280" y="174"/>
                    <a:pt x="282" y="173"/>
                    <a:pt x="282" y="175"/>
                  </a:cubicBezTo>
                  <a:cubicBezTo>
                    <a:pt x="282" y="179"/>
                    <a:pt x="276" y="182"/>
                    <a:pt x="273" y="181"/>
                  </a:cubicBezTo>
                  <a:cubicBezTo>
                    <a:pt x="268" y="180"/>
                    <a:pt x="262" y="176"/>
                    <a:pt x="257" y="177"/>
                  </a:cubicBezTo>
                  <a:cubicBezTo>
                    <a:pt x="256" y="177"/>
                    <a:pt x="255" y="178"/>
                    <a:pt x="254" y="178"/>
                  </a:cubicBezTo>
                  <a:cubicBezTo>
                    <a:pt x="251" y="178"/>
                    <a:pt x="249" y="176"/>
                    <a:pt x="247" y="176"/>
                  </a:cubicBezTo>
                  <a:cubicBezTo>
                    <a:pt x="243" y="177"/>
                    <a:pt x="243" y="177"/>
                    <a:pt x="243" y="177"/>
                  </a:cubicBezTo>
                  <a:cubicBezTo>
                    <a:pt x="242" y="176"/>
                    <a:pt x="240" y="174"/>
                    <a:pt x="239" y="173"/>
                  </a:cubicBezTo>
                  <a:cubicBezTo>
                    <a:pt x="235" y="172"/>
                    <a:pt x="230" y="175"/>
                    <a:pt x="228" y="173"/>
                  </a:cubicBezTo>
                  <a:cubicBezTo>
                    <a:pt x="224" y="171"/>
                    <a:pt x="224" y="169"/>
                    <a:pt x="222" y="165"/>
                  </a:cubicBezTo>
                  <a:cubicBezTo>
                    <a:pt x="219" y="160"/>
                    <a:pt x="202" y="152"/>
                    <a:pt x="196" y="155"/>
                  </a:cubicBezTo>
                  <a:cubicBezTo>
                    <a:pt x="187" y="159"/>
                    <a:pt x="184" y="166"/>
                    <a:pt x="180" y="173"/>
                  </a:cubicBezTo>
                  <a:cubicBezTo>
                    <a:pt x="179" y="176"/>
                    <a:pt x="173" y="174"/>
                    <a:pt x="173" y="177"/>
                  </a:cubicBezTo>
                  <a:cubicBezTo>
                    <a:pt x="173" y="179"/>
                    <a:pt x="176" y="182"/>
                    <a:pt x="176" y="185"/>
                  </a:cubicBezTo>
                  <a:cubicBezTo>
                    <a:pt x="176" y="187"/>
                    <a:pt x="175" y="189"/>
                    <a:pt x="175" y="191"/>
                  </a:cubicBezTo>
                  <a:cubicBezTo>
                    <a:pt x="175" y="195"/>
                    <a:pt x="179" y="204"/>
                    <a:pt x="175" y="208"/>
                  </a:cubicBezTo>
                  <a:cubicBezTo>
                    <a:pt x="173" y="209"/>
                    <a:pt x="173" y="209"/>
                    <a:pt x="173" y="209"/>
                  </a:cubicBezTo>
                  <a:cubicBezTo>
                    <a:pt x="171" y="212"/>
                    <a:pt x="170" y="218"/>
                    <a:pt x="168" y="222"/>
                  </a:cubicBezTo>
                  <a:cubicBezTo>
                    <a:pt x="166" y="225"/>
                    <a:pt x="163" y="228"/>
                    <a:pt x="162" y="232"/>
                  </a:cubicBezTo>
                  <a:cubicBezTo>
                    <a:pt x="160" y="236"/>
                    <a:pt x="162" y="243"/>
                    <a:pt x="161" y="247"/>
                  </a:cubicBezTo>
                  <a:cubicBezTo>
                    <a:pt x="160" y="254"/>
                    <a:pt x="156" y="260"/>
                    <a:pt x="156" y="266"/>
                  </a:cubicBezTo>
                  <a:cubicBezTo>
                    <a:pt x="155" y="271"/>
                    <a:pt x="160" y="277"/>
                    <a:pt x="158" y="282"/>
                  </a:cubicBezTo>
                  <a:cubicBezTo>
                    <a:pt x="157" y="284"/>
                    <a:pt x="154" y="285"/>
                    <a:pt x="154" y="287"/>
                  </a:cubicBezTo>
                  <a:cubicBezTo>
                    <a:pt x="150" y="295"/>
                    <a:pt x="154" y="303"/>
                    <a:pt x="149" y="309"/>
                  </a:cubicBezTo>
                  <a:cubicBezTo>
                    <a:pt x="143" y="318"/>
                    <a:pt x="138" y="317"/>
                    <a:pt x="131" y="322"/>
                  </a:cubicBezTo>
                  <a:cubicBezTo>
                    <a:pt x="128" y="325"/>
                    <a:pt x="128" y="325"/>
                    <a:pt x="128" y="325"/>
                  </a:cubicBezTo>
                  <a:cubicBezTo>
                    <a:pt x="125" y="329"/>
                    <a:pt x="124" y="334"/>
                    <a:pt x="121" y="339"/>
                  </a:cubicBezTo>
                  <a:cubicBezTo>
                    <a:pt x="118" y="343"/>
                    <a:pt x="114" y="345"/>
                    <a:pt x="111" y="349"/>
                  </a:cubicBezTo>
                  <a:cubicBezTo>
                    <a:pt x="110" y="351"/>
                    <a:pt x="110" y="370"/>
                    <a:pt x="110" y="373"/>
                  </a:cubicBezTo>
                  <a:cubicBezTo>
                    <a:pt x="111" y="375"/>
                    <a:pt x="112" y="378"/>
                    <a:pt x="112" y="380"/>
                  </a:cubicBezTo>
                  <a:cubicBezTo>
                    <a:pt x="111" y="384"/>
                    <a:pt x="106" y="393"/>
                    <a:pt x="103" y="396"/>
                  </a:cubicBezTo>
                  <a:cubicBezTo>
                    <a:pt x="102" y="399"/>
                    <a:pt x="97" y="398"/>
                    <a:pt x="94" y="399"/>
                  </a:cubicBezTo>
                  <a:cubicBezTo>
                    <a:pt x="92" y="401"/>
                    <a:pt x="93" y="405"/>
                    <a:pt x="91" y="406"/>
                  </a:cubicBezTo>
                  <a:cubicBezTo>
                    <a:pt x="90" y="407"/>
                    <a:pt x="90" y="406"/>
                    <a:pt x="89" y="406"/>
                  </a:cubicBezTo>
                  <a:cubicBezTo>
                    <a:pt x="89" y="406"/>
                    <a:pt x="86" y="406"/>
                    <a:pt x="86" y="406"/>
                  </a:cubicBezTo>
                  <a:cubicBezTo>
                    <a:pt x="76" y="412"/>
                    <a:pt x="80" y="425"/>
                    <a:pt x="65" y="421"/>
                  </a:cubicBezTo>
                  <a:cubicBezTo>
                    <a:pt x="63" y="421"/>
                    <a:pt x="62" y="414"/>
                    <a:pt x="62" y="413"/>
                  </a:cubicBezTo>
                  <a:cubicBezTo>
                    <a:pt x="62" y="413"/>
                    <a:pt x="69" y="406"/>
                    <a:pt x="62" y="406"/>
                  </a:cubicBezTo>
                  <a:cubicBezTo>
                    <a:pt x="58" y="406"/>
                    <a:pt x="54" y="411"/>
                    <a:pt x="52" y="412"/>
                  </a:cubicBezTo>
                  <a:cubicBezTo>
                    <a:pt x="50" y="413"/>
                    <a:pt x="47" y="408"/>
                    <a:pt x="45" y="410"/>
                  </a:cubicBezTo>
                  <a:cubicBezTo>
                    <a:pt x="44" y="412"/>
                    <a:pt x="46" y="416"/>
                    <a:pt x="44" y="418"/>
                  </a:cubicBezTo>
                  <a:cubicBezTo>
                    <a:pt x="44" y="419"/>
                    <a:pt x="40" y="419"/>
                    <a:pt x="39" y="420"/>
                  </a:cubicBezTo>
                  <a:cubicBezTo>
                    <a:pt x="38" y="420"/>
                    <a:pt x="38" y="422"/>
                    <a:pt x="37" y="422"/>
                  </a:cubicBezTo>
                  <a:cubicBezTo>
                    <a:pt x="36" y="419"/>
                    <a:pt x="36" y="419"/>
                    <a:pt x="36" y="419"/>
                  </a:cubicBezTo>
                  <a:cubicBezTo>
                    <a:pt x="35" y="418"/>
                    <a:pt x="32" y="418"/>
                    <a:pt x="31" y="417"/>
                  </a:cubicBezTo>
                  <a:cubicBezTo>
                    <a:pt x="30" y="416"/>
                    <a:pt x="31" y="415"/>
                    <a:pt x="30" y="414"/>
                  </a:cubicBezTo>
                  <a:cubicBezTo>
                    <a:pt x="28" y="413"/>
                    <a:pt x="28" y="415"/>
                    <a:pt x="27" y="414"/>
                  </a:cubicBezTo>
                  <a:cubicBezTo>
                    <a:pt x="24" y="414"/>
                    <a:pt x="24" y="411"/>
                    <a:pt x="23" y="410"/>
                  </a:cubicBezTo>
                  <a:cubicBezTo>
                    <a:pt x="20" y="406"/>
                    <a:pt x="18" y="413"/>
                    <a:pt x="17" y="414"/>
                  </a:cubicBezTo>
                  <a:cubicBezTo>
                    <a:pt x="15" y="415"/>
                    <a:pt x="12" y="414"/>
                    <a:pt x="10" y="415"/>
                  </a:cubicBezTo>
                  <a:cubicBezTo>
                    <a:pt x="9" y="416"/>
                    <a:pt x="9" y="419"/>
                    <a:pt x="7" y="420"/>
                  </a:cubicBezTo>
                  <a:cubicBezTo>
                    <a:pt x="6" y="420"/>
                    <a:pt x="5" y="419"/>
                    <a:pt x="5" y="419"/>
                  </a:cubicBezTo>
                  <a:cubicBezTo>
                    <a:pt x="4" y="423"/>
                    <a:pt x="4" y="423"/>
                    <a:pt x="4" y="423"/>
                  </a:cubicBezTo>
                  <a:cubicBezTo>
                    <a:pt x="3" y="424"/>
                    <a:pt x="1" y="425"/>
                    <a:pt x="0" y="426"/>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5" name="Google Shape;235;p2"/>
            <p:cNvSpPr/>
            <p:nvPr/>
          </p:nvSpPr>
          <p:spPr>
            <a:xfrm>
              <a:off x="6810718" y="3387469"/>
              <a:ext cx="676837" cy="683151"/>
            </a:xfrm>
            <a:custGeom>
              <a:rect b="b" l="l" r="r" t="t"/>
              <a:pathLst>
                <a:path extrusionOk="0" h="394" w="391">
                  <a:moveTo>
                    <a:pt x="260" y="139"/>
                  </a:moveTo>
                  <a:cubicBezTo>
                    <a:pt x="247" y="144"/>
                    <a:pt x="254" y="150"/>
                    <a:pt x="249" y="149"/>
                  </a:cubicBezTo>
                  <a:cubicBezTo>
                    <a:pt x="247" y="149"/>
                    <a:pt x="246" y="145"/>
                    <a:pt x="244" y="145"/>
                  </a:cubicBezTo>
                  <a:cubicBezTo>
                    <a:pt x="240" y="146"/>
                    <a:pt x="237" y="153"/>
                    <a:pt x="236" y="156"/>
                  </a:cubicBezTo>
                  <a:cubicBezTo>
                    <a:pt x="233" y="161"/>
                    <a:pt x="226" y="167"/>
                    <a:pt x="227" y="173"/>
                  </a:cubicBezTo>
                  <a:cubicBezTo>
                    <a:pt x="227" y="175"/>
                    <a:pt x="228" y="178"/>
                    <a:pt x="228" y="180"/>
                  </a:cubicBezTo>
                  <a:cubicBezTo>
                    <a:pt x="228" y="182"/>
                    <a:pt x="228" y="184"/>
                    <a:pt x="228" y="185"/>
                  </a:cubicBezTo>
                  <a:cubicBezTo>
                    <a:pt x="228" y="186"/>
                    <a:pt x="227" y="187"/>
                    <a:pt x="228" y="187"/>
                  </a:cubicBezTo>
                  <a:cubicBezTo>
                    <a:pt x="228" y="188"/>
                    <a:pt x="235" y="187"/>
                    <a:pt x="237" y="187"/>
                  </a:cubicBezTo>
                  <a:cubicBezTo>
                    <a:pt x="246" y="186"/>
                    <a:pt x="248" y="182"/>
                    <a:pt x="256" y="186"/>
                  </a:cubicBezTo>
                  <a:cubicBezTo>
                    <a:pt x="259" y="188"/>
                    <a:pt x="251" y="195"/>
                    <a:pt x="251" y="197"/>
                  </a:cubicBezTo>
                  <a:cubicBezTo>
                    <a:pt x="251" y="197"/>
                    <a:pt x="262" y="214"/>
                    <a:pt x="263" y="215"/>
                  </a:cubicBezTo>
                  <a:cubicBezTo>
                    <a:pt x="266" y="216"/>
                    <a:pt x="266" y="216"/>
                    <a:pt x="266" y="216"/>
                  </a:cubicBezTo>
                  <a:cubicBezTo>
                    <a:pt x="269" y="218"/>
                    <a:pt x="270" y="225"/>
                    <a:pt x="273" y="228"/>
                  </a:cubicBezTo>
                  <a:cubicBezTo>
                    <a:pt x="274" y="230"/>
                    <a:pt x="276" y="230"/>
                    <a:pt x="278" y="231"/>
                  </a:cubicBezTo>
                  <a:cubicBezTo>
                    <a:pt x="282" y="232"/>
                    <a:pt x="285" y="238"/>
                    <a:pt x="288" y="240"/>
                  </a:cubicBezTo>
                  <a:cubicBezTo>
                    <a:pt x="298" y="245"/>
                    <a:pt x="314" y="248"/>
                    <a:pt x="325" y="252"/>
                  </a:cubicBezTo>
                  <a:cubicBezTo>
                    <a:pt x="339" y="256"/>
                    <a:pt x="353" y="264"/>
                    <a:pt x="367" y="266"/>
                  </a:cubicBezTo>
                  <a:cubicBezTo>
                    <a:pt x="371" y="266"/>
                    <a:pt x="391" y="264"/>
                    <a:pt x="391" y="267"/>
                  </a:cubicBezTo>
                  <a:cubicBezTo>
                    <a:pt x="390" y="270"/>
                    <a:pt x="363" y="298"/>
                    <a:pt x="357" y="304"/>
                  </a:cubicBezTo>
                  <a:cubicBezTo>
                    <a:pt x="347" y="315"/>
                    <a:pt x="338" y="327"/>
                    <a:pt x="328" y="338"/>
                  </a:cubicBezTo>
                  <a:cubicBezTo>
                    <a:pt x="325" y="341"/>
                    <a:pt x="321" y="350"/>
                    <a:pt x="317" y="351"/>
                  </a:cubicBezTo>
                  <a:cubicBezTo>
                    <a:pt x="312" y="354"/>
                    <a:pt x="295" y="349"/>
                    <a:pt x="286" y="352"/>
                  </a:cubicBezTo>
                  <a:cubicBezTo>
                    <a:pt x="280" y="353"/>
                    <a:pt x="269" y="357"/>
                    <a:pt x="265" y="362"/>
                  </a:cubicBezTo>
                  <a:cubicBezTo>
                    <a:pt x="264" y="365"/>
                    <a:pt x="265" y="367"/>
                    <a:pt x="262" y="368"/>
                  </a:cubicBezTo>
                  <a:cubicBezTo>
                    <a:pt x="256" y="370"/>
                    <a:pt x="250" y="369"/>
                    <a:pt x="244" y="371"/>
                  </a:cubicBezTo>
                  <a:cubicBezTo>
                    <a:pt x="241" y="372"/>
                    <a:pt x="238" y="378"/>
                    <a:pt x="236" y="378"/>
                  </a:cubicBezTo>
                  <a:cubicBezTo>
                    <a:pt x="232" y="378"/>
                    <a:pt x="227" y="378"/>
                    <a:pt x="223" y="378"/>
                  </a:cubicBezTo>
                  <a:cubicBezTo>
                    <a:pt x="214" y="378"/>
                    <a:pt x="214" y="370"/>
                    <a:pt x="208" y="369"/>
                  </a:cubicBezTo>
                  <a:cubicBezTo>
                    <a:pt x="206" y="369"/>
                    <a:pt x="186" y="379"/>
                    <a:pt x="185" y="381"/>
                  </a:cubicBezTo>
                  <a:cubicBezTo>
                    <a:pt x="182" y="384"/>
                    <a:pt x="181" y="390"/>
                    <a:pt x="177" y="392"/>
                  </a:cubicBezTo>
                  <a:cubicBezTo>
                    <a:pt x="175" y="394"/>
                    <a:pt x="175" y="391"/>
                    <a:pt x="175" y="391"/>
                  </a:cubicBezTo>
                  <a:cubicBezTo>
                    <a:pt x="174" y="390"/>
                    <a:pt x="169" y="390"/>
                    <a:pt x="167" y="390"/>
                  </a:cubicBezTo>
                  <a:cubicBezTo>
                    <a:pt x="165" y="390"/>
                    <a:pt x="162" y="390"/>
                    <a:pt x="160" y="390"/>
                  </a:cubicBezTo>
                  <a:cubicBezTo>
                    <a:pt x="156" y="389"/>
                    <a:pt x="154" y="387"/>
                    <a:pt x="151" y="387"/>
                  </a:cubicBezTo>
                  <a:cubicBezTo>
                    <a:pt x="149" y="386"/>
                    <a:pt x="149" y="386"/>
                    <a:pt x="149" y="386"/>
                  </a:cubicBezTo>
                  <a:cubicBezTo>
                    <a:pt x="146" y="387"/>
                    <a:pt x="141" y="388"/>
                    <a:pt x="138" y="387"/>
                  </a:cubicBezTo>
                  <a:cubicBezTo>
                    <a:pt x="137" y="387"/>
                    <a:pt x="137" y="385"/>
                    <a:pt x="136" y="384"/>
                  </a:cubicBezTo>
                  <a:cubicBezTo>
                    <a:pt x="130" y="380"/>
                    <a:pt x="109" y="366"/>
                    <a:pt x="104" y="364"/>
                  </a:cubicBezTo>
                  <a:cubicBezTo>
                    <a:pt x="99" y="363"/>
                    <a:pt x="83" y="367"/>
                    <a:pt x="81" y="364"/>
                  </a:cubicBezTo>
                  <a:cubicBezTo>
                    <a:pt x="78" y="359"/>
                    <a:pt x="76" y="356"/>
                    <a:pt x="76" y="350"/>
                  </a:cubicBezTo>
                  <a:cubicBezTo>
                    <a:pt x="76" y="349"/>
                    <a:pt x="78" y="343"/>
                    <a:pt x="78" y="342"/>
                  </a:cubicBezTo>
                  <a:cubicBezTo>
                    <a:pt x="77" y="341"/>
                    <a:pt x="68" y="339"/>
                    <a:pt x="67" y="339"/>
                  </a:cubicBezTo>
                  <a:cubicBezTo>
                    <a:pt x="66" y="340"/>
                    <a:pt x="66" y="342"/>
                    <a:pt x="64" y="341"/>
                  </a:cubicBezTo>
                  <a:cubicBezTo>
                    <a:pt x="62" y="340"/>
                    <a:pt x="64" y="339"/>
                    <a:pt x="63" y="337"/>
                  </a:cubicBezTo>
                  <a:cubicBezTo>
                    <a:pt x="62" y="336"/>
                    <a:pt x="59" y="335"/>
                    <a:pt x="58" y="334"/>
                  </a:cubicBezTo>
                  <a:cubicBezTo>
                    <a:pt x="54" y="326"/>
                    <a:pt x="53" y="315"/>
                    <a:pt x="49" y="307"/>
                  </a:cubicBezTo>
                  <a:cubicBezTo>
                    <a:pt x="47" y="305"/>
                    <a:pt x="43" y="305"/>
                    <a:pt x="42" y="302"/>
                  </a:cubicBezTo>
                  <a:cubicBezTo>
                    <a:pt x="42" y="302"/>
                    <a:pt x="41" y="299"/>
                    <a:pt x="41" y="299"/>
                  </a:cubicBezTo>
                  <a:cubicBezTo>
                    <a:pt x="39" y="297"/>
                    <a:pt x="35" y="298"/>
                    <a:pt x="34" y="296"/>
                  </a:cubicBezTo>
                  <a:cubicBezTo>
                    <a:pt x="34" y="296"/>
                    <a:pt x="33" y="293"/>
                    <a:pt x="33" y="293"/>
                  </a:cubicBezTo>
                  <a:cubicBezTo>
                    <a:pt x="32" y="292"/>
                    <a:pt x="30" y="292"/>
                    <a:pt x="29" y="291"/>
                  </a:cubicBezTo>
                  <a:cubicBezTo>
                    <a:pt x="29" y="290"/>
                    <a:pt x="29" y="290"/>
                    <a:pt x="29" y="289"/>
                  </a:cubicBezTo>
                  <a:cubicBezTo>
                    <a:pt x="29" y="288"/>
                    <a:pt x="29" y="287"/>
                    <a:pt x="29" y="287"/>
                  </a:cubicBezTo>
                  <a:cubicBezTo>
                    <a:pt x="28" y="285"/>
                    <a:pt x="21" y="280"/>
                    <a:pt x="19" y="279"/>
                  </a:cubicBezTo>
                  <a:cubicBezTo>
                    <a:pt x="16" y="277"/>
                    <a:pt x="0" y="278"/>
                    <a:pt x="1" y="272"/>
                  </a:cubicBezTo>
                  <a:cubicBezTo>
                    <a:pt x="2" y="270"/>
                    <a:pt x="5" y="268"/>
                    <a:pt x="6" y="267"/>
                  </a:cubicBezTo>
                  <a:cubicBezTo>
                    <a:pt x="7" y="265"/>
                    <a:pt x="4" y="260"/>
                    <a:pt x="6" y="259"/>
                  </a:cubicBezTo>
                  <a:cubicBezTo>
                    <a:pt x="13" y="255"/>
                    <a:pt x="26" y="265"/>
                    <a:pt x="30" y="255"/>
                  </a:cubicBezTo>
                  <a:cubicBezTo>
                    <a:pt x="33" y="247"/>
                    <a:pt x="28" y="237"/>
                    <a:pt x="29" y="229"/>
                  </a:cubicBezTo>
                  <a:cubicBezTo>
                    <a:pt x="29" y="223"/>
                    <a:pt x="35" y="213"/>
                    <a:pt x="35" y="210"/>
                  </a:cubicBezTo>
                  <a:cubicBezTo>
                    <a:pt x="35" y="207"/>
                    <a:pt x="33" y="204"/>
                    <a:pt x="33" y="202"/>
                  </a:cubicBezTo>
                  <a:cubicBezTo>
                    <a:pt x="33" y="199"/>
                    <a:pt x="38" y="192"/>
                    <a:pt x="41" y="193"/>
                  </a:cubicBezTo>
                  <a:cubicBezTo>
                    <a:pt x="43" y="193"/>
                    <a:pt x="49" y="201"/>
                    <a:pt x="51" y="193"/>
                  </a:cubicBezTo>
                  <a:cubicBezTo>
                    <a:pt x="50" y="191"/>
                    <a:pt x="50" y="191"/>
                    <a:pt x="50" y="191"/>
                  </a:cubicBezTo>
                  <a:cubicBezTo>
                    <a:pt x="49" y="185"/>
                    <a:pt x="52" y="181"/>
                    <a:pt x="53" y="175"/>
                  </a:cubicBezTo>
                  <a:cubicBezTo>
                    <a:pt x="53" y="173"/>
                    <a:pt x="51" y="170"/>
                    <a:pt x="53" y="167"/>
                  </a:cubicBezTo>
                  <a:cubicBezTo>
                    <a:pt x="55" y="165"/>
                    <a:pt x="58" y="164"/>
                    <a:pt x="59" y="162"/>
                  </a:cubicBezTo>
                  <a:cubicBezTo>
                    <a:pt x="62" y="158"/>
                    <a:pt x="63" y="148"/>
                    <a:pt x="68" y="145"/>
                  </a:cubicBezTo>
                  <a:cubicBezTo>
                    <a:pt x="71" y="142"/>
                    <a:pt x="78" y="145"/>
                    <a:pt x="79" y="141"/>
                  </a:cubicBezTo>
                  <a:cubicBezTo>
                    <a:pt x="80" y="136"/>
                    <a:pt x="79" y="131"/>
                    <a:pt x="81" y="126"/>
                  </a:cubicBezTo>
                  <a:cubicBezTo>
                    <a:pt x="85" y="116"/>
                    <a:pt x="85" y="121"/>
                    <a:pt x="86" y="110"/>
                  </a:cubicBezTo>
                  <a:cubicBezTo>
                    <a:pt x="86" y="107"/>
                    <a:pt x="88" y="104"/>
                    <a:pt x="88" y="101"/>
                  </a:cubicBezTo>
                  <a:cubicBezTo>
                    <a:pt x="88" y="95"/>
                    <a:pt x="82" y="83"/>
                    <a:pt x="84" y="78"/>
                  </a:cubicBezTo>
                  <a:cubicBezTo>
                    <a:pt x="84" y="77"/>
                    <a:pt x="86" y="76"/>
                    <a:pt x="86" y="75"/>
                  </a:cubicBezTo>
                  <a:cubicBezTo>
                    <a:pt x="90" y="69"/>
                    <a:pt x="93" y="55"/>
                    <a:pt x="95" y="48"/>
                  </a:cubicBezTo>
                  <a:cubicBezTo>
                    <a:pt x="96" y="45"/>
                    <a:pt x="94" y="43"/>
                    <a:pt x="93" y="41"/>
                  </a:cubicBezTo>
                  <a:cubicBezTo>
                    <a:pt x="92" y="38"/>
                    <a:pt x="95" y="35"/>
                    <a:pt x="95" y="32"/>
                  </a:cubicBezTo>
                  <a:cubicBezTo>
                    <a:pt x="96" y="30"/>
                    <a:pt x="94" y="27"/>
                    <a:pt x="94" y="26"/>
                  </a:cubicBezTo>
                  <a:cubicBezTo>
                    <a:pt x="94" y="26"/>
                    <a:pt x="95" y="26"/>
                    <a:pt x="96" y="26"/>
                  </a:cubicBezTo>
                  <a:cubicBezTo>
                    <a:pt x="98" y="27"/>
                    <a:pt x="103" y="28"/>
                    <a:pt x="105" y="27"/>
                  </a:cubicBezTo>
                  <a:cubicBezTo>
                    <a:pt x="108" y="25"/>
                    <a:pt x="106" y="21"/>
                    <a:pt x="107" y="19"/>
                  </a:cubicBezTo>
                  <a:cubicBezTo>
                    <a:pt x="107" y="19"/>
                    <a:pt x="108" y="19"/>
                    <a:pt x="109" y="19"/>
                  </a:cubicBezTo>
                  <a:cubicBezTo>
                    <a:pt x="112" y="18"/>
                    <a:pt x="112" y="17"/>
                    <a:pt x="114" y="15"/>
                  </a:cubicBezTo>
                  <a:cubicBezTo>
                    <a:pt x="116" y="13"/>
                    <a:pt x="115" y="16"/>
                    <a:pt x="117" y="15"/>
                  </a:cubicBezTo>
                  <a:cubicBezTo>
                    <a:pt x="120" y="14"/>
                    <a:pt x="118" y="14"/>
                    <a:pt x="121" y="13"/>
                  </a:cubicBezTo>
                  <a:cubicBezTo>
                    <a:pt x="123" y="12"/>
                    <a:pt x="122" y="15"/>
                    <a:pt x="122" y="14"/>
                  </a:cubicBezTo>
                  <a:cubicBezTo>
                    <a:pt x="124" y="12"/>
                    <a:pt x="122" y="12"/>
                    <a:pt x="125" y="13"/>
                  </a:cubicBezTo>
                  <a:cubicBezTo>
                    <a:pt x="126" y="13"/>
                    <a:pt x="126" y="13"/>
                    <a:pt x="126" y="13"/>
                  </a:cubicBezTo>
                  <a:cubicBezTo>
                    <a:pt x="128" y="9"/>
                    <a:pt x="131" y="4"/>
                    <a:pt x="134"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6" name="Google Shape;236;p2"/>
            <p:cNvSpPr/>
            <p:nvPr/>
          </p:nvSpPr>
          <p:spPr>
            <a:xfrm>
              <a:off x="5938155" y="3330645"/>
              <a:ext cx="458381" cy="554351"/>
            </a:xfrm>
            <a:custGeom>
              <a:rect b="b" l="l" r="r" t="t"/>
              <a:pathLst>
                <a:path extrusionOk="0" h="320" w="264">
                  <a:moveTo>
                    <a:pt x="5" y="169"/>
                  </a:moveTo>
                  <a:cubicBezTo>
                    <a:pt x="24" y="169"/>
                    <a:pt x="13" y="170"/>
                    <a:pt x="17" y="178"/>
                  </a:cubicBezTo>
                  <a:cubicBezTo>
                    <a:pt x="18" y="179"/>
                    <a:pt x="21" y="178"/>
                    <a:pt x="22" y="179"/>
                  </a:cubicBezTo>
                  <a:cubicBezTo>
                    <a:pt x="22" y="180"/>
                    <a:pt x="21" y="180"/>
                    <a:pt x="21" y="181"/>
                  </a:cubicBezTo>
                  <a:cubicBezTo>
                    <a:pt x="22" y="181"/>
                    <a:pt x="22" y="180"/>
                    <a:pt x="23" y="180"/>
                  </a:cubicBezTo>
                  <a:cubicBezTo>
                    <a:pt x="24" y="181"/>
                    <a:pt x="26" y="186"/>
                    <a:pt x="26" y="187"/>
                  </a:cubicBezTo>
                  <a:cubicBezTo>
                    <a:pt x="27" y="188"/>
                    <a:pt x="25" y="193"/>
                    <a:pt x="26" y="194"/>
                  </a:cubicBezTo>
                  <a:cubicBezTo>
                    <a:pt x="26" y="194"/>
                    <a:pt x="30" y="196"/>
                    <a:pt x="30" y="196"/>
                  </a:cubicBezTo>
                  <a:cubicBezTo>
                    <a:pt x="30" y="196"/>
                    <a:pt x="32" y="204"/>
                    <a:pt x="32" y="204"/>
                  </a:cubicBezTo>
                  <a:cubicBezTo>
                    <a:pt x="32" y="205"/>
                    <a:pt x="31" y="206"/>
                    <a:pt x="31" y="207"/>
                  </a:cubicBezTo>
                  <a:cubicBezTo>
                    <a:pt x="31" y="208"/>
                    <a:pt x="32" y="209"/>
                    <a:pt x="32" y="211"/>
                  </a:cubicBezTo>
                  <a:cubicBezTo>
                    <a:pt x="32" y="213"/>
                    <a:pt x="29" y="217"/>
                    <a:pt x="29" y="220"/>
                  </a:cubicBezTo>
                  <a:cubicBezTo>
                    <a:pt x="29" y="222"/>
                    <a:pt x="31" y="225"/>
                    <a:pt x="31" y="228"/>
                  </a:cubicBezTo>
                  <a:cubicBezTo>
                    <a:pt x="31" y="229"/>
                    <a:pt x="30" y="229"/>
                    <a:pt x="30" y="230"/>
                  </a:cubicBezTo>
                  <a:cubicBezTo>
                    <a:pt x="31" y="236"/>
                    <a:pt x="34" y="241"/>
                    <a:pt x="38" y="245"/>
                  </a:cubicBezTo>
                  <a:cubicBezTo>
                    <a:pt x="40" y="246"/>
                    <a:pt x="46" y="250"/>
                    <a:pt x="45" y="252"/>
                  </a:cubicBezTo>
                  <a:cubicBezTo>
                    <a:pt x="42" y="255"/>
                    <a:pt x="37" y="252"/>
                    <a:pt x="34" y="252"/>
                  </a:cubicBezTo>
                  <a:cubicBezTo>
                    <a:pt x="30" y="252"/>
                    <a:pt x="26" y="253"/>
                    <a:pt x="23" y="254"/>
                  </a:cubicBezTo>
                  <a:cubicBezTo>
                    <a:pt x="18" y="254"/>
                    <a:pt x="11" y="249"/>
                    <a:pt x="7" y="252"/>
                  </a:cubicBezTo>
                  <a:cubicBezTo>
                    <a:pt x="6" y="252"/>
                    <a:pt x="6" y="255"/>
                    <a:pt x="5" y="256"/>
                  </a:cubicBezTo>
                  <a:cubicBezTo>
                    <a:pt x="4" y="257"/>
                    <a:pt x="0" y="259"/>
                    <a:pt x="1" y="261"/>
                  </a:cubicBezTo>
                  <a:cubicBezTo>
                    <a:pt x="3" y="269"/>
                    <a:pt x="29" y="284"/>
                    <a:pt x="33" y="291"/>
                  </a:cubicBezTo>
                  <a:cubicBezTo>
                    <a:pt x="35" y="294"/>
                    <a:pt x="39" y="310"/>
                    <a:pt x="41" y="311"/>
                  </a:cubicBezTo>
                  <a:cubicBezTo>
                    <a:pt x="42" y="311"/>
                    <a:pt x="42" y="311"/>
                    <a:pt x="43" y="311"/>
                  </a:cubicBezTo>
                  <a:cubicBezTo>
                    <a:pt x="45" y="312"/>
                    <a:pt x="40" y="317"/>
                    <a:pt x="41" y="318"/>
                  </a:cubicBezTo>
                  <a:cubicBezTo>
                    <a:pt x="42" y="318"/>
                    <a:pt x="48" y="319"/>
                    <a:pt x="48" y="319"/>
                  </a:cubicBezTo>
                  <a:cubicBezTo>
                    <a:pt x="52" y="320"/>
                    <a:pt x="59" y="315"/>
                    <a:pt x="63" y="314"/>
                  </a:cubicBezTo>
                  <a:cubicBezTo>
                    <a:pt x="64" y="313"/>
                    <a:pt x="66" y="307"/>
                    <a:pt x="69" y="308"/>
                  </a:cubicBezTo>
                  <a:cubicBezTo>
                    <a:pt x="72" y="309"/>
                    <a:pt x="71" y="316"/>
                    <a:pt x="76" y="317"/>
                  </a:cubicBezTo>
                  <a:cubicBezTo>
                    <a:pt x="77" y="317"/>
                    <a:pt x="94" y="306"/>
                    <a:pt x="100" y="305"/>
                  </a:cubicBezTo>
                  <a:cubicBezTo>
                    <a:pt x="101" y="305"/>
                    <a:pt x="103" y="306"/>
                    <a:pt x="104" y="306"/>
                  </a:cubicBezTo>
                  <a:cubicBezTo>
                    <a:pt x="106" y="306"/>
                    <a:pt x="107" y="305"/>
                    <a:pt x="109" y="304"/>
                  </a:cubicBezTo>
                  <a:cubicBezTo>
                    <a:pt x="112" y="304"/>
                    <a:pt x="122" y="306"/>
                    <a:pt x="124" y="303"/>
                  </a:cubicBezTo>
                  <a:cubicBezTo>
                    <a:pt x="125" y="302"/>
                    <a:pt x="124" y="300"/>
                    <a:pt x="125" y="299"/>
                  </a:cubicBezTo>
                  <a:cubicBezTo>
                    <a:pt x="129" y="298"/>
                    <a:pt x="129" y="298"/>
                    <a:pt x="129" y="298"/>
                  </a:cubicBezTo>
                  <a:cubicBezTo>
                    <a:pt x="132" y="296"/>
                    <a:pt x="134" y="291"/>
                    <a:pt x="136" y="288"/>
                  </a:cubicBezTo>
                  <a:cubicBezTo>
                    <a:pt x="137" y="288"/>
                    <a:pt x="137" y="288"/>
                    <a:pt x="137" y="287"/>
                  </a:cubicBezTo>
                  <a:cubicBezTo>
                    <a:pt x="136" y="285"/>
                    <a:pt x="128" y="284"/>
                    <a:pt x="132" y="280"/>
                  </a:cubicBezTo>
                  <a:cubicBezTo>
                    <a:pt x="138" y="275"/>
                    <a:pt x="149" y="279"/>
                    <a:pt x="157" y="277"/>
                  </a:cubicBezTo>
                  <a:cubicBezTo>
                    <a:pt x="159" y="276"/>
                    <a:pt x="160" y="275"/>
                    <a:pt x="162" y="275"/>
                  </a:cubicBezTo>
                  <a:cubicBezTo>
                    <a:pt x="165" y="274"/>
                    <a:pt x="170" y="277"/>
                    <a:pt x="172" y="274"/>
                  </a:cubicBezTo>
                  <a:cubicBezTo>
                    <a:pt x="173" y="273"/>
                    <a:pt x="173" y="272"/>
                    <a:pt x="174" y="271"/>
                  </a:cubicBezTo>
                  <a:cubicBezTo>
                    <a:pt x="174" y="270"/>
                    <a:pt x="177" y="271"/>
                    <a:pt x="178" y="270"/>
                  </a:cubicBezTo>
                  <a:cubicBezTo>
                    <a:pt x="182" y="266"/>
                    <a:pt x="187" y="260"/>
                    <a:pt x="191" y="255"/>
                  </a:cubicBezTo>
                  <a:cubicBezTo>
                    <a:pt x="192" y="254"/>
                    <a:pt x="193" y="253"/>
                    <a:pt x="194" y="252"/>
                  </a:cubicBezTo>
                  <a:cubicBezTo>
                    <a:pt x="194" y="252"/>
                    <a:pt x="195" y="253"/>
                    <a:pt x="196" y="252"/>
                  </a:cubicBezTo>
                  <a:cubicBezTo>
                    <a:pt x="198" y="252"/>
                    <a:pt x="198" y="249"/>
                    <a:pt x="199" y="248"/>
                  </a:cubicBezTo>
                  <a:cubicBezTo>
                    <a:pt x="201" y="246"/>
                    <a:pt x="203" y="246"/>
                    <a:pt x="204" y="245"/>
                  </a:cubicBezTo>
                  <a:cubicBezTo>
                    <a:pt x="207" y="242"/>
                    <a:pt x="203" y="237"/>
                    <a:pt x="206" y="234"/>
                  </a:cubicBezTo>
                  <a:cubicBezTo>
                    <a:pt x="207" y="233"/>
                    <a:pt x="211" y="234"/>
                    <a:pt x="213" y="232"/>
                  </a:cubicBezTo>
                  <a:cubicBezTo>
                    <a:pt x="215" y="230"/>
                    <a:pt x="212" y="230"/>
                    <a:pt x="215" y="229"/>
                  </a:cubicBezTo>
                  <a:cubicBezTo>
                    <a:pt x="218" y="230"/>
                    <a:pt x="218" y="230"/>
                    <a:pt x="218" y="230"/>
                  </a:cubicBezTo>
                  <a:cubicBezTo>
                    <a:pt x="220" y="229"/>
                    <a:pt x="222" y="225"/>
                    <a:pt x="225" y="225"/>
                  </a:cubicBezTo>
                  <a:cubicBezTo>
                    <a:pt x="227" y="225"/>
                    <a:pt x="235" y="228"/>
                    <a:pt x="236" y="227"/>
                  </a:cubicBezTo>
                  <a:cubicBezTo>
                    <a:pt x="237" y="226"/>
                    <a:pt x="239" y="220"/>
                    <a:pt x="239" y="219"/>
                  </a:cubicBezTo>
                  <a:cubicBezTo>
                    <a:pt x="239" y="211"/>
                    <a:pt x="229" y="215"/>
                    <a:pt x="227" y="207"/>
                  </a:cubicBezTo>
                  <a:cubicBezTo>
                    <a:pt x="227" y="206"/>
                    <a:pt x="231" y="197"/>
                    <a:pt x="229" y="196"/>
                  </a:cubicBezTo>
                  <a:cubicBezTo>
                    <a:pt x="229" y="196"/>
                    <a:pt x="226" y="197"/>
                    <a:pt x="226" y="197"/>
                  </a:cubicBezTo>
                  <a:cubicBezTo>
                    <a:pt x="225" y="197"/>
                    <a:pt x="226" y="196"/>
                    <a:pt x="226" y="195"/>
                  </a:cubicBezTo>
                  <a:cubicBezTo>
                    <a:pt x="226" y="195"/>
                    <a:pt x="226" y="194"/>
                    <a:pt x="226" y="193"/>
                  </a:cubicBezTo>
                  <a:cubicBezTo>
                    <a:pt x="226" y="191"/>
                    <a:pt x="223" y="188"/>
                    <a:pt x="223" y="186"/>
                  </a:cubicBezTo>
                  <a:cubicBezTo>
                    <a:pt x="223" y="185"/>
                    <a:pt x="225" y="183"/>
                    <a:pt x="225" y="182"/>
                  </a:cubicBezTo>
                  <a:cubicBezTo>
                    <a:pt x="225" y="181"/>
                    <a:pt x="219" y="178"/>
                    <a:pt x="218" y="178"/>
                  </a:cubicBezTo>
                  <a:cubicBezTo>
                    <a:pt x="218" y="178"/>
                    <a:pt x="208" y="187"/>
                    <a:pt x="208" y="177"/>
                  </a:cubicBezTo>
                  <a:cubicBezTo>
                    <a:pt x="208" y="170"/>
                    <a:pt x="220" y="166"/>
                    <a:pt x="220" y="162"/>
                  </a:cubicBezTo>
                  <a:cubicBezTo>
                    <a:pt x="221" y="157"/>
                    <a:pt x="215" y="155"/>
                    <a:pt x="215" y="151"/>
                  </a:cubicBezTo>
                  <a:cubicBezTo>
                    <a:pt x="215" y="147"/>
                    <a:pt x="227" y="143"/>
                    <a:pt x="227" y="141"/>
                  </a:cubicBezTo>
                  <a:cubicBezTo>
                    <a:pt x="227" y="138"/>
                    <a:pt x="226" y="140"/>
                    <a:pt x="224" y="139"/>
                  </a:cubicBezTo>
                  <a:cubicBezTo>
                    <a:pt x="223" y="138"/>
                    <a:pt x="225" y="134"/>
                    <a:pt x="224" y="132"/>
                  </a:cubicBezTo>
                  <a:cubicBezTo>
                    <a:pt x="224" y="131"/>
                    <a:pt x="222" y="132"/>
                    <a:pt x="222" y="131"/>
                  </a:cubicBezTo>
                  <a:cubicBezTo>
                    <a:pt x="224" y="127"/>
                    <a:pt x="229" y="129"/>
                    <a:pt x="231" y="127"/>
                  </a:cubicBezTo>
                  <a:cubicBezTo>
                    <a:pt x="232" y="125"/>
                    <a:pt x="227" y="124"/>
                    <a:pt x="237" y="116"/>
                  </a:cubicBezTo>
                  <a:cubicBezTo>
                    <a:pt x="243" y="111"/>
                    <a:pt x="231" y="103"/>
                    <a:pt x="241" y="100"/>
                  </a:cubicBezTo>
                  <a:cubicBezTo>
                    <a:pt x="243" y="99"/>
                    <a:pt x="246" y="101"/>
                    <a:pt x="248" y="101"/>
                  </a:cubicBezTo>
                  <a:cubicBezTo>
                    <a:pt x="253" y="100"/>
                    <a:pt x="256" y="99"/>
                    <a:pt x="262" y="100"/>
                  </a:cubicBezTo>
                  <a:cubicBezTo>
                    <a:pt x="263" y="100"/>
                    <a:pt x="264" y="100"/>
                    <a:pt x="264" y="100"/>
                  </a:cubicBezTo>
                  <a:cubicBezTo>
                    <a:pt x="264" y="96"/>
                    <a:pt x="264" y="96"/>
                    <a:pt x="264" y="96"/>
                  </a:cubicBezTo>
                  <a:cubicBezTo>
                    <a:pt x="264" y="89"/>
                    <a:pt x="264" y="83"/>
                    <a:pt x="264" y="76"/>
                  </a:cubicBezTo>
                  <a:cubicBezTo>
                    <a:pt x="263" y="51"/>
                    <a:pt x="263" y="25"/>
                    <a:pt x="263"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7" name="Google Shape;237;p2"/>
            <p:cNvSpPr/>
            <p:nvPr/>
          </p:nvSpPr>
          <p:spPr>
            <a:xfrm>
              <a:off x="5470935" y="3169012"/>
              <a:ext cx="569503" cy="513942"/>
            </a:xfrm>
            <a:custGeom>
              <a:rect b="b" l="l" r="r" t="t"/>
              <a:pathLst>
                <a:path extrusionOk="0" h="296" w="329">
                  <a:moveTo>
                    <a:pt x="305" y="0"/>
                  </a:moveTo>
                  <a:cubicBezTo>
                    <a:pt x="306" y="9"/>
                    <a:pt x="309" y="18"/>
                    <a:pt x="309" y="27"/>
                  </a:cubicBezTo>
                  <a:cubicBezTo>
                    <a:pt x="309" y="30"/>
                    <a:pt x="309" y="33"/>
                    <a:pt x="309" y="35"/>
                  </a:cubicBezTo>
                  <a:cubicBezTo>
                    <a:pt x="309" y="40"/>
                    <a:pt x="309" y="40"/>
                    <a:pt x="309" y="40"/>
                  </a:cubicBezTo>
                  <a:cubicBezTo>
                    <a:pt x="310" y="42"/>
                    <a:pt x="320" y="51"/>
                    <a:pt x="320" y="54"/>
                  </a:cubicBezTo>
                  <a:cubicBezTo>
                    <a:pt x="319" y="55"/>
                    <a:pt x="317" y="57"/>
                    <a:pt x="318" y="59"/>
                  </a:cubicBezTo>
                  <a:cubicBezTo>
                    <a:pt x="319" y="61"/>
                    <a:pt x="328" y="68"/>
                    <a:pt x="329" y="70"/>
                  </a:cubicBezTo>
                  <a:cubicBezTo>
                    <a:pt x="329" y="73"/>
                    <a:pt x="323" y="78"/>
                    <a:pt x="322" y="81"/>
                  </a:cubicBezTo>
                  <a:cubicBezTo>
                    <a:pt x="320" y="86"/>
                    <a:pt x="320" y="93"/>
                    <a:pt x="320" y="99"/>
                  </a:cubicBezTo>
                  <a:cubicBezTo>
                    <a:pt x="318" y="113"/>
                    <a:pt x="317" y="127"/>
                    <a:pt x="315" y="141"/>
                  </a:cubicBezTo>
                  <a:cubicBezTo>
                    <a:pt x="315" y="147"/>
                    <a:pt x="316" y="156"/>
                    <a:pt x="314" y="161"/>
                  </a:cubicBezTo>
                  <a:cubicBezTo>
                    <a:pt x="310" y="168"/>
                    <a:pt x="290" y="184"/>
                    <a:pt x="284" y="192"/>
                  </a:cubicBezTo>
                  <a:cubicBezTo>
                    <a:pt x="281" y="196"/>
                    <a:pt x="269" y="210"/>
                    <a:pt x="268" y="215"/>
                  </a:cubicBezTo>
                  <a:cubicBezTo>
                    <a:pt x="268" y="216"/>
                    <a:pt x="269" y="217"/>
                    <a:pt x="269" y="218"/>
                  </a:cubicBezTo>
                  <a:cubicBezTo>
                    <a:pt x="267" y="221"/>
                    <a:pt x="266" y="218"/>
                    <a:pt x="266" y="223"/>
                  </a:cubicBezTo>
                  <a:cubicBezTo>
                    <a:pt x="266" y="224"/>
                    <a:pt x="261" y="225"/>
                    <a:pt x="260" y="225"/>
                  </a:cubicBezTo>
                  <a:cubicBezTo>
                    <a:pt x="259" y="227"/>
                    <a:pt x="265" y="244"/>
                    <a:pt x="264" y="245"/>
                  </a:cubicBezTo>
                  <a:cubicBezTo>
                    <a:pt x="264" y="246"/>
                    <a:pt x="263" y="245"/>
                    <a:pt x="262" y="245"/>
                  </a:cubicBezTo>
                  <a:cubicBezTo>
                    <a:pt x="255" y="245"/>
                    <a:pt x="258" y="246"/>
                    <a:pt x="254" y="249"/>
                  </a:cubicBezTo>
                  <a:cubicBezTo>
                    <a:pt x="252" y="250"/>
                    <a:pt x="249" y="250"/>
                    <a:pt x="246" y="250"/>
                  </a:cubicBezTo>
                  <a:cubicBezTo>
                    <a:pt x="244" y="252"/>
                    <a:pt x="239" y="255"/>
                    <a:pt x="238" y="256"/>
                  </a:cubicBezTo>
                  <a:cubicBezTo>
                    <a:pt x="236" y="257"/>
                    <a:pt x="236" y="262"/>
                    <a:pt x="234" y="263"/>
                  </a:cubicBezTo>
                  <a:cubicBezTo>
                    <a:pt x="231" y="264"/>
                    <a:pt x="220" y="258"/>
                    <a:pt x="218" y="257"/>
                  </a:cubicBezTo>
                  <a:cubicBezTo>
                    <a:pt x="209" y="254"/>
                    <a:pt x="200" y="253"/>
                    <a:pt x="191" y="254"/>
                  </a:cubicBezTo>
                  <a:cubicBezTo>
                    <a:pt x="183" y="254"/>
                    <a:pt x="173" y="255"/>
                    <a:pt x="167" y="260"/>
                  </a:cubicBezTo>
                  <a:cubicBezTo>
                    <a:pt x="165" y="262"/>
                    <a:pt x="162" y="268"/>
                    <a:pt x="159" y="269"/>
                  </a:cubicBezTo>
                  <a:cubicBezTo>
                    <a:pt x="151" y="272"/>
                    <a:pt x="134" y="263"/>
                    <a:pt x="128" y="261"/>
                  </a:cubicBezTo>
                  <a:cubicBezTo>
                    <a:pt x="125" y="261"/>
                    <a:pt x="123" y="256"/>
                    <a:pt x="120" y="255"/>
                  </a:cubicBezTo>
                  <a:cubicBezTo>
                    <a:pt x="111" y="251"/>
                    <a:pt x="108" y="259"/>
                    <a:pt x="100" y="260"/>
                  </a:cubicBezTo>
                  <a:cubicBezTo>
                    <a:pt x="99" y="260"/>
                    <a:pt x="98" y="259"/>
                    <a:pt x="96" y="259"/>
                  </a:cubicBezTo>
                  <a:cubicBezTo>
                    <a:pt x="93" y="260"/>
                    <a:pt x="93" y="264"/>
                    <a:pt x="89" y="263"/>
                  </a:cubicBezTo>
                  <a:cubicBezTo>
                    <a:pt x="86" y="261"/>
                    <a:pt x="80" y="250"/>
                    <a:pt x="76" y="246"/>
                  </a:cubicBezTo>
                  <a:cubicBezTo>
                    <a:pt x="76" y="246"/>
                    <a:pt x="56" y="239"/>
                    <a:pt x="54" y="238"/>
                  </a:cubicBezTo>
                  <a:cubicBezTo>
                    <a:pt x="50" y="238"/>
                    <a:pt x="49" y="241"/>
                    <a:pt x="47" y="242"/>
                  </a:cubicBezTo>
                  <a:cubicBezTo>
                    <a:pt x="42" y="244"/>
                    <a:pt x="33" y="239"/>
                    <a:pt x="25" y="243"/>
                  </a:cubicBezTo>
                  <a:cubicBezTo>
                    <a:pt x="23" y="245"/>
                    <a:pt x="22" y="248"/>
                    <a:pt x="20" y="249"/>
                  </a:cubicBezTo>
                  <a:cubicBezTo>
                    <a:pt x="19" y="249"/>
                    <a:pt x="19" y="249"/>
                    <a:pt x="18" y="249"/>
                  </a:cubicBezTo>
                  <a:cubicBezTo>
                    <a:pt x="18" y="249"/>
                    <a:pt x="17" y="248"/>
                    <a:pt x="17" y="249"/>
                  </a:cubicBezTo>
                  <a:cubicBezTo>
                    <a:pt x="16" y="250"/>
                    <a:pt x="15" y="261"/>
                    <a:pt x="12" y="267"/>
                  </a:cubicBezTo>
                  <a:cubicBezTo>
                    <a:pt x="10" y="270"/>
                    <a:pt x="4" y="271"/>
                    <a:pt x="3" y="274"/>
                  </a:cubicBezTo>
                  <a:cubicBezTo>
                    <a:pt x="3" y="278"/>
                    <a:pt x="3" y="278"/>
                    <a:pt x="3" y="278"/>
                  </a:cubicBezTo>
                  <a:cubicBezTo>
                    <a:pt x="3" y="280"/>
                    <a:pt x="3" y="282"/>
                    <a:pt x="3" y="284"/>
                  </a:cubicBezTo>
                  <a:cubicBezTo>
                    <a:pt x="3" y="285"/>
                    <a:pt x="3" y="286"/>
                    <a:pt x="3" y="287"/>
                  </a:cubicBezTo>
                  <a:cubicBezTo>
                    <a:pt x="3" y="287"/>
                    <a:pt x="3" y="288"/>
                    <a:pt x="3" y="289"/>
                  </a:cubicBezTo>
                  <a:cubicBezTo>
                    <a:pt x="1" y="290"/>
                    <a:pt x="1" y="290"/>
                    <a:pt x="1" y="290"/>
                  </a:cubicBezTo>
                  <a:cubicBezTo>
                    <a:pt x="1" y="292"/>
                    <a:pt x="3" y="294"/>
                    <a:pt x="3" y="295"/>
                  </a:cubicBezTo>
                  <a:cubicBezTo>
                    <a:pt x="2" y="296"/>
                    <a:pt x="1" y="296"/>
                    <a:pt x="0" y="296"/>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8" name="Google Shape;238;p2"/>
            <p:cNvSpPr/>
            <p:nvPr/>
          </p:nvSpPr>
          <p:spPr>
            <a:xfrm>
              <a:off x="5763894" y="2840697"/>
              <a:ext cx="674310" cy="488687"/>
            </a:xfrm>
            <a:custGeom>
              <a:rect b="b" l="l" r="r" t="t"/>
              <a:pathLst>
                <a:path extrusionOk="0" h="282" w="389">
                  <a:moveTo>
                    <a:pt x="387" y="217"/>
                  </a:moveTo>
                  <a:cubicBezTo>
                    <a:pt x="388" y="230"/>
                    <a:pt x="388" y="243"/>
                    <a:pt x="388" y="256"/>
                  </a:cubicBezTo>
                  <a:cubicBezTo>
                    <a:pt x="389" y="259"/>
                    <a:pt x="389" y="262"/>
                    <a:pt x="389" y="265"/>
                  </a:cubicBezTo>
                  <a:cubicBezTo>
                    <a:pt x="389" y="265"/>
                    <a:pt x="389" y="269"/>
                    <a:pt x="389" y="269"/>
                  </a:cubicBezTo>
                  <a:cubicBezTo>
                    <a:pt x="389" y="269"/>
                    <a:pt x="367" y="269"/>
                    <a:pt x="365" y="269"/>
                  </a:cubicBezTo>
                  <a:cubicBezTo>
                    <a:pt x="365" y="269"/>
                    <a:pt x="364" y="269"/>
                    <a:pt x="363" y="269"/>
                  </a:cubicBezTo>
                  <a:cubicBezTo>
                    <a:pt x="362" y="272"/>
                    <a:pt x="366" y="281"/>
                    <a:pt x="362" y="282"/>
                  </a:cubicBezTo>
                  <a:cubicBezTo>
                    <a:pt x="358" y="282"/>
                    <a:pt x="351" y="276"/>
                    <a:pt x="348" y="274"/>
                  </a:cubicBezTo>
                  <a:cubicBezTo>
                    <a:pt x="336" y="267"/>
                    <a:pt x="323" y="261"/>
                    <a:pt x="310" y="254"/>
                  </a:cubicBezTo>
                  <a:cubicBezTo>
                    <a:pt x="275" y="235"/>
                    <a:pt x="239" y="217"/>
                    <a:pt x="203" y="198"/>
                  </a:cubicBezTo>
                  <a:cubicBezTo>
                    <a:pt x="198" y="196"/>
                    <a:pt x="165" y="177"/>
                    <a:pt x="161" y="178"/>
                  </a:cubicBezTo>
                  <a:cubicBezTo>
                    <a:pt x="157" y="178"/>
                    <a:pt x="132" y="193"/>
                    <a:pt x="127" y="195"/>
                  </a:cubicBezTo>
                  <a:cubicBezTo>
                    <a:pt x="125" y="196"/>
                    <a:pt x="118" y="201"/>
                    <a:pt x="116" y="200"/>
                  </a:cubicBezTo>
                  <a:cubicBezTo>
                    <a:pt x="113" y="200"/>
                    <a:pt x="102" y="187"/>
                    <a:pt x="96" y="184"/>
                  </a:cubicBezTo>
                  <a:cubicBezTo>
                    <a:pt x="89" y="182"/>
                    <a:pt x="65" y="179"/>
                    <a:pt x="61" y="176"/>
                  </a:cubicBezTo>
                  <a:cubicBezTo>
                    <a:pt x="56" y="172"/>
                    <a:pt x="57" y="160"/>
                    <a:pt x="51" y="155"/>
                  </a:cubicBezTo>
                  <a:cubicBezTo>
                    <a:pt x="50" y="154"/>
                    <a:pt x="33" y="148"/>
                    <a:pt x="31" y="148"/>
                  </a:cubicBezTo>
                  <a:cubicBezTo>
                    <a:pt x="27" y="148"/>
                    <a:pt x="22" y="153"/>
                    <a:pt x="19" y="147"/>
                  </a:cubicBezTo>
                  <a:cubicBezTo>
                    <a:pt x="19" y="146"/>
                    <a:pt x="19" y="144"/>
                    <a:pt x="19" y="143"/>
                  </a:cubicBezTo>
                  <a:cubicBezTo>
                    <a:pt x="18" y="142"/>
                    <a:pt x="15" y="142"/>
                    <a:pt x="15" y="141"/>
                  </a:cubicBezTo>
                  <a:cubicBezTo>
                    <a:pt x="14" y="140"/>
                    <a:pt x="15" y="139"/>
                    <a:pt x="15" y="139"/>
                  </a:cubicBezTo>
                  <a:cubicBezTo>
                    <a:pt x="15" y="137"/>
                    <a:pt x="15" y="134"/>
                    <a:pt x="15" y="132"/>
                  </a:cubicBezTo>
                  <a:cubicBezTo>
                    <a:pt x="15" y="132"/>
                    <a:pt x="15" y="131"/>
                    <a:pt x="15" y="130"/>
                  </a:cubicBezTo>
                  <a:cubicBezTo>
                    <a:pt x="15" y="129"/>
                    <a:pt x="15" y="129"/>
                    <a:pt x="15" y="128"/>
                  </a:cubicBezTo>
                  <a:cubicBezTo>
                    <a:pt x="13" y="121"/>
                    <a:pt x="2" y="112"/>
                    <a:pt x="1" y="106"/>
                  </a:cubicBezTo>
                  <a:cubicBezTo>
                    <a:pt x="0" y="100"/>
                    <a:pt x="10" y="100"/>
                    <a:pt x="13" y="97"/>
                  </a:cubicBezTo>
                  <a:cubicBezTo>
                    <a:pt x="14" y="96"/>
                    <a:pt x="14" y="92"/>
                    <a:pt x="14" y="91"/>
                  </a:cubicBezTo>
                  <a:cubicBezTo>
                    <a:pt x="14" y="90"/>
                    <a:pt x="16" y="89"/>
                    <a:pt x="15" y="88"/>
                  </a:cubicBezTo>
                  <a:cubicBezTo>
                    <a:pt x="15" y="87"/>
                    <a:pt x="13" y="87"/>
                    <a:pt x="13" y="87"/>
                  </a:cubicBezTo>
                  <a:cubicBezTo>
                    <a:pt x="13" y="87"/>
                    <a:pt x="12" y="83"/>
                    <a:pt x="12" y="83"/>
                  </a:cubicBezTo>
                  <a:cubicBezTo>
                    <a:pt x="10" y="70"/>
                    <a:pt x="17" y="71"/>
                    <a:pt x="17" y="62"/>
                  </a:cubicBezTo>
                  <a:cubicBezTo>
                    <a:pt x="18" y="59"/>
                    <a:pt x="14" y="55"/>
                    <a:pt x="14" y="51"/>
                  </a:cubicBezTo>
                  <a:cubicBezTo>
                    <a:pt x="13" y="46"/>
                    <a:pt x="16" y="41"/>
                    <a:pt x="17" y="36"/>
                  </a:cubicBezTo>
                  <a:cubicBezTo>
                    <a:pt x="17" y="29"/>
                    <a:pt x="16" y="21"/>
                    <a:pt x="13" y="14"/>
                  </a:cubicBezTo>
                  <a:cubicBezTo>
                    <a:pt x="12" y="12"/>
                    <a:pt x="6" y="6"/>
                    <a:pt x="6" y="4"/>
                  </a:cubicBezTo>
                  <a:cubicBezTo>
                    <a:pt x="6" y="2"/>
                    <a:pt x="10" y="1"/>
                    <a:pt x="11" y="0"/>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39" name="Google Shape;239;p2"/>
            <p:cNvSpPr/>
            <p:nvPr/>
          </p:nvSpPr>
          <p:spPr>
            <a:xfrm>
              <a:off x="6404111" y="2781348"/>
              <a:ext cx="546774" cy="435651"/>
            </a:xfrm>
            <a:custGeom>
              <a:rect b="b" l="l" r="r" t="t"/>
              <a:pathLst>
                <a:path extrusionOk="0" h="251" w="315">
                  <a:moveTo>
                    <a:pt x="12" y="0"/>
                  </a:moveTo>
                  <a:cubicBezTo>
                    <a:pt x="0" y="11"/>
                    <a:pt x="10" y="10"/>
                    <a:pt x="11" y="22"/>
                  </a:cubicBezTo>
                  <a:cubicBezTo>
                    <a:pt x="11" y="27"/>
                    <a:pt x="3" y="35"/>
                    <a:pt x="4" y="38"/>
                  </a:cubicBezTo>
                  <a:cubicBezTo>
                    <a:pt x="4" y="41"/>
                    <a:pt x="7" y="43"/>
                    <a:pt x="7" y="45"/>
                  </a:cubicBezTo>
                  <a:cubicBezTo>
                    <a:pt x="8" y="48"/>
                    <a:pt x="8" y="52"/>
                    <a:pt x="9" y="55"/>
                  </a:cubicBezTo>
                  <a:cubicBezTo>
                    <a:pt x="9" y="57"/>
                    <a:pt x="11" y="59"/>
                    <a:pt x="12" y="62"/>
                  </a:cubicBezTo>
                  <a:cubicBezTo>
                    <a:pt x="14" y="74"/>
                    <a:pt x="13" y="92"/>
                    <a:pt x="13" y="105"/>
                  </a:cubicBezTo>
                  <a:cubicBezTo>
                    <a:pt x="14" y="135"/>
                    <a:pt x="15" y="164"/>
                    <a:pt x="16" y="194"/>
                  </a:cubicBezTo>
                  <a:cubicBezTo>
                    <a:pt x="16" y="208"/>
                    <a:pt x="17" y="222"/>
                    <a:pt x="17" y="236"/>
                  </a:cubicBezTo>
                  <a:cubicBezTo>
                    <a:pt x="17" y="237"/>
                    <a:pt x="17" y="250"/>
                    <a:pt x="17" y="251"/>
                  </a:cubicBezTo>
                  <a:cubicBezTo>
                    <a:pt x="18" y="251"/>
                    <a:pt x="34" y="251"/>
                    <a:pt x="35" y="251"/>
                  </a:cubicBezTo>
                  <a:cubicBezTo>
                    <a:pt x="55" y="250"/>
                    <a:pt x="74" y="250"/>
                    <a:pt x="94" y="250"/>
                  </a:cubicBezTo>
                  <a:cubicBezTo>
                    <a:pt x="113" y="250"/>
                    <a:pt x="133" y="249"/>
                    <a:pt x="153" y="249"/>
                  </a:cubicBezTo>
                  <a:cubicBezTo>
                    <a:pt x="156" y="249"/>
                    <a:pt x="174" y="250"/>
                    <a:pt x="176" y="248"/>
                  </a:cubicBezTo>
                  <a:cubicBezTo>
                    <a:pt x="177" y="247"/>
                    <a:pt x="176" y="243"/>
                    <a:pt x="179" y="242"/>
                  </a:cubicBezTo>
                  <a:cubicBezTo>
                    <a:pt x="183" y="241"/>
                    <a:pt x="179" y="248"/>
                    <a:pt x="180" y="248"/>
                  </a:cubicBezTo>
                  <a:cubicBezTo>
                    <a:pt x="180" y="249"/>
                    <a:pt x="197" y="248"/>
                    <a:pt x="199" y="248"/>
                  </a:cubicBezTo>
                  <a:cubicBezTo>
                    <a:pt x="205" y="248"/>
                    <a:pt x="309" y="248"/>
                    <a:pt x="315" y="248"/>
                  </a:cubicBezTo>
                </a:path>
              </a:pathLst>
            </a:custGeom>
            <a:solidFill>
              <a:srgbClr val="64A595"/>
            </a:solidFill>
            <a:ln cap="rnd"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0" name="Google Shape;240;p2"/>
            <p:cNvSpPr/>
            <p:nvPr/>
          </p:nvSpPr>
          <p:spPr>
            <a:xfrm>
              <a:off x="6848600" y="4670429"/>
              <a:ext cx="58086" cy="231085"/>
            </a:xfrm>
            <a:custGeom>
              <a:rect b="b" l="l" r="r" t="t"/>
              <a:pathLst>
                <a:path extrusionOk="0" h="133" w="34">
                  <a:moveTo>
                    <a:pt x="19" y="129"/>
                  </a:moveTo>
                  <a:cubicBezTo>
                    <a:pt x="17" y="130"/>
                    <a:pt x="19" y="128"/>
                    <a:pt x="18" y="127"/>
                  </a:cubicBezTo>
                  <a:cubicBezTo>
                    <a:pt x="9" y="119"/>
                    <a:pt x="21" y="115"/>
                    <a:pt x="14" y="110"/>
                  </a:cubicBezTo>
                  <a:cubicBezTo>
                    <a:pt x="13" y="110"/>
                    <a:pt x="13" y="111"/>
                    <a:pt x="12" y="110"/>
                  </a:cubicBezTo>
                  <a:cubicBezTo>
                    <a:pt x="7" y="107"/>
                    <a:pt x="10" y="97"/>
                    <a:pt x="10" y="93"/>
                  </a:cubicBezTo>
                  <a:cubicBezTo>
                    <a:pt x="10" y="92"/>
                    <a:pt x="7" y="88"/>
                    <a:pt x="7" y="85"/>
                  </a:cubicBezTo>
                  <a:cubicBezTo>
                    <a:pt x="6" y="83"/>
                    <a:pt x="8" y="81"/>
                    <a:pt x="6" y="78"/>
                  </a:cubicBezTo>
                  <a:cubicBezTo>
                    <a:pt x="5" y="77"/>
                    <a:pt x="2" y="78"/>
                    <a:pt x="3" y="73"/>
                  </a:cubicBezTo>
                  <a:cubicBezTo>
                    <a:pt x="3" y="72"/>
                    <a:pt x="7" y="63"/>
                    <a:pt x="8" y="63"/>
                  </a:cubicBezTo>
                  <a:cubicBezTo>
                    <a:pt x="8" y="62"/>
                    <a:pt x="11" y="61"/>
                    <a:pt x="11" y="60"/>
                  </a:cubicBezTo>
                  <a:cubicBezTo>
                    <a:pt x="12" y="57"/>
                    <a:pt x="10" y="51"/>
                    <a:pt x="9" y="49"/>
                  </a:cubicBezTo>
                  <a:cubicBezTo>
                    <a:pt x="8" y="45"/>
                    <a:pt x="9" y="38"/>
                    <a:pt x="9" y="33"/>
                  </a:cubicBezTo>
                  <a:cubicBezTo>
                    <a:pt x="9" y="31"/>
                    <a:pt x="8" y="28"/>
                    <a:pt x="10" y="27"/>
                  </a:cubicBezTo>
                  <a:cubicBezTo>
                    <a:pt x="10" y="27"/>
                    <a:pt x="11" y="27"/>
                    <a:pt x="11" y="26"/>
                  </a:cubicBezTo>
                  <a:cubicBezTo>
                    <a:pt x="9" y="20"/>
                    <a:pt x="0" y="14"/>
                    <a:pt x="2" y="7"/>
                  </a:cubicBezTo>
                  <a:cubicBezTo>
                    <a:pt x="2" y="6"/>
                    <a:pt x="3" y="6"/>
                    <a:pt x="3" y="4"/>
                  </a:cubicBezTo>
                  <a:cubicBezTo>
                    <a:pt x="4" y="3"/>
                    <a:pt x="3" y="2"/>
                    <a:pt x="5" y="1"/>
                  </a:cubicBezTo>
                  <a:cubicBezTo>
                    <a:pt x="7" y="0"/>
                    <a:pt x="17" y="12"/>
                    <a:pt x="18" y="15"/>
                  </a:cubicBezTo>
                  <a:cubicBezTo>
                    <a:pt x="19" y="19"/>
                    <a:pt x="19" y="25"/>
                    <a:pt x="19" y="28"/>
                  </a:cubicBezTo>
                  <a:cubicBezTo>
                    <a:pt x="19" y="30"/>
                    <a:pt x="21" y="33"/>
                    <a:pt x="21" y="34"/>
                  </a:cubicBezTo>
                  <a:cubicBezTo>
                    <a:pt x="21" y="36"/>
                    <a:pt x="18" y="41"/>
                    <a:pt x="19" y="42"/>
                  </a:cubicBezTo>
                  <a:cubicBezTo>
                    <a:pt x="20" y="45"/>
                    <a:pt x="21" y="48"/>
                    <a:pt x="23" y="51"/>
                  </a:cubicBezTo>
                  <a:cubicBezTo>
                    <a:pt x="23" y="52"/>
                    <a:pt x="26" y="51"/>
                    <a:pt x="26" y="52"/>
                  </a:cubicBezTo>
                  <a:cubicBezTo>
                    <a:pt x="27" y="53"/>
                    <a:pt x="27" y="55"/>
                    <a:pt x="28" y="57"/>
                  </a:cubicBezTo>
                  <a:cubicBezTo>
                    <a:pt x="30" y="63"/>
                    <a:pt x="25" y="69"/>
                    <a:pt x="21" y="72"/>
                  </a:cubicBezTo>
                  <a:cubicBezTo>
                    <a:pt x="21" y="73"/>
                    <a:pt x="20" y="73"/>
                    <a:pt x="20" y="73"/>
                  </a:cubicBezTo>
                  <a:cubicBezTo>
                    <a:pt x="21" y="75"/>
                    <a:pt x="20" y="78"/>
                    <a:pt x="20" y="80"/>
                  </a:cubicBezTo>
                  <a:cubicBezTo>
                    <a:pt x="20" y="82"/>
                    <a:pt x="23" y="85"/>
                    <a:pt x="23" y="87"/>
                  </a:cubicBezTo>
                  <a:cubicBezTo>
                    <a:pt x="23" y="89"/>
                    <a:pt x="21" y="91"/>
                    <a:pt x="21" y="92"/>
                  </a:cubicBezTo>
                  <a:cubicBezTo>
                    <a:pt x="20" y="94"/>
                    <a:pt x="22" y="95"/>
                    <a:pt x="22" y="97"/>
                  </a:cubicBezTo>
                  <a:cubicBezTo>
                    <a:pt x="23" y="99"/>
                    <a:pt x="21" y="101"/>
                    <a:pt x="21" y="104"/>
                  </a:cubicBezTo>
                  <a:cubicBezTo>
                    <a:pt x="22" y="106"/>
                    <a:pt x="23" y="105"/>
                    <a:pt x="23" y="109"/>
                  </a:cubicBezTo>
                  <a:cubicBezTo>
                    <a:pt x="23" y="110"/>
                    <a:pt x="22" y="113"/>
                    <a:pt x="23" y="114"/>
                  </a:cubicBezTo>
                  <a:cubicBezTo>
                    <a:pt x="24" y="115"/>
                    <a:pt x="28" y="113"/>
                    <a:pt x="28" y="115"/>
                  </a:cubicBezTo>
                  <a:cubicBezTo>
                    <a:pt x="29" y="118"/>
                    <a:pt x="34" y="132"/>
                    <a:pt x="32" y="133"/>
                  </a:cubicBezTo>
                  <a:cubicBezTo>
                    <a:pt x="30" y="131"/>
                    <a:pt x="29" y="128"/>
                    <a:pt x="27" y="126"/>
                  </a:cubicBezTo>
                  <a:cubicBezTo>
                    <a:pt x="27" y="126"/>
                    <a:pt x="25" y="126"/>
                    <a:pt x="24" y="126"/>
                  </a:cubicBezTo>
                  <a:cubicBezTo>
                    <a:pt x="24" y="125"/>
                    <a:pt x="24" y="124"/>
                    <a:pt x="24" y="123"/>
                  </a:cubicBezTo>
                  <a:cubicBezTo>
                    <a:pt x="24" y="123"/>
                    <a:pt x="23" y="121"/>
                    <a:pt x="22" y="122"/>
                  </a:cubicBezTo>
                  <a:cubicBezTo>
                    <a:pt x="21" y="123"/>
                    <a:pt x="23" y="128"/>
                    <a:pt x="19" y="12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1" name="Google Shape;241;p2"/>
            <p:cNvSpPr/>
            <p:nvPr/>
          </p:nvSpPr>
          <p:spPr>
            <a:xfrm>
              <a:off x="6945833" y="4010007"/>
              <a:ext cx="42934" cy="112386"/>
            </a:xfrm>
            <a:custGeom>
              <a:rect b="b" l="l" r="r" t="t"/>
              <a:pathLst>
                <a:path extrusionOk="0" h="65" w="25">
                  <a:moveTo>
                    <a:pt x="3" y="3"/>
                  </a:moveTo>
                  <a:cubicBezTo>
                    <a:pt x="4" y="0"/>
                    <a:pt x="5" y="3"/>
                    <a:pt x="5" y="4"/>
                  </a:cubicBezTo>
                  <a:cubicBezTo>
                    <a:pt x="5" y="5"/>
                    <a:pt x="5" y="3"/>
                    <a:pt x="5" y="3"/>
                  </a:cubicBezTo>
                  <a:cubicBezTo>
                    <a:pt x="5" y="1"/>
                    <a:pt x="8" y="1"/>
                    <a:pt x="9" y="1"/>
                  </a:cubicBezTo>
                  <a:cubicBezTo>
                    <a:pt x="9" y="1"/>
                    <a:pt x="10" y="5"/>
                    <a:pt x="10" y="6"/>
                  </a:cubicBezTo>
                  <a:cubicBezTo>
                    <a:pt x="10" y="9"/>
                    <a:pt x="11" y="14"/>
                    <a:pt x="11" y="15"/>
                  </a:cubicBezTo>
                  <a:cubicBezTo>
                    <a:pt x="11" y="16"/>
                    <a:pt x="9" y="19"/>
                    <a:pt x="9" y="20"/>
                  </a:cubicBezTo>
                  <a:cubicBezTo>
                    <a:pt x="10" y="22"/>
                    <a:pt x="12" y="23"/>
                    <a:pt x="12" y="25"/>
                  </a:cubicBezTo>
                  <a:cubicBezTo>
                    <a:pt x="12" y="27"/>
                    <a:pt x="10" y="34"/>
                    <a:pt x="11" y="37"/>
                  </a:cubicBezTo>
                  <a:cubicBezTo>
                    <a:pt x="11" y="38"/>
                    <a:pt x="18" y="48"/>
                    <a:pt x="19" y="48"/>
                  </a:cubicBezTo>
                  <a:cubicBezTo>
                    <a:pt x="20" y="49"/>
                    <a:pt x="23" y="48"/>
                    <a:pt x="23" y="49"/>
                  </a:cubicBezTo>
                  <a:cubicBezTo>
                    <a:pt x="25" y="51"/>
                    <a:pt x="24" y="59"/>
                    <a:pt x="23" y="61"/>
                  </a:cubicBezTo>
                  <a:cubicBezTo>
                    <a:pt x="20" y="65"/>
                    <a:pt x="15" y="49"/>
                    <a:pt x="11" y="46"/>
                  </a:cubicBezTo>
                  <a:cubicBezTo>
                    <a:pt x="11" y="46"/>
                    <a:pt x="9" y="47"/>
                    <a:pt x="8" y="46"/>
                  </a:cubicBezTo>
                  <a:cubicBezTo>
                    <a:pt x="8" y="45"/>
                    <a:pt x="10" y="41"/>
                    <a:pt x="9" y="40"/>
                  </a:cubicBezTo>
                  <a:cubicBezTo>
                    <a:pt x="9" y="40"/>
                    <a:pt x="4" y="37"/>
                    <a:pt x="4" y="37"/>
                  </a:cubicBezTo>
                  <a:cubicBezTo>
                    <a:pt x="2" y="36"/>
                    <a:pt x="4" y="32"/>
                    <a:pt x="3" y="31"/>
                  </a:cubicBezTo>
                  <a:cubicBezTo>
                    <a:pt x="3" y="30"/>
                    <a:pt x="3" y="34"/>
                    <a:pt x="2" y="32"/>
                  </a:cubicBezTo>
                  <a:cubicBezTo>
                    <a:pt x="2" y="30"/>
                    <a:pt x="0" y="29"/>
                    <a:pt x="0" y="26"/>
                  </a:cubicBezTo>
                  <a:cubicBezTo>
                    <a:pt x="1" y="24"/>
                    <a:pt x="0" y="20"/>
                    <a:pt x="1" y="18"/>
                  </a:cubicBezTo>
                  <a:cubicBezTo>
                    <a:pt x="1" y="18"/>
                    <a:pt x="3" y="16"/>
                    <a:pt x="3" y="15"/>
                  </a:cubicBezTo>
                  <a:cubicBezTo>
                    <a:pt x="2" y="11"/>
                    <a:pt x="2" y="6"/>
                    <a:pt x="3" y="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2" name="Google Shape;242;p2"/>
            <p:cNvSpPr/>
            <p:nvPr/>
          </p:nvSpPr>
          <p:spPr>
            <a:xfrm>
              <a:off x="6692020" y="4128707"/>
              <a:ext cx="51773" cy="55561"/>
            </a:xfrm>
            <a:custGeom>
              <a:rect b="b" l="l" r="r" t="t"/>
              <a:pathLst>
                <a:path extrusionOk="0" h="32" w="30">
                  <a:moveTo>
                    <a:pt x="5" y="25"/>
                  </a:moveTo>
                  <a:cubicBezTo>
                    <a:pt x="6" y="27"/>
                    <a:pt x="5" y="31"/>
                    <a:pt x="6" y="32"/>
                  </a:cubicBezTo>
                  <a:cubicBezTo>
                    <a:pt x="8" y="32"/>
                    <a:pt x="15" y="22"/>
                    <a:pt x="17" y="18"/>
                  </a:cubicBezTo>
                  <a:cubicBezTo>
                    <a:pt x="18" y="16"/>
                    <a:pt x="22" y="16"/>
                    <a:pt x="24" y="15"/>
                  </a:cubicBezTo>
                  <a:cubicBezTo>
                    <a:pt x="29" y="11"/>
                    <a:pt x="30" y="6"/>
                    <a:pt x="29" y="0"/>
                  </a:cubicBezTo>
                  <a:cubicBezTo>
                    <a:pt x="26" y="0"/>
                    <a:pt x="26" y="0"/>
                    <a:pt x="26" y="0"/>
                  </a:cubicBezTo>
                  <a:cubicBezTo>
                    <a:pt x="25" y="4"/>
                    <a:pt x="0" y="17"/>
                    <a:pt x="3" y="25"/>
                  </a:cubicBezTo>
                  <a:cubicBezTo>
                    <a:pt x="3" y="26"/>
                    <a:pt x="4" y="25"/>
                    <a:pt x="5" y="2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3" name="Google Shape;243;p2"/>
            <p:cNvSpPr/>
            <p:nvPr/>
          </p:nvSpPr>
          <p:spPr>
            <a:xfrm>
              <a:off x="6751369" y="4205735"/>
              <a:ext cx="150268" cy="165421"/>
            </a:xfrm>
            <a:custGeom>
              <a:rect b="b" l="l" r="r" t="t"/>
              <a:pathLst>
                <a:path extrusionOk="0" h="95" w="87">
                  <a:moveTo>
                    <a:pt x="64" y="14"/>
                  </a:moveTo>
                  <a:cubicBezTo>
                    <a:pt x="64" y="13"/>
                    <a:pt x="66" y="15"/>
                    <a:pt x="66" y="16"/>
                  </a:cubicBezTo>
                  <a:cubicBezTo>
                    <a:pt x="66" y="16"/>
                    <a:pt x="67" y="15"/>
                    <a:pt x="68" y="15"/>
                  </a:cubicBezTo>
                  <a:cubicBezTo>
                    <a:pt x="69" y="15"/>
                    <a:pt x="66" y="17"/>
                    <a:pt x="67" y="18"/>
                  </a:cubicBezTo>
                  <a:cubicBezTo>
                    <a:pt x="68" y="20"/>
                    <a:pt x="70" y="18"/>
                    <a:pt x="71" y="20"/>
                  </a:cubicBezTo>
                  <a:cubicBezTo>
                    <a:pt x="72" y="21"/>
                    <a:pt x="71" y="23"/>
                    <a:pt x="72" y="24"/>
                  </a:cubicBezTo>
                  <a:cubicBezTo>
                    <a:pt x="72" y="24"/>
                    <a:pt x="73" y="24"/>
                    <a:pt x="73" y="23"/>
                  </a:cubicBezTo>
                  <a:cubicBezTo>
                    <a:pt x="73" y="23"/>
                    <a:pt x="76" y="19"/>
                    <a:pt x="74" y="20"/>
                  </a:cubicBezTo>
                  <a:cubicBezTo>
                    <a:pt x="74" y="20"/>
                    <a:pt x="73" y="19"/>
                    <a:pt x="74" y="19"/>
                  </a:cubicBezTo>
                  <a:cubicBezTo>
                    <a:pt x="74" y="18"/>
                    <a:pt x="83" y="16"/>
                    <a:pt x="84" y="16"/>
                  </a:cubicBezTo>
                  <a:cubicBezTo>
                    <a:pt x="85" y="16"/>
                    <a:pt x="84" y="17"/>
                    <a:pt x="84" y="18"/>
                  </a:cubicBezTo>
                  <a:cubicBezTo>
                    <a:pt x="84" y="19"/>
                    <a:pt x="87" y="20"/>
                    <a:pt x="87" y="21"/>
                  </a:cubicBezTo>
                  <a:cubicBezTo>
                    <a:pt x="87" y="22"/>
                    <a:pt x="77" y="22"/>
                    <a:pt x="76" y="23"/>
                  </a:cubicBezTo>
                  <a:cubicBezTo>
                    <a:pt x="76" y="24"/>
                    <a:pt x="78" y="26"/>
                    <a:pt x="78" y="26"/>
                  </a:cubicBezTo>
                  <a:cubicBezTo>
                    <a:pt x="76" y="28"/>
                    <a:pt x="70" y="24"/>
                    <a:pt x="70" y="25"/>
                  </a:cubicBezTo>
                  <a:cubicBezTo>
                    <a:pt x="69" y="26"/>
                    <a:pt x="69" y="27"/>
                    <a:pt x="69" y="28"/>
                  </a:cubicBezTo>
                  <a:cubicBezTo>
                    <a:pt x="68" y="28"/>
                    <a:pt x="66" y="28"/>
                    <a:pt x="66" y="29"/>
                  </a:cubicBezTo>
                  <a:cubicBezTo>
                    <a:pt x="65" y="31"/>
                    <a:pt x="65" y="35"/>
                    <a:pt x="69" y="36"/>
                  </a:cubicBezTo>
                  <a:cubicBezTo>
                    <a:pt x="69" y="36"/>
                    <a:pt x="69" y="37"/>
                    <a:pt x="69" y="37"/>
                  </a:cubicBezTo>
                  <a:cubicBezTo>
                    <a:pt x="68" y="42"/>
                    <a:pt x="66" y="39"/>
                    <a:pt x="66" y="41"/>
                  </a:cubicBezTo>
                  <a:cubicBezTo>
                    <a:pt x="66" y="44"/>
                    <a:pt x="62" y="44"/>
                    <a:pt x="61" y="47"/>
                  </a:cubicBezTo>
                  <a:cubicBezTo>
                    <a:pt x="61" y="48"/>
                    <a:pt x="65" y="49"/>
                    <a:pt x="64" y="50"/>
                  </a:cubicBezTo>
                  <a:cubicBezTo>
                    <a:pt x="64" y="51"/>
                    <a:pt x="64" y="50"/>
                    <a:pt x="64" y="50"/>
                  </a:cubicBezTo>
                  <a:cubicBezTo>
                    <a:pt x="64" y="49"/>
                    <a:pt x="59" y="48"/>
                    <a:pt x="59" y="49"/>
                  </a:cubicBezTo>
                  <a:cubicBezTo>
                    <a:pt x="59" y="50"/>
                    <a:pt x="59" y="51"/>
                    <a:pt x="60" y="51"/>
                  </a:cubicBezTo>
                  <a:cubicBezTo>
                    <a:pt x="60" y="51"/>
                    <a:pt x="61" y="51"/>
                    <a:pt x="61" y="51"/>
                  </a:cubicBezTo>
                  <a:cubicBezTo>
                    <a:pt x="61" y="52"/>
                    <a:pt x="59" y="51"/>
                    <a:pt x="59" y="51"/>
                  </a:cubicBezTo>
                  <a:cubicBezTo>
                    <a:pt x="58" y="52"/>
                    <a:pt x="60" y="53"/>
                    <a:pt x="61" y="53"/>
                  </a:cubicBezTo>
                  <a:cubicBezTo>
                    <a:pt x="62" y="53"/>
                    <a:pt x="64" y="54"/>
                    <a:pt x="63" y="54"/>
                  </a:cubicBezTo>
                  <a:cubicBezTo>
                    <a:pt x="61" y="56"/>
                    <a:pt x="58" y="52"/>
                    <a:pt x="55" y="53"/>
                  </a:cubicBezTo>
                  <a:cubicBezTo>
                    <a:pt x="55" y="53"/>
                    <a:pt x="56" y="54"/>
                    <a:pt x="56" y="54"/>
                  </a:cubicBezTo>
                  <a:cubicBezTo>
                    <a:pt x="57" y="54"/>
                    <a:pt x="54" y="55"/>
                    <a:pt x="54" y="55"/>
                  </a:cubicBezTo>
                  <a:cubicBezTo>
                    <a:pt x="54" y="56"/>
                    <a:pt x="55" y="56"/>
                    <a:pt x="55" y="56"/>
                  </a:cubicBezTo>
                  <a:cubicBezTo>
                    <a:pt x="56" y="56"/>
                    <a:pt x="57" y="58"/>
                    <a:pt x="56" y="59"/>
                  </a:cubicBezTo>
                  <a:cubicBezTo>
                    <a:pt x="56" y="59"/>
                    <a:pt x="52" y="58"/>
                    <a:pt x="52" y="59"/>
                  </a:cubicBezTo>
                  <a:cubicBezTo>
                    <a:pt x="52" y="59"/>
                    <a:pt x="55" y="60"/>
                    <a:pt x="55" y="61"/>
                  </a:cubicBezTo>
                  <a:cubicBezTo>
                    <a:pt x="55" y="62"/>
                    <a:pt x="53" y="61"/>
                    <a:pt x="53" y="61"/>
                  </a:cubicBezTo>
                  <a:cubicBezTo>
                    <a:pt x="52" y="61"/>
                    <a:pt x="52" y="63"/>
                    <a:pt x="51" y="63"/>
                  </a:cubicBezTo>
                  <a:cubicBezTo>
                    <a:pt x="50" y="63"/>
                    <a:pt x="45" y="60"/>
                    <a:pt x="45" y="65"/>
                  </a:cubicBezTo>
                  <a:cubicBezTo>
                    <a:pt x="45" y="66"/>
                    <a:pt x="46" y="66"/>
                    <a:pt x="47" y="66"/>
                  </a:cubicBezTo>
                  <a:cubicBezTo>
                    <a:pt x="48" y="65"/>
                    <a:pt x="49" y="64"/>
                    <a:pt x="50" y="64"/>
                  </a:cubicBezTo>
                  <a:cubicBezTo>
                    <a:pt x="51" y="64"/>
                    <a:pt x="49" y="66"/>
                    <a:pt x="50" y="66"/>
                  </a:cubicBezTo>
                  <a:cubicBezTo>
                    <a:pt x="51" y="66"/>
                    <a:pt x="53" y="67"/>
                    <a:pt x="53" y="67"/>
                  </a:cubicBezTo>
                  <a:cubicBezTo>
                    <a:pt x="51" y="70"/>
                    <a:pt x="50" y="66"/>
                    <a:pt x="49" y="66"/>
                  </a:cubicBezTo>
                  <a:cubicBezTo>
                    <a:pt x="47" y="67"/>
                    <a:pt x="49" y="68"/>
                    <a:pt x="48" y="69"/>
                  </a:cubicBezTo>
                  <a:cubicBezTo>
                    <a:pt x="47" y="69"/>
                    <a:pt x="46" y="67"/>
                    <a:pt x="45" y="67"/>
                  </a:cubicBezTo>
                  <a:cubicBezTo>
                    <a:pt x="45" y="67"/>
                    <a:pt x="46" y="69"/>
                    <a:pt x="45" y="69"/>
                  </a:cubicBezTo>
                  <a:cubicBezTo>
                    <a:pt x="44" y="69"/>
                    <a:pt x="43" y="68"/>
                    <a:pt x="43" y="70"/>
                  </a:cubicBezTo>
                  <a:cubicBezTo>
                    <a:pt x="43" y="71"/>
                    <a:pt x="52" y="72"/>
                    <a:pt x="54" y="72"/>
                  </a:cubicBezTo>
                  <a:cubicBezTo>
                    <a:pt x="55" y="72"/>
                    <a:pt x="59" y="66"/>
                    <a:pt x="60" y="72"/>
                  </a:cubicBezTo>
                  <a:cubicBezTo>
                    <a:pt x="61" y="75"/>
                    <a:pt x="47" y="78"/>
                    <a:pt x="49" y="82"/>
                  </a:cubicBezTo>
                  <a:cubicBezTo>
                    <a:pt x="49" y="82"/>
                    <a:pt x="48" y="82"/>
                    <a:pt x="48" y="82"/>
                  </a:cubicBezTo>
                  <a:cubicBezTo>
                    <a:pt x="48" y="82"/>
                    <a:pt x="47" y="81"/>
                    <a:pt x="47" y="81"/>
                  </a:cubicBezTo>
                  <a:cubicBezTo>
                    <a:pt x="46" y="81"/>
                    <a:pt x="44" y="82"/>
                    <a:pt x="43" y="81"/>
                  </a:cubicBezTo>
                  <a:cubicBezTo>
                    <a:pt x="40" y="80"/>
                    <a:pt x="41" y="76"/>
                    <a:pt x="35" y="78"/>
                  </a:cubicBezTo>
                  <a:cubicBezTo>
                    <a:pt x="33" y="80"/>
                    <a:pt x="35" y="88"/>
                    <a:pt x="36" y="89"/>
                  </a:cubicBezTo>
                  <a:cubicBezTo>
                    <a:pt x="36" y="89"/>
                    <a:pt x="39" y="90"/>
                    <a:pt x="38" y="91"/>
                  </a:cubicBezTo>
                  <a:cubicBezTo>
                    <a:pt x="37" y="92"/>
                    <a:pt x="36" y="88"/>
                    <a:pt x="35" y="89"/>
                  </a:cubicBezTo>
                  <a:cubicBezTo>
                    <a:pt x="34" y="90"/>
                    <a:pt x="33" y="91"/>
                    <a:pt x="33" y="93"/>
                  </a:cubicBezTo>
                  <a:cubicBezTo>
                    <a:pt x="33" y="93"/>
                    <a:pt x="31" y="95"/>
                    <a:pt x="31" y="94"/>
                  </a:cubicBezTo>
                  <a:cubicBezTo>
                    <a:pt x="31" y="94"/>
                    <a:pt x="31" y="92"/>
                    <a:pt x="31" y="92"/>
                  </a:cubicBezTo>
                  <a:cubicBezTo>
                    <a:pt x="33" y="91"/>
                    <a:pt x="30" y="91"/>
                    <a:pt x="30" y="90"/>
                  </a:cubicBezTo>
                  <a:cubicBezTo>
                    <a:pt x="32" y="88"/>
                    <a:pt x="33" y="90"/>
                    <a:pt x="34" y="87"/>
                  </a:cubicBezTo>
                  <a:cubicBezTo>
                    <a:pt x="34" y="87"/>
                    <a:pt x="32" y="84"/>
                    <a:pt x="33" y="84"/>
                  </a:cubicBezTo>
                  <a:cubicBezTo>
                    <a:pt x="33" y="85"/>
                    <a:pt x="33" y="82"/>
                    <a:pt x="33" y="83"/>
                  </a:cubicBezTo>
                  <a:cubicBezTo>
                    <a:pt x="32" y="82"/>
                    <a:pt x="33" y="82"/>
                    <a:pt x="33" y="81"/>
                  </a:cubicBezTo>
                  <a:cubicBezTo>
                    <a:pt x="33" y="80"/>
                    <a:pt x="29" y="81"/>
                    <a:pt x="29" y="81"/>
                  </a:cubicBezTo>
                  <a:cubicBezTo>
                    <a:pt x="28" y="81"/>
                    <a:pt x="30" y="77"/>
                    <a:pt x="28" y="77"/>
                  </a:cubicBezTo>
                  <a:cubicBezTo>
                    <a:pt x="28" y="77"/>
                    <a:pt x="26" y="83"/>
                    <a:pt x="25" y="82"/>
                  </a:cubicBezTo>
                  <a:cubicBezTo>
                    <a:pt x="24" y="82"/>
                    <a:pt x="25" y="81"/>
                    <a:pt x="25" y="81"/>
                  </a:cubicBezTo>
                  <a:cubicBezTo>
                    <a:pt x="27" y="80"/>
                    <a:pt x="21" y="79"/>
                    <a:pt x="21" y="79"/>
                  </a:cubicBezTo>
                  <a:cubicBezTo>
                    <a:pt x="20" y="77"/>
                    <a:pt x="21" y="76"/>
                    <a:pt x="19" y="75"/>
                  </a:cubicBezTo>
                  <a:cubicBezTo>
                    <a:pt x="19" y="74"/>
                    <a:pt x="18" y="75"/>
                    <a:pt x="18" y="75"/>
                  </a:cubicBezTo>
                  <a:cubicBezTo>
                    <a:pt x="17" y="75"/>
                    <a:pt x="17" y="74"/>
                    <a:pt x="17" y="74"/>
                  </a:cubicBezTo>
                  <a:cubicBezTo>
                    <a:pt x="16" y="74"/>
                    <a:pt x="17" y="76"/>
                    <a:pt x="16" y="77"/>
                  </a:cubicBezTo>
                  <a:cubicBezTo>
                    <a:pt x="15" y="78"/>
                    <a:pt x="13" y="76"/>
                    <a:pt x="13" y="78"/>
                  </a:cubicBezTo>
                  <a:cubicBezTo>
                    <a:pt x="13" y="79"/>
                    <a:pt x="15" y="80"/>
                    <a:pt x="16" y="81"/>
                  </a:cubicBezTo>
                  <a:cubicBezTo>
                    <a:pt x="16" y="81"/>
                    <a:pt x="16" y="82"/>
                    <a:pt x="15" y="82"/>
                  </a:cubicBezTo>
                  <a:cubicBezTo>
                    <a:pt x="15" y="82"/>
                    <a:pt x="11" y="80"/>
                    <a:pt x="11" y="80"/>
                  </a:cubicBezTo>
                  <a:cubicBezTo>
                    <a:pt x="8" y="82"/>
                    <a:pt x="12" y="86"/>
                    <a:pt x="12" y="88"/>
                  </a:cubicBezTo>
                  <a:cubicBezTo>
                    <a:pt x="11" y="89"/>
                    <a:pt x="9" y="84"/>
                    <a:pt x="8" y="84"/>
                  </a:cubicBezTo>
                  <a:cubicBezTo>
                    <a:pt x="8" y="84"/>
                    <a:pt x="8" y="86"/>
                    <a:pt x="8" y="86"/>
                  </a:cubicBezTo>
                  <a:cubicBezTo>
                    <a:pt x="8" y="88"/>
                    <a:pt x="7" y="85"/>
                    <a:pt x="6" y="86"/>
                  </a:cubicBezTo>
                  <a:cubicBezTo>
                    <a:pt x="6" y="87"/>
                    <a:pt x="8" y="88"/>
                    <a:pt x="6" y="89"/>
                  </a:cubicBezTo>
                  <a:cubicBezTo>
                    <a:pt x="6" y="90"/>
                    <a:pt x="5" y="89"/>
                    <a:pt x="5" y="88"/>
                  </a:cubicBezTo>
                  <a:cubicBezTo>
                    <a:pt x="6" y="86"/>
                    <a:pt x="4" y="87"/>
                    <a:pt x="5" y="85"/>
                  </a:cubicBezTo>
                  <a:cubicBezTo>
                    <a:pt x="5" y="84"/>
                    <a:pt x="7" y="84"/>
                    <a:pt x="7" y="84"/>
                  </a:cubicBezTo>
                  <a:cubicBezTo>
                    <a:pt x="7" y="83"/>
                    <a:pt x="6" y="83"/>
                    <a:pt x="6" y="83"/>
                  </a:cubicBezTo>
                  <a:cubicBezTo>
                    <a:pt x="4" y="84"/>
                    <a:pt x="4" y="82"/>
                    <a:pt x="5" y="81"/>
                  </a:cubicBezTo>
                  <a:cubicBezTo>
                    <a:pt x="5" y="80"/>
                    <a:pt x="6" y="80"/>
                    <a:pt x="6" y="80"/>
                  </a:cubicBezTo>
                  <a:cubicBezTo>
                    <a:pt x="6" y="78"/>
                    <a:pt x="4" y="78"/>
                    <a:pt x="5" y="77"/>
                  </a:cubicBezTo>
                  <a:cubicBezTo>
                    <a:pt x="5" y="74"/>
                    <a:pt x="2" y="78"/>
                    <a:pt x="1" y="77"/>
                  </a:cubicBezTo>
                  <a:cubicBezTo>
                    <a:pt x="0" y="74"/>
                    <a:pt x="5" y="70"/>
                    <a:pt x="3" y="67"/>
                  </a:cubicBezTo>
                  <a:cubicBezTo>
                    <a:pt x="3" y="67"/>
                    <a:pt x="1" y="70"/>
                    <a:pt x="1" y="68"/>
                  </a:cubicBezTo>
                  <a:cubicBezTo>
                    <a:pt x="1" y="64"/>
                    <a:pt x="4" y="60"/>
                    <a:pt x="5" y="57"/>
                  </a:cubicBezTo>
                  <a:cubicBezTo>
                    <a:pt x="5" y="57"/>
                    <a:pt x="4" y="54"/>
                    <a:pt x="4" y="54"/>
                  </a:cubicBezTo>
                  <a:cubicBezTo>
                    <a:pt x="4" y="52"/>
                    <a:pt x="6" y="53"/>
                    <a:pt x="6" y="53"/>
                  </a:cubicBezTo>
                  <a:cubicBezTo>
                    <a:pt x="8" y="49"/>
                    <a:pt x="7" y="43"/>
                    <a:pt x="7" y="40"/>
                  </a:cubicBezTo>
                  <a:cubicBezTo>
                    <a:pt x="6" y="40"/>
                    <a:pt x="6" y="40"/>
                    <a:pt x="6" y="40"/>
                  </a:cubicBezTo>
                  <a:cubicBezTo>
                    <a:pt x="6" y="38"/>
                    <a:pt x="3" y="36"/>
                    <a:pt x="3" y="35"/>
                  </a:cubicBezTo>
                  <a:cubicBezTo>
                    <a:pt x="4" y="32"/>
                    <a:pt x="6" y="29"/>
                    <a:pt x="7" y="26"/>
                  </a:cubicBezTo>
                  <a:cubicBezTo>
                    <a:pt x="8" y="25"/>
                    <a:pt x="12" y="23"/>
                    <a:pt x="12" y="22"/>
                  </a:cubicBezTo>
                  <a:cubicBezTo>
                    <a:pt x="13" y="20"/>
                    <a:pt x="9" y="18"/>
                    <a:pt x="9" y="17"/>
                  </a:cubicBezTo>
                  <a:cubicBezTo>
                    <a:pt x="9" y="16"/>
                    <a:pt x="10" y="16"/>
                    <a:pt x="11" y="16"/>
                  </a:cubicBezTo>
                  <a:cubicBezTo>
                    <a:pt x="15" y="14"/>
                    <a:pt x="17" y="16"/>
                    <a:pt x="17" y="15"/>
                  </a:cubicBezTo>
                  <a:cubicBezTo>
                    <a:pt x="19" y="14"/>
                    <a:pt x="19" y="14"/>
                    <a:pt x="19" y="14"/>
                  </a:cubicBezTo>
                  <a:cubicBezTo>
                    <a:pt x="21" y="13"/>
                    <a:pt x="21" y="13"/>
                    <a:pt x="21" y="13"/>
                  </a:cubicBezTo>
                  <a:cubicBezTo>
                    <a:pt x="21" y="14"/>
                    <a:pt x="21" y="12"/>
                    <a:pt x="21" y="11"/>
                  </a:cubicBezTo>
                  <a:cubicBezTo>
                    <a:pt x="21" y="11"/>
                    <a:pt x="23" y="11"/>
                    <a:pt x="23" y="11"/>
                  </a:cubicBezTo>
                  <a:cubicBezTo>
                    <a:pt x="23" y="11"/>
                    <a:pt x="23" y="10"/>
                    <a:pt x="23" y="10"/>
                  </a:cubicBezTo>
                  <a:cubicBezTo>
                    <a:pt x="24" y="11"/>
                    <a:pt x="22" y="12"/>
                    <a:pt x="22" y="12"/>
                  </a:cubicBezTo>
                  <a:cubicBezTo>
                    <a:pt x="24" y="14"/>
                    <a:pt x="24" y="11"/>
                    <a:pt x="25" y="11"/>
                  </a:cubicBezTo>
                  <a:cubicBezTo>
                    <a:pt x="26" y="12"/>
                    <a:pt x="26" y="13"/>
                    <a:pt x="26" y="10"/>
                  </a:cubicBezTo>
                  <a:cubicBezTo>
                    <a:pt x="26" y="10"/>
                    <a:pt x="26" y="10"/>
                    <a:pt x="26" y="10"/>
                  </a:cubicBezTo>
                  <a:cubicBezTo>
                    <a:pt x="26" y="10"/>
                    <a:pt x="27" y="11"/>
                    <a:pt x="27" y="11"/>
                  </a:cubicBezTo>
                  <a:cubicBezTo>
                    <a:pt x="28" y="10"/>
                    <a:pt x="26" y="9"/>
                    <a:pt x="26" y="8"/>
                  </a:cubicBezTo>
                  <a:cubicBezTo>
                    <a:pt x="26" y="8"/>
                    <a:pt x="28" y="9"/>
                    <a:pt x="28" y="8"/>
                  </a:cubicBezTo>
                  <a:cubicBezTo>
                    <a:pt x="28" y="8"/>
                    <a:pt x="28" y="5"/>
                    <a:pt x="29" y="6"/>
                  </a:cubicBezTo>
                  <a:cubicBezTo>
                    <a:pt x="29" y="7"/>
                    <a:pt x="28" y="7"/>
                    <a:pt x="29" y="7"/>
                  </a:cubicBezTo>
                  <a:cubicBezTo>
                    <a:pt x="30" y="7"/>
                    <a:pt x="29" y="8"/>
                    <a:pt x="29" y="9"/>
                  </a:cubicBezTo>
                  <a:cubicBezTo>
                    <a:pt x="29" y="9"/>
                    <a:pt x="30" y="8"/>
                    <a:pt x="31" y="8"/>
                  </a:cubicBezTo>
                  <a:cubicBezTo>
                    <a:pt x="31" y="9"/>
                    <a:pt x="28" y="11"/>
                    <a:pt x="29" y="11"/>
                  </a:cubicBezTo>
                  <a:cubicBezTo>
                    <a:pt x="32" y="12"/>
                    <a:pt x="34" y="8"/>
                    <a:pt x="35" y="8"/>
                  </a:cubicBezTo>
                  <a:cubicBezTo>
                    <a:pt x="36" y="9"/>
                    <a:pt x="33" y="12"/>
                    <a:pt x="37" y="11"/>
                  </a:cubicBezTo>
                  <a:cubicBezTo>
                    <a:pt x="38" y="11"/>
                    <a:pt x="38" y="11"/>
                    <a:pt x="38" y="10"/>
                  </a:cubicBezTo>
                  <a:cubicBezTo>
                    <a:pt x="39" y="10"/>
                    <a:pt x="41" y="9"/>
                    <a:pt x="41" y="8"/>
                  </a:cubicBezTo>
                  <a:cubicBezTo>
                    <a:pt x="41" y="7"/>
                    <a:pt x="39" y="8"/>
                    <a:pt x="39" y="7"/>
                  </a:cubicBezTo>
                  <a:cubicBezTo>
                    <a:pt x="39" y="6"/>
                    <a:pt x="41" y="7"/>
                    <a:pt x="41" y="7"/>
                  </a:cubicBezTo>
                  <a:cubicBezTo>
                    <a:pt x="41" y="7"/>
                    <a:pt x="41" y="8"/>
                    <a:pt x="41" y="8"/>
                  </a:cubicBezTo>
                  <a:cubicBezTo>
                    <a:pt x="43" y="6"/>
                    <a:pt x="41" y="5"/>
                    <a:pt x="44" y="4"/>
                  </a:cubicBezTo>
                  <a:cubicBezTo>
                    <a:pt x="44" y="4"/>
                    <a:pt x="45" y="4"/>
                    <a:pt x="45" y="3"/>
                  </a:cubicBezTo>
                  <a:cubicBezTo>
                    <a:pt x="45" y="3"/>
                    <a:pt x="43" y="3"/>
                    <a:pt x="43" y="2"/>
                  </a:cubicBezTo>
                  <a:cubicBezTo>
                    <a:pt x="44" y="2"/>
                    <a:pt x="48" y="0"/>
                    <a:pt x="48" y="0"/>
                  </a:cubicBezTo>
                  <a:cubicBezTo>
                    <a:pt x="49" y="0"/>
                    <a:pt x="48" y="1"/>
                    <a:pt x="47" y="2"/>
                  </a:cubicBezTo>
                  <a:cubicBezTo>
                    <a:pt x="47" y="2"/>
                    <a:pt x="46" y="4"/>
                    <a:pt x="46" y="4"/>
                  </a:cubicBezTo>
                  <a:cubicBezTo>
                    <a:pt x="47" y="4"/>
                    <a:pt x="47" y="3"/>
                    <a:pt x="48" y="4"/>
                  </a:cubicBezTo>
                  <a:cubicBezTo>
                    <a:pt x="48" y="4"/>
                    <a:pt x="50" y="5"/>
                    <a:pt x="51" y="5"/>
                  </a:cubicBezTo>
                  <a:cubicBezTo>
                    <a:pt x="52" y="6"/>
                    <a:pt x="49" y="5"/>
                    <a:pt x="48" y="6"/>
                  </a:cubicBezTo>
                  <a:cubicBezTo>
                    <a:pt x="48" y="6"/>
                    <a:pt x="51" y="8"/>
                    <a:pt x="51" y="8"/>
                  </a:cubicBezTo>
                  <a:cubicBezTo>
                    <a:pt x="53" y="8"/>
                    <a:pt x="51" y="9"/>
                    <a:pt x="52" y="9"/>
                  </a:cubicBezTo>
                  <a:cubicBezTo>
                    <a:pt x="54" y="9"/>
                    <a:pt x="53" y="5"/>
                    <a:pt x="57" y="5"/>
                  </a:cubicBezTo>
                  <a:cubicBezTo>
                    <a:pt x="58" y="5"/>
                    <a:pt x="56" y="7"/>
                    <a:pt x="57" y="8"/>
                  </a:cubicBezTo>
                  <a:cubicBezTo>
                    <a:pt x="57" y="9"/>
                    <a:pt x="57" y="8"/>
                    <a:pt x="57" y="8"/>
                  </a:cubicBezTo>
                  <a:cubicBezTo>
                    <a:pt x="60" y="9"/>
                    <a:pt x="58" y="6"/>
                    <a:pt x="59" y="9"/>
                  </a:cubicBezTo>
                  <a:cubicBezTo>
                    <a:pt x="60" y="10"/>
                    <a:pt x="60" y="9"/>
                    <a:pt x="60" y="8"/>
                  </a:cubicBezTo>
                  <a:cubicBezTo>
                    <a:pt x="60" y="8"/>
                    <a:pt x="61" y="9"/>
                    <a:pt x="62" y="9"/>
                  </a:cubicBezTo>
                  <a:cubicBezTo>
                    <a:pt x="63" y="8"/>
                    <a:pt x="64" y="5"/>
                    <a:pt x="64" y="7"/>
                  </a:cubicBezTo>
                  <a:cubicBezTo>
                    <a:pt x="64" y="7"/>
                    <a:pt x="61" y="10"/>
                    <a:pt x="62" y="12"/>
                  </a:cubicBezTo>
                  <a:cubicBezTo>
                    <a:pt x="63" y="14"/>
                    <a:pt x="63" y="15"/>
                    <a:pt x="63" y="15"/>
                  </a:cubicBezTo>
                  <a:cubicBezTo>
                    <a:pt x="64" y="14"/>
                    <a:pt x="64" y="14"/>
                    <a:pt x="64" y="1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4" name="Google Shape;244;p2"/>
            <p:cNvSpPr/>
            <p:nvPr/>
          </p:nvSpPr>
          <p:spPr>
            <a:xfrm>
              <a:off x="6631407" y="4385046"/>
              <a:ext cx="98495" cy="255076"/>
            </a:xfrm>
            <a:custGeom>
              <a:rect b="b" l="l" r="r" t="t"/>
              <a:pathLst>
                <a:path extrusionOk="0" h="147" w="57">
                  <a:moveTo>
                    <a:pt x="56" y="141"/>
                  </a:moveTo>
                  <a:cubicBezTo>
                    <a:pt x="56" y="143"/>
                    <a:pt x="57" y="146"/>
                    <a:pt x="55" y="144"/>
                  </a:cubicBezTo>
                  <a:cubicBezTo>
                    <a:pt x="55" y="144"/>
                    <a:pt x="53" y="147"/>
                    <a:pt x="52" y="146"/>
                  </a:cubicBezTo>
                  <a:cubicBezTo>
                    <a:pt x="49" y="145"/>
                    <a:pt x="44" y="138"/>
                    <a:pt x="43" y="138"/>
                  </a:cubicBezTo>
                  <a:cubicBezTo>
                    <a:pt x="42" y="138"/>
                    <a:pt x="40" y="143"/>
                    <a:pt x="39" y="141"/>
                  </a:cubicBezTo>
                  <a:cubicBezTo>
                    <a:pt x="39" y="141"/>
                    <a:pt x="41" y="139"/>
                    <a:pt x="40" y="139"/>
                  </a:cubicBezTo>
                  <a:cubicBezTo>
                    <a:pt x="39" y="138"/>
                    <a:pt x="37" y="140"/>
                    <a:pt x="37" y="138"/>
                  </a:cubicBezTo>
                  <a:cubicBezTo>
                    <a:pt x="38" y="137"/>
                    <a:pt x="37" y="137"/>
                    <a:pt x="37" y="135"/>
                  </a:cubicBezTo>
                  <a:cubicBezTo>
                    <a:pt x="38" y="133"/>
                    <a:pt x="41" y="134"/>
                    <a:pt x="40" y="131"/>
                  </a:cubicBezTo>
                  <a:cubicBezTo>
                    <a:pt x="40" y="130"/>
                    <a:pt x="41" y="129"/>
                    <a:pt x="41" y="129"/>
                  </a:cubicBezTo>
                  <a:cubicBezTo>
                    <a:pt x="38" y="125"/>
                    <a:pt x="35" y="124"/>
                    <a:pt x="32" y="121"/>
                  </a:cubicBezTo>
                  <a:cubicBezTo>
                    <a:pt x="29" y="116"/>
                    <a:pt x="33" y="109"/>
                    <a:pt x="29" y="104"/>
                  </a:cubicBezTo>
                  <a:cubicBezTo>
                    <a:pt x="26" y="101"/>
                    <a:pt x="21" y="102"/>
                    <a:pt x="19" y="99"/>
                  </a:cubicBezTo>
                  <a:cubicBezTo>
                    <a:pt x="17" y="96"/>
                    <a:pt x="15" y="93"/>
                    <a:pt x="12" y="90"/>
                  </a:cubicBezTo>
                  <a:cubicBezTo>
                    <a:pt x="11" y="88"/>
                    <a:pt x="13" y="86"/>
                    <a:pt x="11" y="85"/>
                  </a:cubicBezTo>
                  <a:cubicBezTo>
                    <a:pt x="9" y="85"/>
                    <a:pt x="9" y="79"/>
                    <a:pt x="8" y="77"/>
                  </a:cubicBezTo>
                  <a:cubicBezTo>
                    <a:pt x="7" y="76"/>
                    <a:pt x="5" y="74"/>
                    <a:pt x="5" y="73"/>
                  </a:cubicBezTo>
                  <a:cubicBezTo>
                    <a:pt x="4" y="73"/>
                    <a:pt x="4" y="69"/>
                    <a:pt x="5" y="69"/>
                  </a:cubicBezTo>
                  <a:cubicBezTo>
                    <a:pt x="9" y="69"/>
                    <a:pt x="10" y="61"/>
                    <a:pt x="10" y="61"/>
                  </a:cubicBezTo>
                  <a:cubicBezTo>
                    <a:pt x="7" y="56"/>
                    <a:pt x="4" y="52"/>
                    <a:pt x="2" y="47"/>
                  </a:cubicBezTo>
                  <a:cubicBezTo>
                    <a:pt x="1" y="39"/>
                    <a:pt x="9" y="22"/>
                    <a:pt x="6" y="19"/>
                  </a:cubicBezTo>
                  <a:cubicBezTo>
                    <a:pt x="6" y="19"/>
                    <a:pt x="4" y="26"/>
                    <a:pt x="4" y="27"/>
                  </a:cubicBezTo>
                  <a:cubicBezTo>
                    <a:pt x="4" y="27"/>
                    <a:pt x="0" y="26"/>
                    <a:pt x="3" y="24"/>
                  </a:cubicBezTo>
                  <a:cubicBezTo>
                    <a:pt x="4" y="23"/>
                    <a:pt x="2" y="0"/>
                    <a:pt x="6" y="0"/>
                  </a:cubicBezTo>
                  <a:cubicBezTo>
                    <a:pt x="11" y="0"/>
                    <a:pt x="9" y="10"/>
                    <a:pt x="10" y="14"/>
                  </a:cubicBezTo>
                  <a:cubicBezTo>
                    <a:pt x="10" y="16"/>
                    <a:pt x="18" y="29"/>
                    <a:pt x="17" y="30"/>
                  </a:cubicBezTo>
                  <a:cubicBezTo>
                    <a:pt x="17" y="31"/>
                    <a:pt x="16" y="42"/>
                    <a:pt x="16" y="42"/>
                  </a:cubicBezTo>
                  <a:cubicBezTo>
                    <a:pt x="15" y="42"/>
                    <a:pt x="17" y="42"/>
                    <a:pt x="18" y="42"/>
                  </a:cubicBezTo>
                  <a:cubicBezTo>
                    <a:pt x="19" y="44"/>
                    <a:pt x="21" y="45"/>
                    <a:pt x="22" y="48"/>
                  </a:cubicBezTo>
                  <a:cubicBezTo>
                    <a:pt x="22" y="49"/>
                    <a:pt x="19" y="56"/>
                    <a:pt x="19" y="57"/>
                  </a:cubicBezTo>
                  <a:cubicBezTo>
                    <a:pt x="21" y="60"/>
                    <a:pt x="25" y="63"/>
                    <a:pt x="25" y="67"/>
                  </a:cubicBezTo>
                  <a:cubicBezTo>
                    <a:pt x="25" y="72"/>
                    <a:pt x="16" y="70"/>
                    <a:pt x="18" y="78"/>
                  </a:cubicBezTo>
                  <a:cubicBezTo>
                    <a:pt x="21" y="87"/>
                    <a:pt x="28" y="83"/>
                    <a:pt x="30" y="84"/>
                  </a:cubicBezTo>
                  <a:cubicBezTo>
                    <a:pt x="33" y="86"/>
                    <a:pt x="38" y="94"/>
                    <a:pt x="41" y="97"/>
                  </a:cubicBezTo>
                  <a:cubicBezTo>
                    <a:pt x="41" y="97"/>
                    <a:pt x="41" y="98"/>
                    <a:pt x="41" y="98"/>
                  </a:cubicBezTo>
                  <a:cubicBezTo>
                    <a:pt x="41" y="98"/>
                    <a:pt x="40" y="102"/>
                    <a:pt x="40" y="101"/>
                  </a:cubicBezTo>
                  <a:cubicBezTo>
                    <a:pt x="39" y="101"/>
                    <a:pt x="39" y="101"/>
                    <a:pt x="39" y="101"/>
                  </a:cubicBezTo>
                  <a:cubicBezTo>
                    <a:pt x="42" y="106"/>
                    <a:pt x="40" y="109"/>
                    <a:pt x="41" y="112"/>
                  </a:cubicBezTo>
                  <a:cubicBezTo>
                    <a:pt x="42" y="114"/>
                    <a:pt x="44" y="115"/>
                    <a:pt x="45" y="118"/>
                  </a:cubicBezTo>
                  <a:cubicBezTo>
                    <a:pt x="49" y="123"/>
                    <a:pt x="49" y="128"/>
                    <a:pt x="51" y="132"/>
                  </a:cubicBezTo>
                  <a:cubicBezTo>
                    <a:pt x="51" y="133"/>
                    <a:pt x="54" y="135"/>
                    <a:pt x="55" y="135"/>
                  </a:cubicBezTo>
                  <a:cubicBezTo>
                    <a:pt x="55" y="136"/>
                    <a:pt x="56" y="140"/>
                    <a:pt x="56" y="14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5" name="Google Shape;245;p2"/>
            <p:cNvSpPr/>
            <p:nvPr/>
          </p:nvSpPr>
          <p:spPr>
            <a:xfrm>
              <a:off x="5899009" y="3564255"/>
              <a:ext cx="107335" cy="88393"/>
            </a:xfrm>
            <a:custGeom>
              <a:rect b="b" l="l" r="r" t="t"/>
              <a:pathLst>
                <a:path extrusionOk="0" h="51" w="62">
                  <a:moveTo>
                    <a:pt x="9" y="17"/>
                  </a:moveTo>
                  <a:cubicBezTo>
                    <a:pt x="9" y="23"/>
                    <a:pt x="11" y="28"/>
                    <a:pt x="16" y="32"/>
                  </a:cubicBezTo>
                  <a:cubicBezTo>
                    <a:pt x="17" y="33"/>
                    <a:pt x="16" y="33"/>
                    <a:pt x="16" y="34"/>
                  </a:cubicBezTo>
                  <a:cubicBezTo>
                    <a:pt x="20" y="35"/>
                    <a:pt x="20" y="33"/>
                    <a:pt x="23" y="33"/>
                  </a:cubicBezTo>
                  <a:cubicBezTo>
                    <a:pt x="23" y="33"/>
                    <a:pt x="23" y="33"/>
                    <a:pt x="24" y="33"/>
                  </a:cubicBezTo>
                  <a:cubicBezTo>
                    <a:pt x="24" y="33"/>
                    <a:pt x="20" y="37"/>
                    <a:pt x="21" y="37"/>
                  </a:cubicBezTo>
                  <a:cubicBezTo>
                    <a:pt x="23" y="38"/>
                    <a:pt x="21" y="35"/>
                    <a:pt x="20" y="38"/>
                  </a:cubicBezTo>
                  <a:cubicBezTo>
                    <a:pt x="20" y="39"/>
                    <a:pt x="21" y="38"/>
                    <a:pt x="22" y="37"/>
                  </a:cubicBezTo>
                  <a:cubicBezTo>
                    <a:pt x="23" y="36"/>
                    <a:pt x="23" y="38"/>
                    <a:pt x="23" y="38"/>
                  </a:cubicBezTo>
                  <a:cubicBezTo>
                    <a:pt x="23" y="39"/>
                    <a:pt x="22" y="40"/>
                    <a:pt x="21" y="42"/>
                  </a:cubicBezTo>
                  <a:cubicBezTo>
                    <a:pt x="21" y="44"/>
                    <a:pt x="24" y="49"/>
                    <a:pt x="26" y="50"/>
                  </a:cubicBezTo>
                  <a:cubicBezTo>
                    <a:pt x="28" y="51"/>
                    <a:pt x="28" y="48"/>
                    <a:pt x="30" y="49"/>
                  </a:cubicBezTo>
                  <a:cubicBezTo>
                    <a:pt x="30" y="49"/>
                    <a:pt x="30" y="51"/>
                    <a:pt x="31" y="51"/>
                  </a:cubicBezTo>
                  <a:cubicBezTo>
                    <a:pt x="33" y="50"/>
                    <a:pt x="33" y="47"/>
                    <a:pt x="31" y="46"/>
                  </a:cubicBezTo>
                  <a:cubicBezTo>
                    <a:pt x="31" y="46"/>
                    <a:pt x="31" y="46"/>
                    <a:pt x="31" y="45"/>
                  </a:cubicBezTo>
                  <a:cubicBezTo>
                    <a:pt x="34" y="43"/>
                    <a:pt x="36" y="46"/>
                    <a:pt x="38" y="45"/>
                  </a:cubicBezTo>
                  <a:cubicBezTo>
                    <a:pt x="41" y="45"/>
                    <a:pt x="38" y="41"/>
                    <a:pt x="41" y="41"/>
                  </a:cubicBezTo>
                  <a:cubicBezTo>
                    <a:pt x="41" y="40"/>
                    <a:pt x="40" y="40"/>
                    <a:pt x="40" y="39"/>
                  </a:cubicBezTo>
                  <a:cubicBezTo>
                    <a:pt x="40" y="39"/>
                    <a:pt x="41" y="40"/>
                    <a:pt x="41" y="40"/>
                  </a:cubicBezTo>
                  <a:cubicBezTo>
                    <a:pt x="43" y="40"/>
                    <a:pt x="49" y="40"/>
                    <a:pt x="51" y="39"/>
                  </a:cubicBezTo>
                  <a:cubicBezTo>
                    <a:pt x="53" y="38"/>
                    <a:pt x="55" y="39"/>
                    <a:pt x="57" y="37"/>
                  </a:cubicBezTo>
                  <a:cubicBezTo>
                    <a:pt x="57" y="37"/>
                    <a:pt x="57" y="38"/>
                    <a:pt x="58" y="37"/>
                  </a:cubicBezTo>
                  <a:cubicBezTo>
                    <a:pt x="58" y="37"/>
                    <a:pt x="57" y="36"/>
                    <a:pt x="57" y="35"/>
                  </a:cubicBezTo>
                  <a:cubicBezTo>
                    <a:pt x="59" y="33"/>
                    <a:pt x="62" y="38"/>
                    <a:pt x="60" y="31"/>
                  </a:cubicBezTo>
                  <a:cubicBezTo>
                    <a:pt x="60" y="30"/>
                    <a:pt x="61" y="30"/>
                    <a:pt x="61" y="29"/>
                  </a:cubicBezTo>
                  <a:cubicBezTo>
                    <a:pt x="61" y="28"/>
                    <a:pt x="60" y="28"/>
                    <a:pt x="60" y="27"/>
                  </a:cubicBezTo>
                  <a:cubicBezTo>
                    <a:pt x="60" y="26"/>
                    <a:pt x="62" y="26"/>
                    <a:pt x="60" y="25"/>
                  </a:cubicBezTo>
                  <a:cubicBezTo>
                    <a:pt x="59" y="25"/>
                    <a:pt x="56" y="26"/>
                    <a:pt x="55" y="26"/>
                  </a:cubicBezTo>
                  <a:cubicBezTo>
                    <a:pt x="53" y="24"/>
                    <a:pt x="48" y="22"/>
                    <a:pt x="46" y="22"/>
                  </a:cubicBezTo>
                  <a:cubicBezTo>
                    <a:pt x="44" y="22"/>
                    <a:pt x="47" y="25"/>
                    <a:pt x="45" y="25"/>
                  </a:cubicBezTo>
                  <a:cubicBezTo>
                    <a:pt x="44" y="26"/>
                    <a:pt x="43" y="22"/>
                    <a:pt x="43" y="22"/>
                  </a:cubicBezTo>
                  <a:cubicBezTo>
                    <a:pt x="43" y="22"/>
                    <a:pt x="41" y="23"/>
                    <a:pt x="40" y="22"/>
                  </a:cubicBezTo>
                  <a:cubicBezTo>
                    <a:pt x="40" y="21"/>
                    <a:pt x="32" y="24"/>
                    <a:pt x="31" y="22"/>
                  </a:cubicBezTo>
                  <a:cubicBezTo>
                    <a:pt x="31" y="22"/>
                    <a:pt x="29" y="20"/>
                    <a:pt x="29" y="20"/>
                  </a:cubicBezTo>
                  <a:cubicBezTo>
                    <a:pt x="29" y="18"/>
                    <a:pt x="31" y="16"/>
                    <a:pt x="32" y="16"/>
                  </a:cubicBezTo>
                  <a:cubicBezTo>
                    <a:pt x="32" y="15"/>
                    <a:pt x="31" y="12"/>
                    <a:pt x="31" y="11"/>
                  </a:cubicBezTo>
                  <a:cubicBezTo>
                    <a:pt x="31" y="10"/>
                    <a:pt x="33" y="10"/>
                    <a:pt x="33" y="9"/>
                  </a:cubicBezTo>
                  <a:cubicBezTo>
                    <a:pt x="33" y="8"/>
                    <a:pt x="28" y="3"/>
                    <a:pt x="27" y="3"/>
                  </a:cubicBezTo>
                  <a:cubicBezTo>
                    <a:pt x="24" y="2"/>
                    <a:pt x="25" y="6"/>
                    <a:pt x="25" y="5"/>
                  </a:cubicBezTo>
                  <a:cubicBezTo>
                    <a:pt x="23" y="3"/>
                    <a:pt x="25" y="2"/>
                    <a:pt x="24" y="1"/>
                  </a:cubicBezTo>
                  <a:cubicBezTo>
                    <a:pt x="24" y="1"/>
                    <a:pt x="24" y="2"/>
                    <a:pt x="23" y="1"/>
                  </a:cubicBezTo>
                  <a:cubicBezTo>
                    <a:pt x="22" y="1"/>
                    <a:pt x="22" y="1"/>
                    <a:pt x="21" y="1"/>
                  </a:cubicBezTo>
                  <a:cubicBezTo>
                    <a:pt x="19" y="1"/>
                    <a:pt x="16" y="1"/>
                    <a:pt x="13" y="1"/>
                  </a:cubicBezTo>
                  <a:cubicBezTo>
                    <a:pt x="12" y="0"/>
                    <a:pt x="0" y="4"/>
                    <a:pt x="1" y="8"/>
                  </a:cubicBezTo>
                  <a:cubicBezTo>
                    <a:pt x="2" y="9"/>
                    <a:pt x="2" y="8"/>
                    <a:pt x="2" y="8"/>
                  </a:cubicBezTo>
                  <a:cubicBezTo>
                    <a:pt x="2" y="9"/>
                    <a:pt x="7" y="16"/>
                    <a:pt x="7" y="16"/>
                  </a:cubicBezTo>
                  <a:cubicBezTo>
                    <a:pt x="8" y="17"/>
                    <a:pt x="9" y="16"/>
                    <a:pt x="9" y="1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6" name="Google Shape;246;p2"/>
            <p:cNvSpPr/>
            <p:nvPr/>
          </p:nvSpPr>
          <p:spPr>
            <a:xfrm>
              <a:off x="6771573" y="4236042"/>
              <a:ext cx="11365" cy="18942"/>
            </a:xfrm>
            <a:custGeom>
              <a:rect b="b" l="l" r="r" t="t"/>
              <a:pathLst>
                <a:path extrusionOk="0" h="11" w="6">
                  <a:moveTo>
                    <a:pt x="3" y="11"/>
                  </a:moveTo>
                  <a:cubicBezTo>
                    <a:pt x="2" y="9"/>
                    <a:pt x="2" y="9"/>
                    <a:pt x="2" y="7"/>
                  </a:cubicBezTo>
                  <a:cubicBezTo>
                    <a:pt x="0" y="0"/>
                    <a:pt x="6" y="8"/>
                    <a:pt x="6" y="9"/>
                  </a:cubicBezTo>
                  <a:cubicBezTo>
                    <a:pt x="3" y="11"/>
                    <a:pt x="3" y="11"/>
                    <a:pt x="3" y="1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7" name="Google Shape;247;p2"/>
            <p:cNvSpPr/>
            <p:nvPr/>
          </p:nvSpPr>
          <p:spPr>
            <a:xfrm>
              <a:off x="6808193" y="4316857"/>
              <a:ext cx="12628" cy="12628"/>
            </a:xfrm>
            <a:custGeom>
              <a:rect b="b" l="l" r="r" t="t"/>
              <a:pathLst>
                <a:path extrusionOk="0" h="7" w="7">
                  <a:moveTo>
                    <a:pt x="6" y="7"/>
                  </a:moveTo>
                  <a:cubicBezTo>
                    <a:pt x="5" y="6"/>
                    <a:pt x="0" y="2"/>
                    <a:pt x="2" y="1"/>
                  </a:cubicBezTo>
                  <a:cubicBezTo>
                    <a:pt x="6" y="0"/>
                    <a:pt x="7" y="4"/>
                    <a:pt x="6" y="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8" name="Google Shape;248;p2"/>
            <p:cNvSpPr/>
            <p:nvPr/>
          </p:nvSpPr>
          <p:spPr>
            <a:xfrm>
              <a:off x="5899009" y="3564255"/>
              <a:ext cx="107335" cy="88393"/>
            </a:xfrm>
            <a:custGeom>
              <a:rect b="b" l="l" r="r" t="t"/>
              <a:pathLst>
                <a:path extrusionOk="0" h="51" w="62">
                  <a:moveTo>
                    <a:pt x="9" y="17"/>
                  </a:moveTo>
                  <a:cubicBezTo>
                    <a:pt x="9" y="16"/>
                    <a:pt x="8" y="17"/>
                    <a:pt x="7" y="16"/>
                  </a:cubicBezTo>
                  <a:cubicBezTo>
                    <a:pt x="7" y="16"/>
                    <a:pt x="2" y="9"/>
                    <a:pt x="2" y="8"/>
                  </a:cubicBezTo>
                  <a:cubicBezTo>
                    <a:pt x="2" y="8"/>
                    <a:pt x="2" y="9"/>
                    <a:pt x="1" y="8"/>
                  </a:cubicBezTo>
                  <a:cubicBezTo>
                    <a:pt x="0" y="4"/>
                    <a:pt x="12" y="0"/>
                    <a:pt x="13" y="1"/>
                  </a:cubicBezTo>
                  <a:cubicBezTo>
                    <a:pt x="16" y="1"/>
                    <a:pt x="19" y="1"/>
                    <a:pt x="21" y="1"/>
                  </a:cubicBezTo>
                  <a:cubicBezTo>
                    <a:pt x="22" y="1"/>
                    <a:pt x="22" y="1"/>
                    <a:pt x="23" y="1"/>
                  </a:cubicBezTo>
                  <a:cubicBezTo>
                    <a:pt x="24" y="2"/>
                    <a:pt x="24" y="1"/>
                    <a:pt x="24" y="1"/>
                  </a:cubicBezTo>
                  <a:cubicBezTo>
                    <a:pt x="25" y="2"/>
                    <a:pt x="23" y="3"/>
                    <a:pt x="25" y="5"/>
                  </a:cubicBezTo>
                  <a:cubicBezTo>
                    <a:pt x="25" y="6"/>
                    <a:pt x="24" y="2"/>
                    <a:pt x="27" y="3"/>
                  </a:cubicBezTo>
                  <a:cubicBezTo>
                    <a:pt x="28" y="3"/>
                    <a:pt x="33" y="8"/>
                    <a:pt x="33" y="9"/>
                  </a:cubicBezTo>
                  <a:cubicBezTo>
                    <a:pt x="33" y="10"/>
                    <a:pt x="31" y="10"/>
                    <a:pt x="31" y="11"/>
                  </a:cubicBezTo>
                  <a:cubicBezTo>
                    <a:pt x="31" y="12"/>
                    <a:pt x="32" y="15"/>
                    <a:pt x="32" y="16"/>
                  </a:cubicBezTo>
                  <a:cubicBezTo>
                    <a:pt x="31" y="16"/>
                    <a:pt x="29" y="18"/>
                    <a:pt x="29" y="20"/>
                  </a:cubicBezTo>
                  <a:cubicBezTo>
                    <a:pt x="29" y="20"/>
                    <a:pt x="31" y="22"/>
                    <a:pt x="31" y="22"/>
                  </a:cubicBezTo>
                  <a:cubicBezTo>
                    <a:pt x="32" y="24"/>
                    <a:pt x="40" y="21"/>
                    <a:pt x="40" y="22"/>
                  </a:cubicBezTo>
                  <a:cubicBezTo>
                    <a:pt x="41" y="23"/>
                    <a:pt x="43" y="22"/>
                    <a:pt x="43" y="22"/>
                  </a:cubicBezTo>
                  <a:cubicBezTo>
                    <a:pt x="43" y="22"/>
                    <a:pt x="44" y="26"/>
                    <a:pt x="45" y="25"/>
                  </a:cubicBezTo>
                  <a:cubicBezTo>
                    <a:pt x="47" y="25"/>
                    <a:pt x="44" y="22"/>
                    <a:pt x="46" y="22"/>
                  </a:cubicBezTo>
                  <a:cubicBezTo>
                    <a:pt x="48" y="22"/>
                    <a:pt x="53" y="24"/>
                    <a:pt x="55" y="26"/>
                  </a:cubicBezTo>
                  <a:cubicBezTo>
                    <a:pt x="56" y="26"/>
                    <a:pt x="59" y="25"/>
                    <a:pt x="60" y="25"/>
                  </a:cubicBezTo>
                  <a:cubicBezTo>
                    <a:pt x="62" y="26"/>
                    <a:pt x="60" y="26"/>
                    <a:pt x="60" y="27"/>
                  </a:cubicBezTo>
                  <a:cubicBezTo>
                    <a:pt x="60" y="28"/>
                    <a:pt x="61" y="28"/>
                    <a:pt x="61" y="29"/>
                  </a:cubicBezTo>
                  <a:cubicBezTo>
                    <a:pt x="61" y="30"/>
                    <a:pt x="60" y="30"/>
                    <a:pt x="60" y="31"/>
                  </a:cubicBezTo>
                  <a:cubicBezTo>
                    <a:pt x="62" y="38"/>
                    <a:pt x="59" y="33"/>
                    <a:pt x="57" y="35"/>
                  </a:cubicBezTo>
                  <a:cubicBezTo>
                    <a:pt x="57" y="36"/>
                    <a:pt x="58" y="37"/>
                    <a:pt x="58" y="37"/>
                  </a:cubicBezTo>
                  <a:cubicBezTo>
                    <a:pt x="57" y="38"/>
                    <a:pt x="57" y="37"/>
                    <a:pt x="57" y="37"/>
                  </a:cubicBezTo>
                  <a:cubicBezTo>
                    <a:pt x="55" y="39"/>
                    <a:pt x="53" y="38"/>
                    <a:pt x="51" y="39"/>
                  </a:cubicBezTo>
                  <a:cubicBezTo>
                    <a:pt x="49" y="40"/>
                    <a:pt x="43" y="40"/>
                    <a:pt x="41" y="40"/>
                  </a:cubicBezTo>
                  <a:cubicBezTo>
                    <a:pt x="41" y="40"/>
                    <a:pt x="40" y="39"/>
                    <a:pt x="40" y="39"/>
                  </a:cubicBezTo>
                  <a:cubicBezTo>
                    <a:pt x="40" y="40"/>
                    <a:pt x="41" y="40"/>
                    <a:pt x="41" y="41"/>
                  </a:cubicBezTo>
                  <a:cubicBezTo>
                    <a:pt x="38" y="41"/>
                    <a:pt x="41" y="45"/>
                    <a:pt x="38" y="45"/>
                  </a:cubicBezTo>
                  <a:cubicBezTo>
                    <a:pt x="36" y="46"/>
                    <a:pt x="34" y="43"/>
                    <a:pt x="31" y="45"/>
                  </a:cubicBezTo>
                  <a:cubicBezTo>
                    <a:pt x="31" y="46"/>
                    <a:pt x="31" y="46"/>
                    <a:pt x="31" y="46"/>
                  </a:cubicBezTo>
                  <a:cubicBezTo>
                    <a:pt x="33" y="47"/>
                    <a:pt x="33" y="50"/>
                    <a:pt x="31" y="51"/>
                  </a:cubicBezTo>
                  <a:cubicBezTo>
                    <a:pt x="30" y="51"/>
                    <a:pt x="30" y="49"/>
                    <a:pt x="30" y="49"/>
                  </a:cubicBezTo>
                  <a:cubicBezTo>
                    <a:pt x="28" y="48"/>
                    <a:pt x="28" y="51"/>
                    <a:pt x="26" y="50"/>
                  </a:cubicBezTo>
                  <a:cubicBezTo>
                    <a:pt x="24" y="49"/>
                    <a:pt x="21" y="44"/>
                    <a:pt x="21" y="42"/>
                  </a:cubicBezTo>
                  <a:cubicBezTo>
                    <a:pt x="22" y="40"/>
                    <a:pt x="23" y="39"/>
                    <a:pt x="23" y="38"/>
                  </a:cubicBezTo>
                  <a:cubicBezTo>
                    <a:pt x="23" y="38"/>
                    <a:pt x="23" y="36"/>
                    <a:pt x="22" y="37"/>
                  </a:cubicBezTo>
                  <a:cubicBezTo>
                    <a:pt x="21" y="38"/>
                    <a:pt x="20" y="39"/>
                    <a:pt x="20" y="38"/>
                  </a:cubicBezTo>
                  <a:cubicBezTo>
                    <a:pt x="21" y="35"/>
                    <a:pt x="23" y="38"/>
                    <a:pt x="21" y="37"/>
                  </a:cubicBezTo>
                  <a:cubicBezTo>
                    <a:pt x="20" y="37"/>
                    <a:pt x="24" y="33"/>
                    <a:pt x="24" y="33"/>
                  </a:cubicBezTo>
                  <a:cubicBezTo>
                    <a:pt x="23" y="33"/>
                    <a:pt x="23" y="33"/>
                    <a:pt x="23" y="33"/>
                  </a:cubicBezTo>
                  <a:cubicBezTo>
                    <a:pt x="20" y="33"/>
                    <a:pt x="20" y="35"/>
                    <a:pt x="16" y="34"/>
                  </a:cubicBezTo>
                  <a:cubicBezTo>
                    <a:pt x="16" y="33"/>
                    <a:pt x="17" y="33"/>
                    <a:pt x="16" y="32"/>
                  </a:cubicBezTo>
                  <a:cubicBezTo>
                    <a:pt x="11" y="28"/>
                    <a:pt x="9" y="23"/>
                    <a:pt x="9" y="1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9" name="Google Shape;249;p2"/>
            <p:cNvSpPr/>
            <p:nvPr/>
          </p:nvSpPr>
          <p:spPr>
            <a:xfrm>
              <a:off x="6695807" y="4612343"/>
              <a:ext cx="34095" cy="27781"/>
            </a:xfrm>
            <a:custGeom>
              <a:rect b="b" l="l" r="r" t="t"/>
              <a:pathLst>
                <a:path extrusionOk="0" h="16" w="20">
                  <a:moveTo>
                    <a:pt x="19" y="10"/>
                  </a:moveTo>
                  <a:cubicBezTo>
                    <a:pt x="19" y="12"/>
                    <a:pt x="20" y="15"/>
                    <a:pt x="18" y="13"/>
                  </a:cubicBezTo>
                  <a:cubicBezTo>
                    <a:pt x="18" y="13"/>
                    <a:pt x="16" y="16"/>
                    <a:pt x="15" y="15"/>
                  </a:cubicBezTo>
                  <a:cubicBezTo>
                    <a:pt x="12" y="14"/>
                    <a:pt x="7" y="7"/>
                    <a:pt x="6" y="7"/>
                  </a:cubicBezTo>
                  <a:cubicBezTo>
                    <a:pt x="5" y="7"/>
                    <a:pt x="3" y="12"/>
                    <a:pt x="2" y="10"/>
                  </a:cubicBezTo>
                  <a:cubicBezTo>
                    <a:pt x="2" y="10"/>
                    <a:pt x="4" y="8"/>
                    <a:pt x="3" y="8"/>
                  </a:cubicBezTo>
                  <a:cubicBezTo>
                    <a:pt x="2" y="7"/>
                    <a:pt x="0" y="9"/>
                    <a:pt x="0" y="7"/>
                  </a:cubicBezTo>
                  <a:cubicBezTo>
                    <a:pt x="1" y="6"/>
                    <a:pt x="0" y="6"/>
                    <a:pt x="0" y="4"/>
                  </a:cubicBezTo>
                  <a:cubicBezTo>
                    <a:pt x="1" y="2"/>
                    <a:pt x="4" y="3"/>
                    <a:pt x="3"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0" name="Google Shape;250;p2"/>
            <p:cNvSpPr/>
            <p:nvPr/>
          </p:nvSpPr>
          <p:spPr>
            <a:xfrm>
              <a:off x="6641509" y="4385046"/>
              <a:ext cx="21467" cy="51773"/>
            </a:xfrm>
            <a:custGeom>
              <a:rect b="b" l="l" r="r" t="t"/>
              <a:pathLst>
                <a:path extrusionOk="0" h="30" w="12">
                  <a:moveTo>
                    <a:pt x="0" y="0"/>
                  </a:moveTo>
                  <a:cubicBezTo>
                    <a:pt x="5" y="0"/>
                    <a:pt x="3" y="10"/>
                    <a:pt x="4" y="14"/>
                  </a:cubicBezTo>
                  <a:cubicBezTo>
                    <a:pt x="4" y="16"/>
                    <a:pt x="12" y="29"/>
                    <a:pt x="11" y="3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1" name="Google Shape;251;p2"/>
            <p:cNvSpPr/>
            <p:nvPr/>
          </p:nvSpPr>
          <p:spPr>
            <a:xfrm>
              <a:off x="6825871" y="4205735"/>
              <a:ext cx="29044" cy="17679"/>
            </a:xfrm>
            <a:custGeom>
              <a:rect b="b" l="l" r="r" t="t"/>
              <a:pathLst>
                <a:path extrusionOk="0" h="10" w="17">
                  <a:moveTo>
                    <a:pt x="0" y="2"/>
                  </a:moveTo>
                  <a:cubicBezTo>
                    <a:pt x="1" y="2"/>
                    <a:pt x="5" y="0"/>
                    <a:pt x="5" y="0"/>
                  </a:cubicBezTo>
                  <a:cubicBezTo>
                    <a:pt x="6" y="0"/>
                    <a:pt x="5" y="1"/>
                    <a:pt x="4" y="2"/>
                  </a:cubicBezTo>
                  <a:cubicBezTo>
                    <a:pt x="4" y="2"/>
                    <a:pt x="3" y="4"/>
                    <a:pt x="3" y="4"/>
                  </a:cubicBezTo>
                  <a:cubicBezTo>
                    <a:pt x="4" y="4"/>
                    <a:pt x="4" y="3"/>
                    <a:pt x="5" y="4"/>
                  </a:cubicBezTo>
                  <a:cubicBezTo>
                    <a:pt x="5" y="4"/>
                    <a:pt x="7" y="5"/>
                    <a:pt x="8" y="5"/>
                  </a:cubicBezTo>
                  <a:cubicBezTo>
                    <a:pt x="9" y="6"/>
                    <a:pt x="6" y="5"/>
                    <a:pt x="5" y="6"/>
                  </a:cubicBezTo>
                  <a:cubicBezTo>
                    <a:pt x="5" y="6"/>
                    <a:pt x="8" y="8"/>
                    <a:pt x="8" y="8"/>
                  </a:cubicBezTo>
                  <a:cubicBezTo>
                    <a:pt x="10" y="8"/>
                    <a:pt x="8" y="9"/>
                    <a:pt x="9" y="9"/>
                  </a:cubicBezTo>
                  <a:cubicBezTo>
                    <a:pt x="11" y="9"/>
                    <a:pt x="10" y="5"/>
                    <a:pt x="14" y="5"/>
                  </a:cubicBezTo>
                  <a:cubicBezTo>
                    <a:pt x="15" y="5"/>
                    <a:pt x="13" y="7"/>
                    <a:pt x="14" y="8"/>
                  </a:cubicBezTo>
                  <a:cubicBezTo>
                    <a:pt x="14" y="9"/>
                    <a:pt x="14" y="8"/>
                    <a:pt x="14" y="8"/>
                  </a:cubicBezTo>
                  <a:cubicBezTo>
                    <a:pt x="17" y="9"/>
                    <a:pt x="15" y="6"/>
                    <a:pt x="16" y="9"/>
                  </a:cubicBezTo>
                  <a:cubicBezTo>
                    <a:pt x="17" y="10"/>
                    <a:pt x="17" y="9"/>
                    <a:pt x="17" y="8"/>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2" name="Google Shape;252;p2"/>
            <p:cNvSpPr/>
            <p:nvPr/>
          </p:nvSpPr>
          <p:spPr>
            <a:xfrm>
              <a:off x="6854915" y="4214574"/>
              <a:ext cx="7576" cy="7576"/>
            </a:xfrm>
            <a:custGeom>
              <a:rect b="b" l="l" r="r" t="t"/>
              <a:pathLst>
                <a:path extrusionOk="0" h="4" w="4">
                  <a:moveTo>
                    <a:pt x="0" y="3"/>
                  </a:moveTo>
                  <a:cubicBezTo>
                    <a:pt x="0" y="3"/>
                    <a:pt x="1" y="4"/>
                    <a:pt x="2" y="4"/>
                  </a:cubicBezTo>
                  <a:cubicBezTo>
                    <a:pt x="3" y="3"/>
                    <a:pt x="4" y="0"/>
                    <a:pt x="4" y="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3" name="Google Shape;253;p2"/>
            <p:cNvSpPr/>
            <p:nvPr/>
          </p:nvSpPr>
          <p:spPr>
            <a:xfrm>
              <a:off x="6700859" y="4128707"/>
              <a:ext cx="42934" cy="55561"/>
            </a:xfrm>
            <a:custGeom>
              <a:rect b="b" l="l" r="r" t="t"/>
              <a:pathLst>
                <a:path extrusionOk="0" h="32" w="25">
                  <a:moveTo>
                    <a:pt x="24" y="0"/>
                  </a:moveTo>
                  <a:cubicBezTo>
                    <a:pt x="25" y="6"/>
                    <a:pt x="24" y="11"/>
                    <a:pt x="19" y="15"/>
                  </a:cubicBezTo>
                  <a:cubicBezTo>
                    <a:pt x="17" y="16"/>
                    <a:pt x="13" y="16"/>
                    <a:pt x="12" y="18"/>
                  </a:cubicBezTo>
                  <a:cubicBezTo>
                    <a:pt x="10" y="22"/>
                    <a:pt x="3" y="32"/>
                    <a:pt x="1" y="32"/>
                  </a:cubicBezTo>
                  <a:cubicBezTo>
                    <a:pt x="0" y="31"/>
                    <a:pt x="1" y="27"/>
                    <a:pt x="0" y="2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4" name="Google Shape;254;p2"/>
            <p:cNvSpPr/>
            <p:nvPr/>
          </p:nvSpPr>
          <p:spPr>
            <a:xfrm>
              <a:off x="6692020" y="4128707"/>
              <a:ext cx="45459" cy="44197"/>
            </a:xfrm>
            <a:custGeom>
              <a:rect b="b" l="l" r="r" t="t"/>
              <a:pathLst>
                <a:path extrusionOk="0" h="26" w="26">
                  <a:moveTo>
                    <a:pt x="5" y="25"/>
                  </a:moveTo>
                  <a:cubicBezTo>
                    <a:pt x="4" y="25"/>
                    <a:pt x="3" y="26"/>
                    <a:pt x="3" y="25"/>
                  </a:cubicBezTo>
                  <a:cubicBezTo>
                    <a:pt x="0" y="17"/>
                    <a:pt x="25" y="4"/>
                    <a:pt x="26"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5" name="Google Shape;255;p2"/>
            <p:cNvSpPr/>
            <p:nvPr/>
          </p:nvSpPr>
          <p:spPr>
            <a:xfrm>
              <a:off x="6945833" y="4010007"/>
              <a:ext cx="42934" cy="112386"/>
            </a:xfrm>
            <a:custGeom>
              <a:rect b="b" l="l" r="r" t="t"/>
              <a:pathLst>
                <a:path extrusionOk="0" h="65" w="25">
                  <a:moveTo>
                    <a:pt x="10" y="6"/>
                  </a:moveTo>
                  <a:cubicBezTo>
                    <a:pt x="10" y="9"/>
                    <a:pt x="11" y="14"/>
                    <a:pt x="11" y="15"/>
                  </a:cubicBezTo>
                  <a:cubicBezTo>
                    <a:pt x="11" y="16"/>
                    <a:pt x="9" y="19"/>
                    <a:pt x="9" y="20"/>
                  </a:cubicBezTo>
                  <a:cubicBezTo>
                    <a:pt x="10" y="22"/>
                    <a:pt x="12" y="23"/>
                    <a:pt x="12" y="25"/>
                  </a:cubicBezTo>
                  <a:cubicBezTo>
                    <a:pt x="12" y="27"/>
                    <a:pt x="10" y="34"/>
                    <a:pt x="11" y="37"/>
                  </a:cubicBezTo>
                  <a:cubicBezTo>
                    <a:pt x="11" y="38"/>
                    <a:pt x="18" y="48"/>
                    <a:pt x="19" y="48"/>
                  </a:cubicBezTo>
                  <a:cubicBezTo>
                    <a:pt x="20" y="49"/>
                    <a:pt x="23" y="48"/>
                    <a:pt x="23" y="49"/>
                  </a:cubicBezTo>
                  <a:cubicBezTo>
                    <a:pt x="25" y="51"/>
                    <a:pt x="24" y="59"/>
                    <a:pt x="23" y="61"/>
                  </a:cubicBezTo>
                  <a:cubicBezTo>
                    <a:pt x="20" y="65"/>
                    <a:pt x="15" y="49"/>
                    <a:pt x="11" y="46"/>
                  </a:cubicBezTo>
                  <a:cubicBezTo>
                    <a:pt x="11" y="46"/>
                    <a:pt x="9" y="47"/>
                    <a:pt x="8" y="46"/>
                  </a:cubicBezTo>
                  <a:cubicBezTo>
                    <a:pt x="8" y="45"/>
                    <a:pt x="10" y="41"/>
                    <a:pt x="9" y="40"/>
                  </a:cubicBezTo>
                  <a:cubicBezTo>
                    <a:pt x="9" y="40"/>
                    <a:pt x="4" y="37"/>
                    <a:pt x="4" y="37"/>
                  </a:cubicBezTo>
                  <a:cubicBezTo>
                    <a:pt x="2" y="36"/>
                    <a:pt x="4" y="32"/>
                    <a:pt x="3" y="31"/>
                  </a:cubicBezTo>
                  <a:cubicBezTo>
                    <a:pt x="3" y="30"/>
                    <a:pt x="3" y="34"/>
                    <a:pt x="2" y="32"/>
                  </a:cubicBezTo>
                  <a:cubicBezTo>
                    <a:pt x="2" y="30"/>
                    <a:pt x="0" y="29"/>
                    <a:pt x="0" y="26"/>
                  </a:cubicBezTo>
                  <a:cubicBezTo>
                    <a:pt x="1" y="24"/>
                    <a:pt x="0" y="20"/>
                    <a:pt x="1" y="18"/>
                  </a:cubicBezTo>
                  <a:cubicBezTo>
                    <a:pt x="1" y="18"/>
                    <a:pt x="3" y="16"/>
                    <a:pt x="3" y="15"/>
                  </a:cubicBezTo>
                  <a:cubicBezTo>
                    <a:pt x="2" y="11"/>
                    <a:pt x="2" y="6"/>
                    <a:pt x="3" y="3"/>
                  </a:cubicBezTo>
                  <a:cubicBezTo>
                    <a:pt x="4" y="0"/>
                    <a:pt x="5" y="3"/>
                    <a:pt x="5" y="4"/>
                  </a:cubicBezTo>
                  <a:cubicBezTo>
                    <a:pt x="5" y="5"/>
                    <a:pt x="5" y="3"/>
                    <a:pt x="5" y="3"/>
                  </a:cubicBezTo>
                  <a:cubicBezTo>
                    <a:pt x="5" y="1"/>
                    <a:pt x="8" y="1"/>
                    <a:pt x="9" y="1"/>
                  </a:cubicBezTo>
                  <a:cubicBezTo>
                    <a:pt x="9" y="1"/>
                    <a:pt x="10" y="5"/>
                    <a:pt x="10" y="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6" name="Google Shape;256;p2"/>
            <p:cNvSpPr/>
            <p:nvPr/>
          </p:nvSpPr>
          <p:spPr>
            <a:xfrm>
              <a:off x="6862491" y="4228464"/>
              <a:ext cx="39146" cy="40408"/>
            </a:xfrm>
            <a:custGeom>
              <a:rect b="b" l="l" r="r" t="t"/>
              <a:pathLst>
                <a:path extrusionOk="0" h="23" w="23">
                  <a:moveTo>
                    <a:pt x="0" y="1"/>
                  </a:moveTo>
                  <a:cubicBezTo>
                    <a:pt x="0" y="0"/>
                    <a:pt x="2" y="2"/>
                    <a:pt x="2" y="3"/>
                  </a:cubicBezTo>
                  <a:cubicBezTo>
                    <a:pt x="2" y="3"/>
                    <a:pt x="3" y="2"/>
                    <a:pt x="4" y="2"/>
                  </a:cubicBezTo>
                  <a:cubicBezTo>
                    <a:pt x="5" y="2"/>
                    <a:pt x="2" y="4"/>
                    <a:pt x="3" y="5"/>
                  </a:cubicBezTo>
                  <a:cubicBezTo>
                    <a:pt x="4" y="7"/>
                    <a:pt x="6" y="5"/>
                    <a:pt x="7" y="7"/>
                  </a:cubicBezTo>
                  <a:cubicBezTo>
                    <a:pt x="8" y="8"/>
                    <a:pt x="7" y="10"/>
                    <a:pt x="8" y="11"/>
                  </a:cubicBezTo>
                  <a:cubicBezTo>
                    <a:pt x="8" y="11"/>
                    <a:pt x="9" y="11"/>
                    <a:pt x="9" y="10"/>
                  </a:cubicBezTo>
                  <a:cubicBezTo>
                    <a:pt x="9" y="10"/>
                    <a:pt x="12" y="6"/>
                    <a:pt x="10" y="7"/>
                  </a:cubicBezTo>
                  <a:cubicBezTo>
                    <a:pt x="10" y="7"/>
                    <a:pt x="9" y="6"/>
                    <a:pt x="10" y="6"/>
                  </a:cubicBezTo>
                  <a:cubicBezTo>
                    <a:pt x="10" y="5"/>
                    <a:pt x="19" y="3"/>
                    <a:pt x="20" y="3"/>
                  </a:cubicBezTo>
                  <a:cubicBezTo>
                    <a:pt x="21" y="3"/>
                    <a:pt x="20" y="4"/>
                    <a:pt x="20" y="5"/>
                  </a:cubicBezTo>
                  <a:cubicBezTo>
                    <a:pt x="20" y="6"/>
                    <a:pt x="23" y="7"/>
                    <a:pt x="23" y="8"/>
                  </a:cubicBezTo>
                  <a:cubicBezTo>
                    <a:pt x="23" y="9"/>
                    <a:pt x="13" y="9"/>
                    <a:pt x="12" y="10"/>
                  </a:cubicBezTo>
                  <a:cubicBezTo>
                    <a:pt x="12" y="11"/>
                    <a:pt x="14" y="13"/>
                    <a:pt x="14" y="13"/>
                  </a:cubicBezTo>
                  <a:cubicBezTo>
                    <a:pt x="12" y="15"/>
                    <a:pt x="6" y="11"/>
                    <a:pt x="6" y="12"/>
                  </a:cubicBezTo>
                  <a:cubicBezTo>
                    <a:pt x="5" y="13"/>
                    <a:pt x="5" y="14"/>
                    <a:pt x="5" y="15"/>
                  </a:cubicBezTo>
                  <a:cubicBezTo>
                    <a:pt x="4" y="15"/>
                    <a:pt x="2" y="15"/>
                    <a:pt x="2" y="16"/>
                  </a:cubicBezTo>
                  <a:cubicBezTo>
                    <a:pt x="1" y="18"/>
                    <a:pt x="1" y="22"/>
                    <a:pt x="5" y="2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7" name="Google Shape;257;p2"/>
            <p:cNvSpPr/>
            <p:nvPr/>
          </p:nvSpPr>
          <p:spPr>
            <a:xfrm>
              <a:off x="6866279" y="4268872"/>
              <a:ext cx="5051" cy="10102"/>
            </a:xfrm>
            <a:custGeom>
              <a:rect b="b" l="l" r="r" t="t"/>
              <a:pathLst>
                <a:path extrusionOk="0" h="6" w="3">
                  <a:moveTo>
                    <a:pt x="3" y="0"/>
                  </a:moveTo>
                  <a:cubicBezTo>
                    <a:pt x="3" y="0"/>
                    <a:pt x="3" y="1"/>
                    <a:pt x="3" y="1"/>
                  </a:cubicBezTo>
                  <a:cubicBezTo>
                    <a:pt x="2" y="6"/>
                    <a:pt x="0" y="3"/>
                    <a:pt x="0" y="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8" name="Google Shape;258;p2"/>
            <p:cNvSpPr/>
            <p:nvPr/>
          </p:nvSpPr>
          <p:spPr>
            <a:xfrm>
              <a:off x="6803141" y="4338323"/>
              <a:ext cx="32831" cy="32831"/>
            </a:xfrm>
            <a:custGeom>
              <a:rect b="b" l="l" r="r" t="t"/>
              <a:pathLst>
                <a:path extrusionOk="0" h="19" w="19">
                  <a:moveTo>
                    <a:pt x="19" y="6"/>
                  </a:moveTo>
                  <a:cubicBezTo>
                    <a:pt x="19" y="6"/>
                    <a:pt x="18" y="6"/>
                    <a:pt x="18" y="6"/>
                  </a:cubicBezTo>
                  <a:cubicBezTo>
                    <a:pt x="18" y="6"/>
                    <a:pt x="17" y="5"/>
                    <a:pt x="17" y="5"/>
                  </a:cubicBezTo>
                  <a:cubicBezTo>
                    <a:pt x="16" y="5"/>
                    <a:pt x="14" y="6"/>
                    <a:pt x="13" y="5"/>
                  </a:cubicBezTo>
                  <a:cubicBezTo>
                    <a:pt x="10" y="4"/>
                    <a:pt x="11" y="0"/>
                    <a:pt x="5" y="2"/>
                  </a:cubicBezTo>
                  <a:cubicBezTo>
                    <a:pt x="3" y="4"/>
                    <a:pt x="5" y="12"/>
                    <a:pt x="6" y="13"/>
                  </a:cubicBezTo>
                  <a:cubicBezTo>
                    <a:pt x="6" y="13"/>
                    <a:pt x="9" y="14"/>
                    <a:pt x="8" y="15"/>
                  </a:cubicBezTo>
                  <a:cubicBezTo>
                    <a:pt x="7" y="16"/>
                    <a:pt x="6" y="12"/>
                    <a:pt x="5" y="13"/>
                  </a:cubicBezTo>
                  <a:cubicBezTo>
                    <a:pt x="4" y="14"/>
                    <a:pt x="3" y="15"/>
                    <a:pt x="3" y="17"/>
                  </a:cubicBezTo>
                  <a:cubicBezTo>
                    <a:pt x="3" y="17"/>
                    <a:pt x="1" y="19"/>
                    <a:pt x="1" y="18"/>
                  </a:cubicBezTo>
                  <a:cubicBezTo>
                    <a:pt x="1" y="18"/>
                    <a:pt x="1" y="16"/>
                    <a:pt x="1" y="16"/>
                  </a:cubicBezTo>
                  <a:cubicBezTo>
                    <a:pt x="3" y="15"/>
                    <a:pt x="0" y="15"/>
                    <a:pt x="0" y="14"/>
                  </a:cubicBezTo>
                  <a:cubicBezTo>
                    <a:pt x="2" y="12"/>
                    <a:pt x="3" y="14"/>
                    <a:pt x="4" y="11"/>
                  </a:cubicBezTo>
                  <a:cubicBezTo>
                    <a:pt x="4" y="11"/>
                    <a:pt x="2" y="8"/>
                    <a:pt x="3" y="8"/>
                  </a:cubicBezTo>
                  <a:cubicBezTo>
                    <a:pt x="3" y="9"/>
                    <a:pt x="3" y="6"/>
                    <a:pt x="3" y="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59" name="Google Shape;259;p2"/>
            <p:cNvSpPr/>
            <p:nvPr/>
          </p:nvSpPr>
          <p:spPr>
            <a:xfrm>
              <a:off x="6751369" y="4275186"/>
              <a:ext cx="56824" cy="87131"/>
            </a:xfrm>
            <a:custGeom>
              <a:rect b="b" l="l" r="r" t="t"/>
              <a:pathLst>
                <a:path extrusionOk="0" h="50" w="33">
                  <a:moveTo>
                    <a:pt x="33" y="43"/>
                  </a:moveTo>
                  <a:cubicBezTo>
                    <a:pt x="32" y="42"/>
                    <a:pt x="33" y="42"/>
                    <a:pt x="33" y="41"/>
                  </a:cubicBezTo>
                  <a:cubicBezTo>
                    <a:pt x="33" y="40"/>
                    <a:pt x="29" y="41"/>
                    <a:pt x="29" y="41"/>
                  </a:cubicBezTo>
                  <a:cubicBezTo>
                    <a:pt x="28" y="41"/>
                    <a:pt x="30" y="37"/>
                    <a:pt x="28" y="37"/>
                  </a:cubicBezTo>
                  <a:cubicBezTo>
                    <a:pt x="28" y="37"/>
                    <a:pt x="26" y="43"/>
                    <a:pt x="25" y="42"/>
                  </a:cubicBezTo>
                  <a:cubicBezTo>
                    <a:pt x="24" y="42"/>
                    <a:pt x="25" y="41"/>
                    <a:pt x="25" y="41"/>
                  </a:cubicBezTo>
                  <a:cubicBezTo>
                    <a:pt x="27" y="40"/>
                    <a:pt x="21" y="39"/>
                    <a:pt x="21" y="39"/>
                  </a:cubicBezTo>
                  <a:cubicBezTo>
                    <a:pt x="20" y="37"/>
                    <a:pt x="21" y="36"/>
                    <a:pt x="19" y="35"/>
                  </a:cubicBezTo>
                  <a:cubicBezTo>
                    <a:pt x="19" y="34"/>
                    <a:pt x="18" y="35"/>
                    <a:pt x="18" y="35"/>
                  </a:cubicBezTo>
                  <a:cubicBezTo>
                    <a:pt x="17" y="35"/>
                    <a:pt x="17" y="34"/>
                    <a:pt x="17" y="34"/>
                  </a:cubicBezTo>
                  <a:cubicBezTo>
                    <a:pt x="16" y="34"/>
                    <a:pt x="17" y="36"/>
                    <a:pt x="16" y="37"/>
                  </a:cubicBezTo>
                  <a:cubicBezTo>
                    <a:pt x="15" y="38"/>
                    <a:pt x="13" y="36"/>
                    <a:pt x="13" y="38"/>
                  </a:cubicBezTo>
                  <a:cubicBezTo>
                    <a:pt x="13" y="39"/>
                    <a:pt x="15" y="40"/>
                    <a:pt x="16" y="41"/>
                  </a:cubicBezTo>
                  <a:cubicBezTo>
                    <a:pt x="16" y="41"/>
                    <a:pt x="16" y="42"/>
                    <a:pt x="15" y="42"/>
                  </a:cubicBezTo>
                  <a:cubicBezTo>
                    <a:pt x="15" y="42"/>
                    <a:pt x="11" y="40"/>
                    <a:pt x="11" y="40"/>
                  </a:cubicBezTo>
                  <a:cubicBezTo>
                    <a:pt x="8" y="42"/>
                    <a:pt x="12" y="46"/>
                    <a:pt x="12" y="48"/>
                  </a:cubicBezTo>
                  <a:cubicBezTo>
                    <a:pt x="11" y="49"/>
                    <a:pt x="9" y="44"/>
                    <a:pt x="8" y="44"/>
                  </a:cubicBezTo>
                  <a:cubicBezTo>
                    <a:pt x="8" y="44"/>
                    <a:pt x="8" y="46"/>
                    <a:pt x="8" y="46"/>
                  </a:cubicBezTo>
                  <a:cubicBezTo>
                    <a:pt x="8" y="48"/>
                    <a:pt x="7" y="45"/>
                    <a:pt x="6" y="46"/>
                  </a:cubicBezTo>
                  <a:cubicBezTo>
                    <a:pt x="6" y="47"/>
                    <a:pt x="8" y="48"/>
                    <a:pt x="6" y="49"/>
                  </a:cubicBezTo>
                  <a:cubicBezTo>
                    <a:pt x="6" y="50"/>
                    <a:pt x="5" y="49"/>
                    <a:pt x="5" y="48"/>
                  </a:cubicBezTo>
                  <a:cubicBezTo>
                    <a:pt x="6" y="46"/>
                    <a:pt x="4" y="47"/>
                    <a:pt x="5" y="45"/>
                  </a:cubicBezTo>
                  <a:cubicBezTo>
                    <a:pt x="5" y="44"/>
                    <a:pt x="7" y="44"/>
                    <a:pt x="7" y="44"/>
                  </a:cubicBezTo>
                  <a:cubicBezTo>
                    <a:pt x="7" y="43"/>
                    <a:pt x="6" y="43"/>
                    <a:pt x="6" y="43"/>
                  </a:cubicBezTo>
                  <a:cubicBezTo>
                    <a:pt x="4" y="44"/>
                    <a:pt x="4" y="42"/>
                    <a:pt x="5" y="41"/>
                  </a:cubicBezTo>
                  <a:cubicBezTo>
                    <a:pt x="5" y="40"/>
                    <a:pt x="6" y="40"/>
                    <a:pt x="6" y="40"/>
                  </a:cubicBezTo>
                  <a:cubicBezTo>
                    <a:pt x="6" y="38"/>
                    <a:pt x="4" y="38"/>
                    <a:pt x="5" y="37"/>
                  </a:cubicBezTo>
                  <a:cubicBezTo>
                    <a:pt x="5" y="34"/>
                    <a:pt x="2" y="38"/>
                    <a:pt x="1" y="37"/>
                  </a:cubicBezTo>
                  <a:cubicBezTo>
                    <a:pt x="0" y="34"/>
                    <a:pt x="5" y="30"/>
                    <a:pt x="3" y="27"/>
                  </a:cubicBezTo>
                  <a:cubicBezTo>
                    <a:pt x="3" y="27"/>
                    <a:pt x="1" y="30"/>
                    <a:pt x="1" y="28"/>
                  </a:cubicBezTo>
                  <a:cubicBezTo>
                    <a:pt x="1" y="24"/>
                    <a:pt x="4" y="20"/>
                    <a:pt x="5" y="17"/>
                  </a:cubicBezTo>
                  <a:cubicBezTo>
                    <a:pt x="5" y="17"/>
                    <a:pt x="4" y="14"/>
                    <a:pt x="4" y="14"/>
                  </a:cubicBezTo>
                  <a:cubicBezTo>
                    <a:pt x="4" y="12"/>
                    <a:pt x="6" y="13"/>
                    <a:pt x="6" y="13"/>
                  </a:cubicBezTo>
                  <a:cubicBezTo>
                    <a:pt x="8" y="9"/>
                    <a:pt x="7" y="3"/>
                    <a:pt x="7"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0" name="Google Shape;260;p2"/>
            <p:cNvSpPr/>
            <p:nvPr/>
          </p:nvSpPr>
          <p:spPr>
            <a:xfrm>
              <a:off x="6825871" y="4277711"/>
              <a:ext cx="40408" cy="70714"/>
            </a:xfrm>
            <a:custGeom>
              <a:rect b="b" l="l" r="r" t="t"/>
              <a:pathLst>
                <a:path extrusionOk="0" h="41" w="23">
                  <a:moveTo>
                    <a:pt x="23" y="0"/>
                  </a:moveTo>
                  <a:cubicBezTo>
                    <a:pt x="23" y="3"/>
                    <a:pt x="19" y="3"/>
                    <a:pt x="18" y="6"/>
                  </a:cubicBezTo>
                  <a:cubicBezTo>
                    <a:pt x="18" y="7"/>
                    <a:pt x="22" y="8"/>
                    <a:pt x="21" y="9"/>
                  </a:cubicBezTo>
                  <a:cubicBezTo>
                    <a:pt x="21" y="10"/>
                    <a:pt x="21" y="9"/>
                    <a:pt x="21" y="9"/>
                  </a:cubicBezTo>
                  <a:cubicBezTo>
                    <a:pt x="21" y="8"/>
                    <a:pt x="16" y="7"/>
                    <a:pt x="16" y="8"/>
                  </a:cubicBezTo>
                  <a:cubicBezTo>
                    <a:pt x="16" y="9"/>
                    <a:pt x="16" y="10"/>
                    <a:pt x="17" y="10"/>
                  </a:cubicBezTo>
                  <a:cubicBezTo>
                    <a:pt x="17" y="10"/>
                    <a:pt x="18" y="10"/>
                    <a:pt x="18" y="10"/>
                  </a:cubicBezTo>
                  <a:cubicBezTo>
                    <a:pt x="18" y="11"/>
                    <a:pt x="16" y="10"/>
                    <a:pt x="16" y="10"/>
                  </a:cubicBezTo>
                  <a:cubicBezTo>
                    <a:pt x="15" y="11"/>
                    <a:pt x="17" y="12"/>
                    <a:pt x="18" y="12"/>
                  </a:cubicBezTo>
                  <a:cubicBezTo>
                    <a:pt x="19" y="12"/>
                    <a:pt x="21" y="13"/>
                    <a:pt x="20" y="13"/>
                  </a:cubicBezTo>
                  <a:cubicBezTo>
                    <a:pt x="18" y="15"/>
                    <a:pt x="15" y="11"/>
                    <a:pt x="12" y="12"/>
                  </a:cubicBezTo>
                  <a:cubicBezTo>
                    <a:pt x="12" y="12"/>
                    <a:pt x="13" y="13"/>
                    <a:pt x="13" y="13"/>
                  </a:cubicBezTo>
                  <a:cubicBezTo>
                    <a:pt x="14" y="13"/>
                    <a:pt x="11" y="14"/>
                    <a:pt x="11" y="14"/>
                  </a:cubicBezTo>
                  <a:cubicBezTo>
                    <a:pt x="11" y="15"/>
                    <a:pt x="12" y="15"/>
                    <a:pt x="12" y="15"/>
                  </a:cubicBezTo>
                  <a:cubicBezTo>
                    <a:pt x="13" y="15"/>
                    <a:pt x="14" y="17"/>
                    <a:pt x="13" y="18"/>
                  </a:cubicBezTo>
                  <a:cubicBezTo>
                    <a:pt x="13" y="18"/>
                    <a:pt x="9" y="17"/>
                    <a:pt x="9" y="18"/>
                  </a:cubicBezTo>
                  <a:cubicBezTo>
                    <a:pt x="9" y="18"/>
                    <a:pt x="12" y="19"/>
                    <a:pt x="12" y="20"/>
                  </a:cubicBezTo>
                  <a:cubicBezTo>
                    <a:pt x="12" y="21"/>
                    <a:pt x="10" y="20"/>
                    <a:pt x="10" y="20"/>
                  </a:cubicBezTo>
                  <a:cubicBezTo>
                    <a:pt x="9" y="20"/>
                    <a:pt x="9" y="22"/>
                    <a:pt x="8" y="22"/>
                  </a:cubicBezTo>
                  <a:cubicBezTo>
                    <a:pt x="7" y="22"/>
                    <a:pt x="2" y="19"/>
                    <a:pt x="2" y="24"/>
                  </a:cubicBezTo>
                  <a:cubicBezTo>
                    <a:pt x="2" y="25"/>
                    <a:pt x="3" y="25"/>
                    <a:pt x="4" y="25"/>
                  </a:cubicBezTo>
                  <a:cubicBezTo>
                    <a:pt x="5" y="24"/>
                    <a:pt x="6" y="23"/>
                    <a:pt x="7" y="23"/>
                  </a:cubicBezTo>
                  <a:cubicBezTo>
                    <a:pt x="8" y="23"/>
                    <a:pt x="6" y="25"/>
                    <a:pt x="7" y="25"/>
                  </a:cubicBezTo>
                  <a:cubicBezTo>
                    <a:pt x="8" y="25"/>
                    <a:pt x="10" y="26"/>
                    <a:pt x="10" y="26"/>
                  </a:cubicBezTo>
                  <a:cubicBezTo>
                    <a:pt x="8" y="29"/>
                    <a:pt x="7" y="25"/>
                    <a:pt x="6" y="25"/>
                  </a:cubicBezTo>
                  <a:cubicBezTo>
                    <a:pt x="4" y="26"/>
                    <a:pt x="6" y="27"/>
                    <a:pt x="5" y="28"/>
                  </a:cubicBezTo>
                  <a:cubicBezTo>
                    <a:pt x="4" y="28"/>
                    <a:pt x="3" y="26"/>
                    <a:pt x="2" y="26"/>
                  </a:cubicBezTo>
                  <a:cubicBezTo>
                    <a:pt x="2" y="26"/>
                    <a:pt x="3" y="28"/>
                    <a:pt x="2" y="28"/>
                  </a:cubicBezTo>
                  <a:cubicBezTo>
                    <a:pt x="1" y="28"/>
                    <a:pt x="0" y="27"/>
                    <a:pt x="0" y="29"/>
                  </a:cubicBezTo>
                  <a:cubicBezTo>
                    <a:pt x="0" y="30"/>
                    <a:pt x="9" y="31"/>
                    <a:pt x="11" y="31"/>
                  </a:cubicBezTo>
                  <a:cubicBezTo>
                    <a:pt x="12" y="31"/>
                    <a:pt x="16" y="25"/>
                    <a:pt x="17" y="31"/>
                  </a:cubicBezTo>
                  <a:cubicBezTo>
                    <a:pt x="18" y="34"/>
                    <a:pt x="4" y="37"/>
                    <a:pt x="6" y="4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1" name="Google Shape;261;p2"/>
            <p:cNvSpPr/>
            <p:nvPr/>
          </p:nvSpPr>
          <p:spPr>
            <a:xfrm>
              <a:off x="6760208" y="4272660"/>
              <a:ext cx="1263" cy="2525"/>
            </a:xfrm>
            <a:custGeom>
              <a:rect b="b" l="l" r="r" t="t"/>
              <a:pathLst>
                <a:path extrusionOk="0" h="2" w="1">
                  <a:moveTo>
                    <a:pt x="1" y="2"/>
                  </a:moveTo>
                  <a:cubicBezTo>
                    <a:pt x="1" y="1"/>
                    <a:pt x="0" y="0"/>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2" name="Google Shape;262;p2"/>
            <p:cNvSpPr/>
            <p:nvPr/>
          </p:nvSpPr>
          <p:spPr>
            <a:xfrm>
              <a:off x="6756420" y="4214574"/>
              <a:ext cx="54299" cy="58086"/>
            </a:xfrm>
            <a:custGeom>
              <a:rect b="b" l="l" r="r" t="t"/>
              <a:pathLst>
                <a:path extrusionOk="0" h="33" w="31">
                  <a:moveTo>
                    <a:pt x="2" y="33"/>
                  </a:moveTo>
                  <a:cubicBezTo>
                    <a:pt x="1" y="32"/>
                    <a:pt x="0" y="31"/>
                    <a:pt x="0" y="30"/>
                  </a:cubicBezTo>
                  <a:cubicBezTo>
                    <a:pt x="1" y="27"/>
                    <a:pt x="3" y="24"/>
                    <a:pt x="4" y="21"/>
                  </a:cubicBezTo>
                  <a:cubicBezTo>
                    <a:pt x="5" y="20"/>
                    <a:pt x="9" y="18"/>
                    <a:pt x="9" y="17"/>
                  </a:cubicBezTo>
                  <a:cubicBezTo>
                    <a:pt x="10" y="15"/>
                    <a:pt x="6" y="13"/>
                    <a:pt x="6" y="12"/>
                  </a:cubicBezTo>
                  <a:cubicBezTo>
                    <a:pt x="6" y="11"/>
                    <a:pt x="7" y="11"/>
                    <a:pt x="8" y="11"/>
                  </a:cubicBezTo>
                  <a:cubicBezTo>
                    <a:pt x="12" y="9"/>
                    <a:pt x="14" y="11"/>
                    <a:pt x="14" y="10"/>
                  </a:cubicBezTo>
                  <a:cubicBezTo>
                    <a:pt x="16" y="9"/>
                    <a:pt x="16" y="9"/>
                    <a:pt x="16" y="9"/>
                  </a:cubicBezTo>
                  <a:cubicBezTo>
                    <a:pt x="18" y="8"/>
                    <a:pt x="18" y="8"/>
                    <a:pt x="18" y="8"/>
                  </a:cubicBezTo>
                  <a:cubicBezTo>
                    <a:pt x="18" y="9"/>
                    <a:pt x="18" y="7"/>
                    <a:pt x="18" y="6"/>
                  </a:cubicBezTo>
                  <a:cubicBezTo>
                    <a:pt x="18" y="6"/>
                    <a:pt x="20" y="6"/>
                    <a:pt x="20" y="6"/>
                  </a:cubicBezTo>
                  <a:cubicBezTo>
                    <a:pt x="20" y="6"/>
                    <a:pt x="20" y="5"/>
                    <a:pt x="20" y="5"/>
                  </a:cubicBezTo>
                  <a:cubicBezTo>
                    <a:pt x="21" y="6"/>
                    <a:pt x="19" y="7"/>
                    <a:pt x="19" y="7"/>
                  </a:cubicBezTo>
                  <a:cubicBezTo>
                    <a:pt x="21" y="9"/>
                    <a:pt x="21" y="6"/>
                    <a:pt x="22" y="6"/>
                  </a:cubicBezTo>
                  <a:cubicBezTo>
                    <a:pt x="23" y="7"/>
                    <a:pt x="23" y="8"/>
                    <a:pt x="23" y="5"/>
                  </a:cubicBezTo>
                  <a:cubicBezTo>
                    <a:pt x="23" y="5"/>
                    <a:pt x="23" y="5"/>
                    <a:pt x="23" y="5"/>
                  </a:cubicBezTo>
                  <a:cubicBezTo>
                    <a:pt x="23" y="5"/>
                    <a:pt x="24" y="6"/>
                    <a:pt x="24" y="6"/>
                  </a:cubicBezTo>
                  <a:cubicBezTo>
                    <a:pt x="25" y="5"/>
                    <a:pt x="23" y="4"/>
                    <a:pt x="23" y="3"/>
                  </a:cubicBezTo>
                  <a:cubicBezTo>
                    <a:pt x="23" y="3"/>
                    <a:pt x="25" y="4"/>
                    <a:pt x="25" y="3"/>
                  </a:cubicBezTo>
                  <a:cubicBezTo>
                    <a:pt x="25" y="3"/>
                    <a:pt x="25" y="0"/>
                    <a:pt x="26" y="1"/>
                  </a:cubicBezTo>
                  <a:cubicBezTo>
                    <a:pt x="26" y="2"/>
                    <a:pt x="25" y="2"/>
                    <a:pt x="26" y="2"/>
                  </a:cubicBezTo>
                  <a:cubicBezTo>
                    <a:pt x="27" y="2"/>
                    <a:pt x="26" y="3"/>
                    <a:pt x="26" y="4"/>
                  </a:cubicBezTo>
                  <a:cubicBezTo>
                    <a:pt x="26" y="4"/>
                    <a:pt x="27" y="3"/>
                    <a:pt x="28" y="3"/>
                  </a:cubicBezTo>
                  <a:cubicBezTo>
                    <a:pt x="28" y="4"/>
                    <a:pt x="25" y="6"/>
                    <a:pt x="26" y="6"/>
                  </a:cubicBezTo>
                  <a:cubicBezTo>
                    <a:pt x="28" y="7"/>
                    <a:pt x="30" y="5"/>
                    <a:pt x="31" y="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3" name="Google Shape;263;p2"/>
            <p:cNvSpPr/>
            <p:nvPr/>
          </p:nvSpPr>
          <p:spPr>
            <a:xfrm>
              <a:off x="6808193" y="4209522"/>
              <a:ext cx="21467" cy="17679"/>
            </a:xfrm>
            <a:custGeom>
              <a:rect b="b" l="l" r="r" t="t"/>
              <a:pathLst>
                <a:path extrusionOk="0" h="10" w="12">
                  <a:moveTo>
                    <a:pt x="1" y="7"/>
                  </a:moveTo>
                  <a:cubicBezTo>
                    <a:pt x="1" y="6"/>
                    <a:pt x="2" y="6"/>
                    <a:pt x="2" y="6"/>
                  </a:cubicBezTo>
                  <a:cubicBezTo>
                    <a:pt x="3" y="7"/>
                    <a:pt x="0" y="10"/>
                    <a:pt x="4" y="9"/>
                  </a:cubicBezTo>
                  <a:cubicBezTo>
                    <a:pt x="5" y="9"/>
                    <a:pt x="5" y="9"/>
                    <a:pt x="5" y="8"/>
                  </a:cubicBezTo>
                  <a:cubicBezTo>
                    <a:pt x="6" y="8"/>
                    <a:pt x="8" y="7"/>
                    <a:pt x="8" y="6"/>
                  </a:cubicBezTo>
                  <a:cubicBezTo>
                    <a:pt x="8" y="5"/>
                    <a:pt x="6" y="6"/>
                    <a:pt x="6" y="5"/>
                  </a:cubicBezTo>
                  <a:cubicBezTo>
                    <a:pt x="6" y="4"/>
                    <a:pt x="8" y="5"/>
                    <a:pt x="8" y="5"/>
                  </a:cubicBezTo>
                  <a:cubicBezTo>
                    <a:pt x="8" y="5"/>
                    <a:pt x="8" y="6"/>
                    <a:pt x="8" y="6"/>
                  </a:cubicBezTo>
                  <a:cubicBezTo>
                    <a:pt x="10" y="4"/>
                    <a:pt x="8" y="3"/>
                    <a:pt x="11" y="2"/>
                  </a:cubicBezTo>
                  <a:cubicBezTo>
                    <a:pt x="11" y="2"/>
                    <a:pt x="12" y="2"/>
                    <a:pt x="12" y="1"/>
                  </a:cubicBezTo>
                  <a:cubicBezTo>
                    <a:pt x="12" y="1"/>
                    <a:pt x="10" y="1"/>
                    <a:pt x="1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4" name="Google Shape;264;p2"/>
            <p:cNvSpPr/>
            <p:nvPr/>
          </p:nvSpPr>
          <p:spPr>
            <a:xfrm>
              <a:off x="6882696" y="4780287"/>
              <a:ext cx="13891" cy="79554"/>
            </a:xfrm>
            <a:custGeom>
              <a:rect b="b" l="l" r="r" t="t"/>
              <a:pathLst>
                <a:path extrusionOk="0" h="46" w="8">
                  <a:moveTo>
                    <a:pt x="3" y="46"/>
                  </a:moveTo>
                  <a:cubicBezTo>
                    <a:pt x="3" y="42"/>
                    <a:pt x="2" y="43"/>
                    <a:pt x="1" y="41"/>
                  </a:cubicBezTo>
                  <a:cubicBezTo>
                    <a:pt x="1" y="38"/>
                    <a:pt x="3" y="36"/>
                    <a:pt x="2" y="34"/>
                  </a:cubicBezTo>
                  <a:cubicBezTo>
                    <a:pt x="2" y="32"/>
                    <a:pt x="0" y="31"/>
                    <a:pt x="1" y="29"/>
                  </a:cubicBezTo>
                  <a:cubicBezTo>
                    <a:pt x="1" y="28"/>
                    <a:pt x="3" y="26"/>
                    <a:pt x="3" y="24"/>
                  </a:cubicBezTo>
                  <a:cubicBezTo>
                    <a:pt x="3" y="22"/>
                    <a:pt x="0" y="19"/>
                    <a:pt x="0" y="17"/>
                  </a:cubicBezTo>
                  <a:cubicBezTo>
                    <a:pt x="0" y="15"/>
                    <a:pt x="1" y="12"/>
                    <a:pt x="0" y="10"/>
                  </a:cubicBezTo>
                  <a:cubicBezTo>
                    <a:pt x="0" y="10"/>
                    <a:pt x="1" y="10"/>
                    <a:pt x="1" y="9"/>
                  </a:cubicBezTo>
                  <a:cubicBezTo>
                    <a:pt x="3" y="7"/>
                    <a:pt x="6" y="4"/>
                    <a:pt x="8"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5" name="Google Shape;265;p2"/>
            <p:cNvSpPr/>
            <p:nvPr/>
          </p:nvSpPr>
          <p:spPr>
            <a:xfrm>
              <a:off x="6896585" y="4770186"/>
              <a:ext cx="2525" cy="10102"/>
            </a:xfrm>
            <a:custGeom>
              <a:rect b="b" l="l" r="r" t="t"/>
              <a:pathLst>
                <a:path extrusionOk="0" h="6" w="1">
                  <a:moveTo>
                    <a:pt x="0" y="6"/>
                  </a:moveTo>
                  <a:cubicBezTo>
                    <a:pt x="0" y="4"/>
                    <a:pt x="1" y="2"/>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6" name="Google Shape;266;p2"/>
            <p:cNvSpPr/>
            <p:nvPr/>
          </p:nvSpPr>
          <p:spPr>
            <a:xfrm>
              <a:off x="6881432" y="4880045"/>
              <a:ext cx="22730" cy="21467"/>
            </a:xfrm>
            <a:custGeom>
              <a:rect b="b" l="l" r="r" t="t"/>
              <a:pathLst>
                <a:path extrusionOk="0" h="12" w="13">
                  <a:moveTo>
                    <a:pt x="0" y="8"/>
                  </a:moveTo>
                  <a:cubicBezTo>
                    <a:pt x="4" y="7"/>
                    <a:pt x="2" y="2"/>
                    <a:pt x="3" y="1"/>
                  </a:cubicBezTo>
                  <a:cubicBezTo>
                    <a:pt x="4" y="0"/>
                    <a:pt x="5" y="2"/>
                    <a:pt x="5" y="2"/>
                  </a:cubicBezTo>
                  <a:cubicBezTo>
                    <a:pt x="5" y="3"/>
                    <a:pt x="5" y="4"/>
                    <a:pt x="5" y="5"/>
                  </a:cubicBezTo>
                  <a:cubicBezTo>
                    <a:pt x="6" y="5"/>
                    <a:pt x="8" y="5"/>
                    <a:pt x="8" y="5"/>
                  </a:cubicBezTo>
                  <a:cubicBezTo>
                    <a:pt x="10" y="7"/>
                    <a:pt x="11" y="10"/>
                    <a:pt x="13" y="1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7" name="Google Shape;267;p2"/>
            <p:cNvSpPr/>
            <p:nvPr/>
          </p:nvSpPr>
          <p:spPr>
            <a:xfrm>
              <a:off x="6886484" y="4859843"/>
              <a:ext cx="20204" cy="41671"/>
            </a:xfrm>
            <a:custGeom>
              <a:rect b="b" l="l" r="r" t="t"/>
              <a:pathLst>
                <a:path extrusionOk="0" h="24" w="12">
                  <a:moveTo>
                    <a:pt x="10" y="24"/>
                  </a:moveTo>
                  <a:cubicBezTo>
                    <a:pt x="12" y="23"/>
                    <a:pt x="7" y="9"/>
                    <a:pt x="6" y="6"/>
                  </a:cubicBezTo>
                  <a:cubicBezTo>
                    <a:pt x="6" y="4"/>
                    <a:pt x="2" y="6"/>
                    <a:pt x="1" y="5"/>
                  </a:cubicBezTo>
                  <a:cubicBezTo>
                    <a:pt x="0" y="4"/>
                    <a:pt x="1" y="1"/>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8" name="Google Shape;268;p2"/>
            <p:cNvSpPr/>
            <p:nvPr/>
          </p:nvSpPr>
          <p:spPr>
            <a:xfrm>
              <a:off x="6631407" y="4385046"/>
              <a:ext cx="71977" cy="227296"/>
            </a:xfrm>
            <a:custGeom>
              <a:rect b="b" l="l" r="r" t="t"/>
              <a:pathLst>
                <a:path extrusionOk="0" h="131" w="41">
                  <a:moveTo>
                    <a:pt x="40" y="131"/>
                  </a:moveTo>
                  <a:cubicBezTo>
                    <a:pt x="40" y="130"/>
                    <a:pt x="41" y="129"/>
                    <a:pt x="41" y="129"/>
                  </a:cubicBezTo>
                  <a:cubicBezTo>
                    <a:pt x="38" y="125"/>
                    <a:pt x="35" y="124"/>
                    <a:pt x="32" y="121"/>
                  </a:cubicBezTo>
                  <a:cubicBezTo>
                    <a:pt x="29" y="116"/>
                    <a:pt x="33" y="109"/>
                    <a:pt x="29" y="104"/>
                  </a:cubicBezTo>
                  <a:cubicBezTo>
                    <a:pt x="26" y="101"/>
                    <a:pt x="21" y="102"/>
                    <a:pt x="19" y="99"/>
                  </a:cubicBezTo>
                  <a:cubicBezTo>
                    <a:pt x="17" y="96"/>
                    <a:pt x="15" y="93"/>
                    <a:pt x="12" y="90"/>
                  </a:cubicBezTo>
                  <a:cubicBezTo>
                    <a:pt x="11" y="88"/>
                    <a:pt x="13" y="86"/>
                    <a:pt x="11" y="85"/>
                  </a:cubicBezTo>
                  <a:cubicBezTo>
                    <a:pt x="9" y="85"/>
                    <a:pt x="9" y="79"/>
                    <a:pt x="8" y="77"/>
                  </a:cubicBezTo>
                  <a:cubicBezTo>
                    <a:pt x="7" y="76"/>
                    <a:pt x="5" y="74"/>
                    <a:pt x="5" y="73"/>
                  </a:cubicBezTo>
                  <a:cubicBezTo>
                    <a:pt x="4" y="73"/>
                    <a:pt x="4" y="69"/>
                    <a:pt x="5" y="69"/>
                  </a:cubicBezTo>
                  <a:cubicBezTo>
                    <a:pt x="9" y="69"/>
                    <a:pt x="10" y="61"/>
                    <a:pt x="10" y="61"/>
                  </a:cubicBezTo>
                  <a:cubicBezTo>
                    <a:pt x="7" y="56"/>
                    <a:pt x="4" y="52"/>
                    <a:pt x="2" y="47"/>
                  </a:cubicBezTo>
                  <a:cubicBezTo>
                    <a:pt x="1" y="39"/>
                    <a:pt x="9" y="22"/>
                    <a:pt x="6" y="19"/>
                  </a:cubicBezTo>
                  <a:cubicBezTo>
                    <a:pt x="6" y="19"/>
                    <a:pt x="4" y="26"/>
                    <a:pt x="4" y="27"/>
                  </a:cubicBezTo>
                  <a:cubicBezTo>
                    <a:pt x="4" y="27"/>
                    <a:pt x="0" y="26"/>
                    <a:pt x="3" y="24"/>
                  </a:cubicBezTo>
                  <a:cubicBezTo>
                    <a:pt x="4" y="23"/>
                    <a:pt x="2" y="0"/>
                    <a:pt x="6"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69" name="Google Shape;269;p2"/>
            <p:cNvSpPr/>
            <p:nvPr/>
          </p:nvSpPr>
          <p:spPr>
            <a:xfrm>
              <a:off x="6880170" y="4710837"/>
              <a:ext cx="16416" cy="59350"/>
            </a:xfrm>
            <a:custGeom>
              <a:rect b="b" l="l" r="r" t="t"/>
              <a:pathLst>
                <a:path extrusionOk="0" h="34" w="10">
                  <a:moveTo>
                    <a:pt x="10" y="34"/>
                  </a:moveTo>
                  <a:cubicBezTo>
                    <a:pt x="9" y="32"/>
                    <a:pt x="9" y="30"/>
                    <a:pt x="8" y="29"/>
                  </a:cubicBezTo>
                  <a:cubicBezTo>
                    <a:pt x="8" y="28"/>
                    <a:pt x="5" y="29"/>
                    <a:pt x="5" y="28"/>
                  </a:cubicBezTo>
                  <a:cubicBezTo>
                    <a:pt x="3" y="25"/>
                    <a:pt x="2" y="22"/>
                    <a:pt x="1" y="19"/>
                  </a:cubicBezTo>
                  <a:cubicBezTo>
                    <a:pt x="0" y="18"/>
                    <a:pt x="3" y="13"/>
                    <a:pt x="3" y="11"/>
                  </a:cubicBezTo>
                  <a:cubicBezTo>
                    <a:pt x="3" y="10"/>
                    <a:pt x="1" y="7"/>
                    <a:pt x="1" y="5"/>
                  </a:cubicBezTo>
                  <a:cubicBezTo>
                    <a:pt x="1" y="4"/>
                    <a:pt x="1" y="2"/>
                    <a:pt x="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0" name="Google Shape;270;p2"/>
            <p:cNvSpPr/>
            <p:nvPr/>
          </p:nvSpPr>
          <p:spPr>
            <a:xfrm>
              <a:off x="6848600" y="4670429"/>
              <a:ext cx="32831" cy="40408"/>
            </a:xfrm>
            <a:custGeom>
              <a:rect b="b" l="l" r="r" t="t"/>
              <a:pathLst>
                <a:path extrusionOk="0" h="23" w="19">
                  <a:moveTo>
                    <a:pt x="19" y="23"/>
                  </a:moveTo>
                  <a:cubicBezTo>
                    <a:pt x="19" y="20"/>
                    <a:pt x="19" y="17"/>
                    <a:pt x="18" y="15"/>
                  </a:cubicBezTo>
                  <a:cubicBezTo>
                    <a:pt x="17" y="12"/>
                    <a:pt x="7" y="0"/>
                    <a:pt x="5" y="1"/>
                  </a:cubicBezTo>
                  <a:cubicBezTo>
                    <a:pt x="3" y="2"/>
                    <a:pt x="4" y="3"/>
                    <a:pt x="3" y="4"/>
                  </a:cubicBezTo>
                  <a:cubicBezTo>
                    <a:pt x="3" y="6"/>
                    <a:pt x="2" y="6"/>
                    <a:pt x="2" y="7"/>
                  </a:cubicBezTo>
                  <a:cubicBezTo>
                    <a:pt x="0" y="13"/>
                    <a:pt x="6" y="18"/>
                    <a:pt x="9" y="23"/>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1" name="Google Shape;271;p2"/>
            <p:cNvSpPr/>
            <p:nvPr/>
          </p:nvSpPr>
          <p:spPr>
            <a:xfrm>
              <a:off x="6862491" y="4710837"/>
              <a:ext cx="6314" cy="64401"/>
            </a:xfrm>
            <a:custGeom>
              <a:rect b="b" l="l" r="r" t="t"/>
              <a:pathLst>
                <a:path extrusionOk="0" h="37" w="4">
                  <a:moveTo>
                    <a:pt x="1" y="0"/>
                  </a:moveTo>
                  <a:cubicBezTo>
                    <a:pt x="2" y="1"/>
                    <a:pt x="3" y="2"/>
                    <a:pt x="3" y="3"/>
                  </a:cubicBezTo>
                  <a:cubicBezTo>
                    <a:pt x="3" y="4"/>
                    <a:pt x="2" y="4"/>
                    <a:pt x="2" y="4"/>
                  </a:cubicBezTo>
                  <a:cubicBezTo>
                    <a:pt x="0" y="5"/>
                    <a:pt x="1" y="8"/>
                    <a:pt x="1" y="10"/>
                  </a:cubicBezTo>
                  <a:cubicBezTo>
                    <a:pt x="1" y="15"/>
                    <a:pt x="0" y="22"/>
                    <a:pt x="1" y="26"/>
                  </a:cubicBezTo>
                  <a:cubicBezTo>
                    <a:pt x="2" y="28"/>
                    <a:pt x="4" y="34"/>
                    <a:pt x="3" y="3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2" name="Google Shape;272;p2"/>
            <p:cNvSpPr/>
            <p:nvPr/>
          </p:nvSpPr>
          <p:spPr>
            <a:xfrm>
              <a:off x="6852390" y="4775238"/>
              <a:ext cx="32831" cy="121225"/>
            </a:xfrm>
            <a:custGeom>
              <a:rect b="b" l="l" r="r" t="t"/>
              <a:pathLst>
                <a:path extrusionOk="0" h="70" w="19">
                  <a:moveTo>
                    <a:pt x="9" y="0"/>
                  </a:moveTo>
                  <a:cubicBezTo>
                    <a:pt x="9" y="1"/>
                    <a:pt x="6" y="2"/>
                    <a:pt x="6" y="3"/>
                  </a:cubicBezTo>
                  <a:cubicBezTo>
                    <a:pt x="5" y="3"/>
                    <a:pt x="1" y="12"/>
                    <a:pt x="1" y="13"/>
                  </a:cubicBezTo>
                  <a:cubicBezTo>
                    <a:pt x="0" y="18"/>
                    <a:pt x="3" y="17"/>
                    <a:pt x="4" y="18"/>
                  </a:cubicBezTo>
                  <a:cubicBezTo>
                    <a:pt x="6" y="21"/>
                    <a:pt x="4" y="23"/>
                    <a:pt x="5" y="25"/>
                  </a:cubicBezTo>
                  <a:cubicBezTo>
                    <a:pt x="5" y="28"/>
                    <a:pt x="8" y="32"/>
                    <a:pt x="8" y="33"/>
                  </a:cubicBezTo>
                  <a:cubicBezTo>
                    <a:pt x="8" y="37"/>
                    <a:pt x="5" y="47"/>
                    <a:pt x="10" y="50"/>
                  </a:cubicBezTo>
                  <a:cubicBezTo>
                    <a:pt x="11" y="51"/>
                    <a:pt x="11" y="50"/>
                    <a:pt x="12" y="50"/>
                  </a:cubicBezTo>
                  <a:cubicBezTo>
                    <a:pt x="19" y="55"/>
                    <a:pt x="7" y="59"/>
                    <a:pt x="16" y="67"/>
                  </a:cubicBezTo>
                  <a:cubicBezTo>
                    <a:pt x="17" y="68"/>
                    <a:pt x="15" y="70"/>
                    <a:pt x="17" y="6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3" name="Google Shape;273;p2"/>
            <p:cNvSpPr/>
            <p:nvPr/>
          </p:nvSpPr>
          <p:spPr>
            <a:xfrm>
              <a:off x="6657925" y="4436819"/>
              <a:ext cx="70715" cy="191939"/>
            </a:xfrm>
            <a:custGeom>
              <a:rect b="b" l="l" r="r" t="t"/>
              <a:pathLst>
                <a:path extrusionOk="0" h="111" w="41">
                  <a:moveTo>
                    <a:pt x="2" y="0"/>
                  </a:moveTo>
                  <a:cubicBezTo>
                    <a:pt x="2" y="1"/>
                    <a:pt x="1" y="12"/>
                    <a:pt x="1" y="12"/>
                  </a:cubicBezTo>
                  <a:cubicBezTo>
                    <a:pt x="0" y="12"/>
                    <a:pt x="2" y="12"/>
                    <a:pt x="3" y="12"/>
                  </a:cubicBezTo>
                  <a:cubicBezTo>
                    <a:pt x="4" y="14"/>
                    <a:pt x="6" y="15"/>
                    <a:pt x="7" y="18"/>
                  </a:cubicBezTo>
                  <a:cubicBezTo>
                    <a:pt x="7" y="19"/>
                    <a:pt x="4" y="26"/>
                    <a:pt x="4" y="27"/>
                  </a:cubicBezTo>
                  <a:cubicBezTo>
                    <a:pt x="6" y="30"/>
                    <a:pt x="10" y="33"/>
                    <a:pt x="10" y="37"/>
                  </a:cubicBezTo>
                  <a:cubicBezTo>
                    <a:pt x="10" y="42"/>
                    <a:pt x="1" y="40"/>
                    <a:pt x="3" y="48"/>
                  </a:cubicBezTo>
                  <a:cubicBezTo>
                    <a:pt x="6" y="57"/>
                    <a:pt x="13" y="53"/>
                    <a:pt x="15" y="54"/>
                  </a:cubicBezTo>
                  <a:cubicBezTo>
                    <a:pt x="18" y="56"/>
                    <a:pt x="23" y="64"/>
                    <a:pt x="26" y="67"/>
                  </a:cubicBezTo>
                  <a:cubicBezTo>
                    <a:pt x="26" y="67"/>
                    <a:pt x="26" y="68"/>
                    <a:pt x="26" y="68"/>
                  </a:cubicBezTo>
                  <a:cubicBezTo>
                    <a:pt x="26" y="68"/>
                    <a:pt x="25" y="72"/>
                    <a:pt x="25" y="71"/>
                  </a:cubicBezTo>
                  <a:cubicBezTo>
                    <a:pt x="24" y="71"/>
                    <a:pt x="24" y="71"/>
                    <a:pt x="24" y="71"/>
                  </a:cubicBezTo>
                  <a:cubicBezTo>
                    <a:pt x="27" y="76"/>
                    <a:pt x="25" y="79"/>
                    <a:pt x="26" y="82"/>
                  </a:cubicBezTo>
                  <a:cubicBezTo>
                    <a:pt x="27" y="84"/>
                    <a:pt x="29" y="85"/>
                    <a:pt x="30" y="88"/>
                  </a:cubicBezTo>
                  <a:cubicBezTo>
                    <a:pt x="34" y="93"/>
                    <a:pt x="34" y="98"/>
                    <a:pt x="36" y="102"/>
                  </a:cubicBezTo>
                  <a:cubicBezTo>
                    <a:pt x="36" y="103"/>
                    <a:pt x="39" y="105"/>
                    <a:pt x="40" y="105"/>
                  </a:cubicBezTo>
                  <a:cubicBezTo>
                    <a:pt x="40" y="106"/>
                    <a:pt x="41" y="110"/>
                    <a:pt x="41" y="11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4" name="Google Shape;274;p2"/>
            <p:cNvSpPr/>
            <p:nvPr/>
          </p:nvSpPr>
          <p:spPr>
            <a:xfrm>
              <a:off x="7276675" y="4796704"/>
              <a:ext cx="298011" cy="395243"/>
            </a:xfrm>
            <a:custGeom>
              <a:rect b="b" l="l" r="r" t="t"/>
              <a:pathLst>
                <a:path extrusionOk="0" h="228" w="172">
                  <a:moveTo>
                    <a:pt x="0" y="227"/>
                  </a:moveTo>
                  <a:cubicBezTo>
                    <a:pt x="3" y="223"/>
                    <a:pt x="6" y="219"/>
                    <a:pt x="8" y="215"/>
                  </a:cubicBezTo>
                  <a:cubicBezTo>
                    <a:pt x="9" y="212"/>
                    <a:pt x="6" y="211"/>
                    <a:pt x="6" y="210"/>
                  </a:cubicBezTo>
                  <a:cubicBezTo>
                    <a:pt x="7" y="208"/>
                    <a:pt x="8" y="205"/>
                    <a:pt x="9" y="204"/>
                  </a:cubicBezTo>
                  <a:cubicBezTo>
                    <a:pt x="11" y="201"/>
                    <a:pt x="5" y="194"/>
                    <a:pt x="4" y="191"/>
                  </a:cubicBezTo>
                  <a:cubicBezTo>
                    <a:pt x="4" y="187"/>
                    <a:pt x="6" y="185"/>
                    <a:pt x="5" y="181"/>
                  </a:cubicBezTo>
                  <a:cubicBezTo>
                    <a:pt x="5" y="178"/>
                    <a:pt x="2" y="175"/>
                    <a:pt x="2" y="172"/>
                  </a:cubicBezTo>
                  <a:cubicBezTo>
                    <a:pt x="2" y="170"/>
                    <a:pt x="2" y="168"/>
                    <a:pt x="2" y="166"/>
                  </a:cubicBezTo>
                  <a:cubicBezTo>
                    <a:pt x="2" y="164"/>
                    <a:pt x="1" y="162"/>
                    <a:pt x="1" y="161"/>
                  </a:cubicBezTo>
                  <a:cubicBezTo>
                    <a:pt x="2" y="159"/>
                    <a:pt x="4" y="157"/>
                    <a:pt x="3" y="155"/>
                  </a:cubicBezTo>
                  <a:cubicBezTo>
                    <a:pt x="2" y="153"/>
                    <a:pt x="0" y="151"/>
                    <a:pt x="1" y="148"/>
                  </a:cubicBezTo>
                  <a:cubicBezTo>
                    <a:pt x="4" y="141"/>
                    <a:pt x="12" y="135"/>
                    <a:pt x="16" y="127"/>
                  </a:cubicBezTo>
                  <a:cubicBezTo>
                    <a:pt x="17" y="123"/>
                    <a:pt x="14" y="117"/>
                    <a:pt x="17" y="113"/>
                  </a:cubicBezTo>
                  <a:cubicBezTo>
                    <a:pt x="18" y="113"/>
                    <a:pt x="27" y="115"/>
                    <a:pt x="30" y="114"/>
                  </a:cubicBezTo>
                  <a:cubicBezTo>
                    <a:pt x="32" y="113"/>
                    <a:pt x="37" y="106"/>
                    <a:pt x="38" y="107"/>
                  </a:cubicBezTo>
                  <a:cubicBezTo>
                    <a:pt x="39" y="108"/>
                    <a:pt x="38" y="112"/>
                    <a:pt x="39" y="112"/>
                  </a:cubicBezTo>
                  <a:cubicBezTo>
                    <a:pt x="41" y="112"/>
                    <a:pt x="41" y="109"/>
                    <a:pt x="43" y="108"/>
                  </a:cubicBezTo>
                  <a:cubicBezTo>
                    <a:pt x="46" y="108"/>
                    <a:pt x="46" y="108"/>
                    <a:pt x="46" y="108"/>
                  </a:cubicBezTo>
                  <a:cubicBezTo>
                    <a:pt x="46" y="108"/>
                    <a:pt x="46" y="111"/>
                    <a:pt x="47" y="111"/>
                  </a:cubicBezTo>
                  <a:cubicBezTo>
                    <a:pt x="48" y="109"/>
                    <a:pt x="46" y="104"/>
                    <a:pt x="49" y="103"/>
                  </a:cubicBezTo>
                  <a:cubicBezTo>
                    <a:pt x="54" y="103"/>
                    <a:pt x="49" y="104"/>
                    <a:pt x="52" y="105"/>
                  </a:cubicBezTo>
                  <a:cubicBezTo>
                    <a:pt x="54" y="104"/>
                    <a:pt x="54" y="104"/>
                    <a:pt x="54" y="104"/>
                  </a:cubicBezTo>
                  <a:cubicBezTo>
                    <a:pt x="56" y="103"/>
                    <a:pt x="56" y="105"/>
                    <a:pt x="58" y="106"/>
                  </a:cubicBezTo>
                  <a:cubicBezTo>
                    <a:pt x="59" y="106"/>
                    <a:pt x="61" y="106"/>
                    <a:pt x="59" y="104"/>
                  </a:cubicBezTo>
                  <a:cubicBezTo>
                    <a:pt x="59" y="104"/>
                    <a:pt x="58" y="105"/>
                    <a:pt x="57" y="105"/>
                  </a:cubicBezTo>
                  <a:cubicBezTo>
                    <a:pt x="57" y="104"/>
                    <a:pt x="58" y="104"/>
                    <a:pt x="58" y="104"/>
                  </a:cubicBezTo>
                  <a:cubicBezTo>
                    <a:pt x="60" y="103"/>
                    <a:pt x="62" y="101"/>
                    <a:pt x="64" y="102"/>
                  </a:cubicBezTo>
                  <a:cubicBezTo>
                    <a:pt x="65" y="103"/>
                    <a:pt x="63" y="104"/>
                    <a:pt x="63" y="105"/>
                  </a:cubicBezTo>
                  <a:cubicBezTo>
                    <a:pt x="63" y="106"/>
                    <a:pt x="64" y="107"/>
                    <a:pt x="65" y="108"/>
                  </a:cubicBezTo>
                  <a:cubicBezTo>
                    <a:pt x="65" y="109"/>
                    <a:pt x="66" y="111"/>
                    <a:pt x="67" y="109"/>
                  </a:cubicBezTo>
                  <a:cubicBezTo>
                    <a:pt x="68" y="106"/>
                    <a:pt x="66" y="108"/>
                    <a:pt x="69" y="109"/>
                  </a:cubicBezTo>
                  <a:cubicBezTo>
                    <a:pt x="70" y="109"/>
                    <a:pt x="68" y="106"/>
                    <a:pt x="67" y="106"/>
                  </a:cubicBezTo>
                  <a:cubicBezTo>
                    <a:pt x="65" y="104"/>
                    <a:pt x="66" y="105"/>
                    <a:pt x="66" y="101"/>
                  </a:cubicBezTo>
                  <a:cubicBezTo>
                    <a:pt x="66" y="101"/>
                    <a:pt x="80" y="89"/>
                    <a:pt x="83" y="89"/>
                  </a:cubicBezTo>
                  <a:cubicBezTo>
                    <a:pt x="83" y="89"/>
                    <a:pt x="83" y="90"/>
                    <a:pt x="83" y="91"/>
                  </a:cubicBezTo>
                  <a:cubicBezTo>
                    <a:pt x="87" y="98"/>
                    <a:pt x="86" y="88"/>
                    <a:pt x="83" y="95"/>
                  </a:cubicBezTo>
                  <a:cubicBezTo>
                    <a:pt x="82" y="96"/>
                    <a:pt x="81" y="98"/>
                    <a:pt x="82" y="98"/>
                  </a:cubicBezTo>
                  <a:cubicBezTo>
                    <a:pt x="82" y="98"/>
                    <a:pt x="86" y="96"/>
                    <a:pt x="87" y="96"/>
                  </a:cubicBezTo>
                  <a:cubicBezTo>
                    <a:pt x="88" y="95"/>
                    <a:pt x="88" y="97"/>
                    <a:pt x="89" y="96"/>
                  </a:cubicBezTo>
                  <a:cubicBezTo>
                    <a:pt x="91" y="94"/>
                    <a:pt x="84" y="91"/>
                    <a:pt x="86" y="88"/>
                  </a:cubicBezTo>
                  <a:cubicBezTo>
                    <a:pt x="86" y="87"/>
                    <a:pt x="90" y="82"/>
                    <a:pt x="91" y="82"/>
                  </a:cubicBezTo>
                  <a:cubicBezTo>
                    <a:pt x="92" y="81"/>
                    <a:pt x="95" y="80"/>
                    <a:pt x="94" y="79"/>
                  </a:cubicBezTo>
                  <a:cubicBezTo>
                    <a:pt x="94" y="79"/>
                    <a:pt x="93" y="80"/>
                    <a:pt x="93" y="80"/>
                  </a:cubicBezTo>
                  <a:cubicBezTo>
                    <a:pt x="90" y="80"/>
                    <a:pt x="95" y="76"/>
                    <a:pt x="95" y="76"/>
                  </a:cubicBezTo>
                  <a:cubicBezTo>
                    <a:pt x="96" y="75"/>
                    <a:pt x="96" y="74"/>
                    <a:pt x="97" y="75"/>
                  </a:cubicBezTo>
                  <a:cubicBezTo>
                    <a:pt x="100" y="78"/>
                    <a:pt x="95" y="80"/>
                    <a:pt x="95" y="84"/>
                  </a:cubicBezTo>
                  <a:cubicBezTo>
                    <a:pt x="95" y="85"/>
                    <a:pt x="95" y="85"/>
                    <a:pt x="95" y="86"/>
                  </a:cubicBezTo>
                  <a:cubicBezTo>
                    <a:pt x="95" y="86"/>
                    <a:pt x="94" y="87"/>
                    <a:pt x="95" y="87"/>
                  </a:cubicBezTo>
                  <a:cubicBezTo>
                    <a:pt x="98" y="87"/>
                    <a:pt x="104" y="72"/>
                    <a:pt x="106" y="72"/>
                  </a:cubicBezTo>
                  <a:cubicBezTo>
                    <a:pt x="107" y="72"/>
                    <a:pt x="108" y="74"/>
                    <a:pt x="108" y="75"/>
                  </a:cubicBezTo>
                  <a:cubicBezTo>
                    <a:pt x="109" y="75"/>
                    <a:pt x="108" y="76"/>
                    <a:pt x="108" y="76"/>
                  </a:cubicBezTo>
                  <a:cubicBezTo>
                    <a:pt x="110" y="76"/>
                    <a:pt x="107" y="72"/>
                    <a:pt x="110" y="74"/>
                  </a:cubicBezTo>
                  <a:cubicBezTo>
                    <a:pt x="111" y="75"/>
                    <a:pt x="110" y="78"/>
                    <a:pt x="110" y="78"/>
                  </a:cubicBezTo>
                  <a:cubicBezTo>
                    <a:pt x="111" y="76"/>
                    <a:pt x="111" y="73"/>
                    <a:pt x="109" y="72"/>
                  </a:cubicBezTo>
                  <a:cubicBezTo>
                    <a:pt x="108" y="72"/>
                    <a:pt x="107" y="74"/>
                    <a:pt x="106" y="73"/>
                  </a:cubicBezTo>
                  <a:cubicBezTo>
                    <a:pt x="106" y="73"/>
                    <a:pt x="106" y="72"/>
                    <a:pt x="106" y="72"/>
                  </a:cubicBezTo>
                  <a:cubicBezTo>
                    <a:pt x="105" y="72"/>
                    <a:pt x="105" y="73"/>
                    <a:pt x="104" y="73"/>
                  </a:cubicBezTo>
                  <a:cubicBezTo>
                    <a:pt x="102" y="73"/>
                    <a:pt x="105" y="65"/>
                    <a:pt x="106" y="63"/>
                  </a:cubicBezTo>
                  <a:cubicBezTo>
                    <a:pt x="106" y="62"/>
                    <a:pt x="110" y="64"/>
                    <a:pt x="110" y="64"/>
                  </a:cubicBezTo>
                  <a:cubicBezTo>
                    <a:pt x="111" y="62"/>
                    <a:pt x="109" y="59"/>
                    <a:pt x="110" y="59"/>
                  </a:cubicBezTo>
                  <a:cubicBezTo>
                    <a:pt x="113" y="59"/>
                    <a:pt x="111" y="62"/>
                    <a:pt x="111" y="64"/>
                  </a:cubicBezTo>
                  <a:cubicBezTo>
                    <a:pt x="111" y="64"/>
                    <a:pt x="111" y="66"/>
                    <a:pt x="111" y="65"/>
                  </a:cubicBezTo>
                  <a:cubicBezTo>
                    <a:pt x="116" y="58"/>
                    <a:pt x="111" y="60"/>
                    <a:pt x="110" y="57"/>
                  </a:cubicBezTo>
                  <a:cubicBezTo>
                    <a:pt x="110" y="56"/>
                    <a:pt x="113" y="57"/>
                    <a:pt x="113" y="56"/>
                  </a:cubicBezTo>
                  <a:cubicBezTo>
                    <a:pt x="112" y="54"/>
                    <a:pt x="109" y="54"/>
                    <a:pt x="109" y="51"/>
                  </a:cubicBezTo>
                  <a:cubicBezTo>
                    <a:pt x="109" y="46"/>
                    <a:pt x="111" y="52"/>
                    <a:pt x="110" y="48"/>
                  </a:cubicBezTo>
                  <a:cubicBezTo>
                    <a:pt x="109" y="46"/>
                    <a:pt x="112" y="46"/>
                    <a:pt x="112" y="45"/>
                  </a:cubicBezTo>
                  <a:cubicBezTo>
                    <a:pt x="113" y="45"/>
                    <a:pt x="112" y="43"/>
                    <a:pt x="113" y="43"/>
                  </a:cubicBezTo>
                  <a:cubicBezTo>
                    <a:pt x="114" y="44"/>
                    <a:pt x="112" y="45"/>
                    <a:pt x="113" y="45"/>
                  </a:cubicBezTo>
                  <a:cubicBezTo>
                    <a:pt x="116" y="46"/>
                    <a:pt x="113" y="41"/>
                    <a:pt x="117" y="46"/>
                  </a:cubicBezTo>
                  <a:cubicBezTo>
                    <a:pt x="117" y="47"/>
                    <a:pt x="117" y="53"/>
                    <a:pt x="120" y="52"/>
                  </a:cubicBezTo>
                  <a:cubicBezTo>
                    <a:pt x="123" y="51"/>
                    <a:pt x="120" y="45"/>
                    <a:pt x="122" y="44"/>
                  </a:cubicBezTo>
                  <a:cubicBezTo>
                    <a:pt x="123" y="44"/>
                    <a:pt x="126" y="45"/>
                    <a:pt x="127" y="45"/>
                  </a:cubicBezTo>
                  <a:cubicBezTo>
                    <a:pt x="128" y="44"/>
                    <a:pt x="125" y="40"/>
                    <a:pt x="126" y="40"/>
                  </a:cubicBezTo>
                  <a:cubicBezTo>
                    <a:pt x="126" y="40"/>
                    <a:pt x="126" y="41"/>
                    <a:pt x="127" y="41"/>
                  </a:cubicBezTo>
                  <a:cubicBezTo>
                    <a:pt x="128" y="43"/>
                    <a:pt x="131" y="42"/>
                    <a:pt x="133" y="41"/>
                  </a:cubicBezTo>
                  <a:cubicBezTo>
                    <a:pt x="136" y="39"/>
                    <a:pt x="134" y="36"/>
                    <a:pt x="135" y="33"/>
                  </a:cubicBezTo>
                  <a:cubicBezTo>
                    <a:pt x="135" y="32"/>
                    <a:pt x="140" y="27"/>
                    <a:pt x="139" y="25"/>
                  </a:cubicBezTo>
                  <a:cubicBezTo>
                    <a:pt x="138" y="22"/>
                    <a:pt x="139" y="19"/>
                    <a:pt x="138" y="18"/>
                  </a:cubicBezTo>
                  <a:cubicBezTo>
                    <a:pt x="137" y="17"/>
                    <a:pt x="134" y="15"/>
                    <a:pt x="134" y="15"/>
                  </a:cubicBezTo>
                  <a:cubicBezTo>
                    <a:pt x="135" y="11"/>
                    <a:pt x="138" y="16"/>
                    <a:pt x="139" y="17"/>
                  </a:cubicBezTo>
                  <a:cubicBezTo>
                    <a:pt x="140" y="17"/>
                    <a:pt x="141" y="12"/>
                    <a:pt x="141" y="12"/>
                  </a:cubicBezTo>
                  <a:cubicBezTo>
                    <a:pt x="143" y="11"/>
                    <a:pt x="144" y="11"/>
                    <a:pt x="146" y="9"/>
                  </a:cubicBezTo>
                  <a:cubicBezTo>
                    <a:pt x="146" y="9"/>
                    <a:pt x="145" y="8"/>
                    <a:pt x="145" y="8"/>
                  </a:cubicBezTo>
                  <a:cubicBezTo>
                    <a:pt x="146" y="8"/>
                    <a:pt x="147" y="8"/>
                    <a:pt x="147" y="7"/>
                  </a:cubicBezTo>
                  <a:cubicBezTo>
                    <a:pt x="147" y="6"/>
                    <a:pt x="142" y="3"/>
                    <a:pt x="147" y="6"/>
                  </a:cubicBezTo>
                  <a:cubicBezTo>
                    <a:pt x="147" y="6"/>
                    <a:pt x="148" y="6"/>
                    <a:pt x="148" y="6"/>
                  </a:cubicBezTo>
                  <a:cubicBezTo>
                    <a:pt x="148" y="4"/>
                    <a:pt x="147" y="0"/>
                    <a:pt x="149" y="2"/>
                  </a:cubicBezTo>
                  <a:cubicBezTo>
                    <a:pt x="151" y="3"/>
                    <a:pt x="152" y="8"/>
                    <a:pt x="152" y="9"/>
                  </a:cubicBezTo>
                  <a:cubicBezTo>
                    <a:pt x="152" y="12"/>
                    <a:pt x="149" y="5"/>
                    <a:pt x="148" y="8"/>
                  </a:cubicBezTo>
                  <a:cubicBezTo>
                    <a:pt x="147" y="9"/>
                    <a:pt x="149" y="11"/>
                    <a:pt x="149" y="11"/>
                  </a:cubicBezTo>
                  <a:cubicBezTo>
                    <a:pt x="151" y="13"/>
                    <a:pt x="150" y="9"/>
                    <a:pt x="151" y="10"/>
                  </a:cubicBezTo>
                  <a:cubicBezTo>
                    <a:pt x="152" y="10"/>
                    <a:pt x="152" y="13"/>
                    <a:pt x="153" y="13"/>
                  </a:cubicBezTo>
                  <a:cubicBezTo>
                    <a:pt x="158" y="13"/>
                    <a:pt x="155" y="19"/>
                    <a:pt x="155" y="21"/>
                  </a:cubicBezTo>
                  <a:cubicBezTo>
                    <a:pt x="155" y="23"/>
                    <a:pt x="158" y="22"/>
                    <a:pt x="158" y="24"/>
                  </a:cubicBezTo>
                  <a:cubicBezTo>
                    <a:pt x="158" y="25"/>
                    <a:pt x="157" y="25"/>
                    <a:pt x="157" y="25"/>
                  </a:cubicBezTo>
                  <a:cubicBezTo>
                    <a:pt x="157" y="26"/>
                    <a:pt x="158" y="24"/>
                    <a:pt x="159" y="24"/>
                  </a:cubicBezTo>
                  <a:cubicBezTo>
                    <a:pt x="159" y="23"/>
                    <a:pt x="159" y="24"/>
                    <a:pt x="159" y="25"/>
                  </a:cubicBezTo>
                  <a:cubicBezTo>
                    <a:pt x="160" y="26"/>
                    <a:pt x="161" y="27"/>
                    <a:pt x="162" y="28"/>
                  </a:cubicBezTo>
                  <a:cubicBezTo>
                    <a:pt x="163" y="32"/>
                    <a:pt x="166" y="45"/>
                    <a:pt x="166" y="50"/>
                  </a:cubicBezTo>
                  <a:cubicBezTo>
                    <a:pt x="166" y="56"/>
                    <a:pt x="167" y="62"/>
                    <a:pt x="167" y="67"/>
                  </a:cubicBezTo>
                  <a:cubicBezTo>
                    <a:pt x="167" y="71"/>
                    <a:pt x="165" y="75"/>
                    <a:pt x="167" y="79"/>
                  </a:cubicBezTo>
                  <a:cubicBezTo>
                    <a:pt x="168" y="84"/>
                    <a:pt x="172" y="90"/>
                    <a:pt x="172" y="95"/>
                  </a:cubicBezTo>
                  <a:cubicBezTo>
                    <a:pt x="171" y="101"/>
                    <a:pt x="167" y="109"/>
                    <a:pt x="163" y="113"/>
                  </a:cubicBezTo>
                  <a:cubicBezTo>
                    <a:pt x="161" y="114"/>
                    <a:pt x="161" y="112"/>
                    <a:pt x="161" y="112"/>
                  </a:cubicBezTo>
                  <a:cubicBezTo>
                    <a:pt x="158" y="108"/>
                    <a:pt x="162" y="116"/>
                    <a:pt x="158" y="110"/>
                  </a:cubicBezTo>
                  <a:cubicBezTo>
                    <a:pt x="157" y="108"/>
                    <a:pt x="158" y="105"/>
                    <a:pt x="158" y="103"/>
                  </a:cubicBezTo>
                  <a:cubicBezTo>
                    <a:pt x="158" y="101"/>
                    <a:pt x="156" y="103"/>
                    <a:pt x="156" y="101"/>
                  </a:cubicBezTo>
                  <a:cubicBezTo>
                    <a:pt x="155" y="98"/>
                    <a:pt x="158" y="96"/>
                    <a:pt x="152" y="98"/>
                  </a:cubicBezTo>
                  <a:cubicBezTo>
                    <a:pt x="148" y="99"/>
                    <a:pt x="150" y="116"/>
                    <a:pt x="150" y="116"/>
                  </a:cubicBezTo>
                  <a:cubicBezTo>
                    <a:pt x="151" y="117"/>
                    <a:pt x="153" y="117"/>
                    <a:pt x="153" y="119"/>
                  </a:cubicBezTo>
                  <a:cubicBezTo>
                    <a:pt x="153" y="126"/>
                    <a:pt x="146" y="133"/>
                    <a:pt x="151" y="136"/>
                  </a:cubicBezTo>
                  <a:cubicBezTo>
                    <a:pt x="151" y="136"/>
                    <a:pt x="146" y="136"/>
                    <a:pt x="144" y="138"/>
                  </a:cubicBezTo>
                  <a:cubicBezTo>
                    <a:pt x="143" y="139"/>
                    <a:pt x="138" y="148"/>
                    <a:pt x="138" y="150"/>
                  </a:cubicBezTo>
                  <a:cubicBezTo>
                    <a:pt x="139" y="153"/>
                    <a:pt x="140" y="155"/>
                    <a:pt x="140" y="159"/>
                  </a:cubicBezTo>
                  <a:cubicBezTo>
                    <a:pt x="141" y="162"/>
                    <a:pt x="130" y="185"/>
                    <a:pt x="128" y="190"/>
                  </a:cubicBezTo>
                  <a:cubicBezTo>
                    <a:pt x="121" y="203"/>
                    <a:pt x="116" y="215"/>
                    <a:pt x="110" y="228"/>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5" name="Google Shape;275;p2"/>
            <p:cNvSpPr/>
            <p:nvPr/>
          </p:nvSpPr>
          <p:spPr>
            <a:xfrm>
              <a:off x="7445884" y="5191947"/>
              <a:ext cx="21467" cy="47985"/>
            </a:xfrm>
            <a:custGeom>
              <a:rect b="b" l="l" r="r" t="t"/>
              <a:pathLst>
                <a:path extrusionOk="0" h="27" w="12">
                  <a:moveTo>
                    <a:pt x="12" y="0"/>
                  </a:moveTo>
                  <a:cubicBezTo>
                    <a:pt x="8" y="9"/>
                    <a:pt x="5" y="18"/>
                    <a:pt x="0" y="2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6" name="Google Shape;276;p2"/>
            <p:cNvSpPr/>
            <p:nvPr/>
          </p:nvSpPr>
          <p:spPr>
            <a:xfrm>
              <a:off x="7222376" y="5239932"/>
              <a:ext cx="223508" cy="191939"/>
            </a:xfrm>
            <a:custGeom>
              <a:rect b="b" l="l" r="r" t="t"/>
              <a:pathLst>
                <a:path extrusionOk="0" h="111" w="129">
                  <a:moveTo>
                    <a:pt x="129" y="0"/>
                  </a:moveTo>
                  <a:cubicBezTo>
                    <a:pt x="125" y="10"/>
                    <a:pt x="120" y="21"/>
                    <a:pt x="115" y="31"/>
                  </a:cubicBezTo>
                  <a:cubicBezTo>
                    <a:pt x="112" y="36"/>
                    <a:pt x="112" y="41"/>
                    <a:pt x="110" y="46"/>
                  </a:cubicBezTo>
                  <a:cubicBezTo>
                    <a:pt x="107" y="53"/>
                    <a:pt x="104" y="60"/>
                    <a:pt x="101" y="68"/>
                  </a:cubicBezTo>
                  <a:cubicBezTo>
                    <a:pt x="99" y="72"/>
                    <a:pt x="96" y="75"/>
                    <a:pt x="93" y="79"/>
                  </a:cubicBezTo>
                  <a:cubicBezTo>
                    <a:pt x="90" y="84"/>
                    <a:pt x="89" y="92"/>
                    <a:pt x="85" y="97"/>
                  </a:cubicBezTo>
                  <a:cubicBezTo>
                    <a:pt x="85" y="97"/>
                    <a:pt x="73" y="102"/>
                    <a:pt x="73" y="102"/>
                  </a:cubicBezTo>
                  <a:cubicBezTo>
                    <a:pt x="69" y="102"/>
                    <a:pt x="66" y="101"/>
                    <a:pt x="62" y="103"/>
                  </a:cubicBezTo>
                  <a:cubicBezTo>
                    <a:pt x="54" y="105"/>
                    <a:pt x="48" y="110"/>
                    <a:pt x="39" y="111"/>
                  </a:cubicBezTo>
                  <a:cubicBezTo>
                    <a:pt x="39" y="111"/>
                    <a:pt x="36" y="111"/>
                    <a:pt x="36" y="111"/>
                  </a:cubicBezTo>
                  <a:cubicBezTo>
                    <a:pt x="35" y="108"/>
                    <a:pt x="34" y="109"/>
                    <a:pt x="32" y="107"/>
                  </a:cubicBezTo>
                  <a:cubicBezTo>
                    <a:pt x="26" y="102"/>
                    <a:pt x="21" y="104"/>
                    <a:pt x="18" y="101"/>
                  </a:cubicBezTo>
                  <a:cubicBezTo>
                    <a:pt x="17" y="101"/>
                    <a:pt x="16" y="96"/>
                    <a:pt x="18" y="101"/>
                  </a:cubicBezTo>
                  <a:cubicBezTo>
                    <a:pt x="19" y="101"/>
                    <a:pt x="19" y="100"/>
                    <a:pt x="19" y="100"/>
                  </a:cubicBezTo>
                  <a:cubicBezTo>
                    <a:pt x="19" y="97"/>
                    <a:pt x="14" y="97"/>
                    <a:pt x="13" y="96"/>
                  </a:cubicBezTo>
                  <a:cubicBezTo>
                    <a:pt x="12" y="95"/>
                    <a:pt x="9" y="88"/>
                    <a:pt x="9" y="87"/>
                  </a:cubicBezTo>
                  <a:cubicBezTo>
                    <a:pt x="10" y="85"/>
                    <a:pt x="11" y="86"/>
                    <a:pt x="10" y="84"/>
                  </a:cubicBezTo>
                  <a:cubicBezTo>
                    <a:pt x="9" y="81"/>
                    <a:pt x="5" y="79"/>
                    <a:pt x="5" y="76"/>
                  </a:cubicBezTo>
                  <a:cubicBezTo>
                    <a:pt x="4" y="74"/>
                    <a:pt x="6" y="60"/>
                    <a:pt x="6" y="58"/>
                  </a:cubicBezTo>
                  <a:cubicBezTo>
                    <a:pt x="7" y="56"/>
                    <a:pt x="6" y="57"/>
                    <a:pt x="8" y="56"/>
                  </a:cubicBezTo>
                  <a:cubicBezTo>
                    <a:pt x="9" y="56"/>
                    <a:pt x="10" y="56"/>
                    <a:pt x="10" y="56"/>
                  </a:cubicBezTo>
                  <a:cubicBezTo>
                    <a:pt x="8" y="53"/>
                    <a:pt x="10" y="56"/>
                    <a:pt x="9" y="53"/>
                  </a:cubicBezTo>
                  <a:cubicBezTo>
                    <a:pt x="9" y="51"/>
                    <a:pt x="7" y="51"/>
                    <a:pt x="7" y="50"/>
                  </a:cubicBezTo>
                  <a:cubicBezTo>
                    <a:pt x="6" y="50"/>
                    <a:pt x="8" y="44"/>
                    <a:pt x="7" y="43"/>
                  </a:cubicBezTo>
                  <a:cubicBezTo>
                    <a:pt x="6" y="41"/>
                    <a:pt x="4" y="39"/>
                    <a:pt x="2" y="37"/>
                  </a:cubicBezTo>
                  <a:cubicBezTo>
                    <a:pt x="2" y="36"/>
                    <a:pt x="0" y="22"/>
                    <a:pt x="0" y="21"/>
                  </a:cubicBezTo>
                  <a:cubicBezTo>
                    <a:pt x="0" y="19"/>
                    <a:pt x="3" y="19"/>
                    <a:pt x="3" y="18"/>
                  </a:cubicBezTo>
                  <a:cubicBezTo>
                    <a:pt x="3" y="17"/>
                    <a:pt x="1" y="18"/>
                    <a:pt x="1" y="17"/>
                  </a:cubicBezTo>
                  <a:cubicBezTo>
                    <a:pt x="0" y="16"/>
                    <a:pt x="3" y="11"/>
                    <a:pt x="4" y="10"/>
                  </a:cubicBezTo>
                  <a:cubicBezTo>
                    <a:pt x="4" y="13"/>
                    <a:pt x="5" y="7"/>
                    <a:pt x="9" y="5"/>
                  </a:cubicBezTo>
                  <a:cubicBezTo>
                    <a:pt x="9" y="5"/>
                    <a:pt x="8" y="5"/>
                    <a:pt x="8" y="4"/>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7" name="Google Shape;277;p2"/>
            <p:cNvSpPr/>
            <p:nvPr/>
          </p:nvSpPr>
          <p:spPr>
            <a:xfrm>
              <a:off x="7236267" y="5190685"/>
              <a:ext cx="40408" cy="55561"/>
            </a:xfrm>
            <a:custGeom>
              <a:rect b="b" l="l" r="r" t="t"/>
              <a:pathLst>
                <a:path extrusionOk="0" h="32" w="23">
                  <a:moveTo>
                    <a:pt x="0" y="32"/>
                  </a:moveTo>
                  <a:cubicBezTo>
                    <a:pt x="0" y="32"/>
                    <a:pt x="0" y="31"/>
                    <a:pt x="1" y="31"/>
                  </a:cubicBezTo>
                  <a:cubicBezTo>
                    <a:pt x="1" y="28"/>
                    <a:pt x="1" y="26"/>
                    <a:pt x="2" y="23"/>
                  </a:cubicBezTo>
                  <a:cubicBezTo>
                    <a:pt x="3" y="22"/>
                    <a:pt x="8" y="24"/>
                    <a:pt x="10" y="21"/>
                  </a:cubicBezTo>
                  <a:cubicBezTo>
                    <a:pt x="12" y="18"/>
                    <a:pt x="12" y="14"/>
                    <a:pt x="14" y="11"/>
                  </a:cubicBezTo>
                  <a:cubicBezTo>
                    <a:pt x="16" y="7"/>
                    <a:pt x="19" y="4"/>
                    <a:pt x="23"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8" name="Google Shape;278;p2"/>
            <p:cNvSpPr/>
            <p:nvPr/>
          </p:nvSpPr>
          <p:spPr>
            <a:xfrm>
              <a:off x="4853448" y="3956973"/>
              <a:ext cx="70715" cy="55561"/>
            </a:xfrm>
            <a:custGeom>
              <a:rect b="b" l="l" r="r" t="t"/>
              <a:pathLst>
                <a:path extrusionOk="0" h="32" w="41">
                  <a:moveTo>
                    <a:pt x="41" y="32"/>
                  </a:moveTo>
                  <a:cubicBezTo>
                    <a:pt x="38" y="31"/>
                    <a:pt x="36" y="28"/>
                    <a:pt x="34" y="27"/>
                  </a:cubicBezTo>
                  <a:cubicBezTo>
                    <a:pt x="27" y="22"/>
                    <a:pt x="21" y="20"/>
                    <a:pt x="15" y="16"/>
                  </a:cubicBezTo>
                  <a:cubicBezTo>
                    <a:pt x="13" y="14"/>
                    <a:pt x="6" y="6"/>
                    <a:pt x="0"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79" name="Google Shape;279;p2"/>
            <p:cNvSpPr/>
            <p:nvPr/>
          </p:nvSpPr>
          <p:spPr>
            <a:xfrm>
              <a:off x="4555437" y="3479650"/>
              <a:ext cx="298011" cy="477321"/>
            </a:xfrm>
            <a:custGeom>
              <a:rect b="b" l="l" r="r" t="t"/>
              <a:pathLst>
                <a:path extrusionOk="0" h="275" w="172">
                  <a:moveTo>
                    <a:pt x="172" y="275"/>
                  </a:moveTo>
                  <a:cubicBezTo>
                    <a:pt x="170" y="272"/>
                    <a:pt x="168" y="270"/>
                    <a:pt x="167" y="269"/>
                  </a:cubicBezTo>
                  <a:cubicBezTo>
                    <a:pt x="166" y="266"/>
                    <a:pt x="161" y="265"/>
                    <a:pt x="161" y="263"/>
                  </a:cubicBezTo>
                  <a:cubicBezTo>
                    <a:pt x="161" y="261"/>
                    <a:pt x="157" y="260"/>
                    <a:pt x="157" y="261"/>
                  </a:cubicBezTo>
                  <a:cubicBezTo>
                    <a:pt x="158" y="262"/>
                    <a:pt x="160" y="263"/>
                    <a:pt x="159" y="263"/>
                  </a:cubicBezTo>
                  <a:cubicBezTo>
                    <a:pt x="158" y="262"/>
                    <a:pt x="148" y="260"/>
                    <a:pt x="149" y="257"/>
                  </a:cubicBezTo>
                  <a:cubicBezTo>
                    <a:pt x="149" y="257"/>
                    <a:pt x="150" y="258"/>
                    <a:pt x="150" y="258"/>
                  </a:cubicBezTo>
                  <a:cubicBezTo>
                    <a:pt x="150" y="257"/>
                    <a:pt x="149" y="257"/>
                    <a:pt x="149" y="256"/>
                  </a:cubicBezTo>
                  <a:cubicBezTo>
                    <a:pt x="149" y="256"/>
                    <a:pt x="150" y="256"/>
                    <a:pt x="150" y="255"/>
                  </a:cubicBezTo>
                  <a:cubicBezTo>
                    <a:pt x="150" y="255"/>
                    <a:pt x="148" y="253"/>
                    <a:pt x="147" y="252"/>
                  </a:cubicBezTo>
                  <a:cubicBezTo>
                    <a:pt x="144" y="250"/>
                    <a:pt x="135" y="247"/>
                    <a:pt x="135" y="247"/>
                  </a:cubicBezTo>
                  <a:cubicBezTo>
                    <a:pt x="135" y="245"/>
                    <a:pt x="135" y="244"/>
                    <a:pt x="135" y="243"/>
                  </a:cubicBezTo>
                  <a:cubicBezTo>
                    <a:pt x="132" y="239"/>
                    <a:pt x="124" y="234"/>
                    <a:pt x="120" y="232"/>
                  </a:cubicBezTo>
                  <a:cubicBezTo>
                    <a:pt x="116" y="231"/>
                    <a:pt x="107" y="227"/>
                    <a:pt x="107" y="227"/>
                  </a:cubicBezTo>
                  <a:cubicBezTo>
                    <a:pt x="107" y="226"/>
                    <a:pt x="110" y="228"/>
                    <a:pt x="110" y="227"/>
                  </a:cubicBezTo>
                  <a:cubicBezTo>
                    <a:pt x="111" y="227"/>
                    <a:pt x="104" y="225"/>
                    <a:pt x="109" y="223"/>
                  </a:cubicBezTo>
                  <a:cubicBezTo>
                    <a:pt x="109" y="223"/>
                    <a:pt x="117" y="223"/>
                    <a:pt x="115" y="221"/>
                  </a:cubicBezTo>
                  <a:cubicBezTo>
                    <a:pt x="114" y="220"/>
                    <a:pt x="110" y="224"/>
                    <a:pt x="108" y="223"/>
                  </a:cubicBezTo>
                  <a:cubicBezTo>
                    <a:pt x="107" y="222"/>
                    <a:pt x="109" y="220"/>
                    <a:pt x="108" y="220"/>
                  </a:cubicBezTo>
                  <a:cubicBezTo>
                    <a:pt x="105" y="220"/>
                    <a:pt x="109" y="219"/>
                    <a:pt x="108" y="216"/>
                  </a:cubicBezTo>
                  <a:cubicBezTo>
                    <a:pt x="108" y="215"/>
                    <a:pt x="108" y="219"/>
                    <a:pt x="105" y="219"/>
                  </a:cubicBezTo>
                  <a:cubicBezTo>
                    <a:pt x="104" y="219"/>
                    <a:pt x="101" y="218"/>
                    <a:pt x="100" y="217"/>
                  </a:cubicBezTo>
                  <a:cubicBezTo>
                    <a:pt x="100" y="216"/>
                    <a:pt x="102" y="215"/>
                    <a:pt x="101" y="215"/>
                  </a:cubicBezTo>
                  <a:cubicBezTo>
                    <a:pt x="100" y="215"/>
                    <a:pt x="99" y="216"/>
                    <a:pt x="98" y="215"/>
                  </a:cubicBezTo>
                  <a:cubicBezTo>
                    <a:pt x="98" y="215"/>
                    <a:pt x="97" y="214"/>
                    <a:pt x="97" y="214"/>
                  </a:cubicBezTo>
                  <a:cubicBezTo>
                    <a:pt x="97" y="213"/>
                    <a:pt x="96" y="213"/>
                    <a:pt x="96" y="213"/>
                  </a:cubicBezTo>
                  <a:cubicBezTo>
                    <a:pt x="96" y="211"/>
                    <a:pt x="100" y="213"/>
                    <a:pt x="100" y="212"/>
                  </a:cubicBezTo>
                  <a:cubicBezTo>
                    <a:pt x="100" y="212"/>
                    <a:pt x="96" y="205"/>
                    <a:pt x="96" y="205"/>
                  </a:cubicBezTo>
                  <a:cubicBezTo>
                    <a:pt x="96" y="204"/>
                    <a:pt x="97" y="203"/>
                    <a:pt x="96" y="203"/>
                  </a:cubicBezTo>
                  <a:cubicBezTo>
                    <a:pt x="94" y="202"/>
                    <a:pt x="92" y="206"/>
                    <a:pt x="91" y="205"/>
                  </a:cubicBezTo>
                  <a:cubicBezTo>
                    <a:pt x="91" y="205"/>
                    <a:pt x="92" y="204"/>
                    <a:pt x="92" y="204"/>
                  </a:cubicBezTo>
                  <a:cubicBezTo>
                    <a:pt x="92" y="202"/>
                    <a:pt x="91" y="201"/>
                    <a:pt x="90" y="200"/>
                  </a:cubicBezTo>
                  <a:cubicBezTo>
                    <a:pt x="90" y="199"/>
                    <a:pt x="89" y="199"/>
                    <a:pt x="89" y="198"/>
                  </a:cubicBezTo>
                  <a:cubicBezTo>
                    <a:pt x="89" y="190"/>
                    <a:pt x="94" y="201"/>
                    <a:pt x="95" y="200"/>
                  </a:cubicBezTo>
                  <a:cubicBezTo>
                    <a:pt x="95" y="197"/>
                    <a:pt x="92" y="198"/>
                    <a:pt x="93" y="197"/>
                  </a:cubicBezTo>
                  <a:cubicBezTo>
                    <a:pt x="93" y="196"/>
                    <a:pt x="96" y="194"/>
                    <a:pt x="97" y="194"/>
                  </a:cubicBezTo>
                  <a:cubicBezTo>
                    <a:pt x="98" y="195"/>
                    <a:pt x="100" y="195"/>
                    <a:pt x="100" y="194"/>
                  </a:cubicBezTo>
                  <a:cubicBezTo>
                    <a:pt x="99" y="194"/>
                    <a:pt x="98" y="194"/>
                    <a:pt x="98" y="194"/>
                  </a:cubicBezTo>
                  <a:cubicBezTo>
                    <a:pt x="97" y="193"/>
                    <a:pt x="100" y="190"/>
                    <a:pt x="99" y="191"/>
                  </a:cubicBezTo>
                  <a:cubicBezTo>
                    <a:pt x="98" y="193"/>
                    <a:pt x="97" y="194"/>
                    <a:pt x="95" y="194"/>
                  </a:cubicBezTo>
                  <a:cubicBezTo>
                    <a:pt x="93" y="193"/>
                    <a:pt x="96" y="191"/>
                    <a:pt x="95" y="191"/>
                  </a:cubicBezTo>
                  <a:cubicBezTo>
                    <a:pt x="92" y="193"/>
                    <a:pt x="96" y="193"/>
                    <a:pt x="93" y="191"/>
                  </a:cubicBezTo>
                  <a:cubicBezTo>
                    <a:pt x="92" y="191"/>
                    <a:pt x="94" y="193"/>
                    <a:pt x="92" y="194"/>
                  </a:cubicBezTo>
                  <a:cubicBezTo>
                    <a:pt x="90" y="194"/>
                    <a:pt x="90" y="185"/>
                    <a:pt x="92" y="186"/>
                  </a:cubicBezTo>
                  <a:cubicBezTo>
                    <a:pt x="93" y="186"/>
                    <a:pt x="93" y="186"/>
                    <a:pt x="96" y="186"/>
                  </a:cubicBezTo>
                  <a:cubicBezTo>
                    <a:pt x="96" y="186"/>
                    <a:pt x="98" y="186"/>
                    <a:pt x="97" y="186"/>
                  </a:cubicBezTo>
                  <a:cubicBezTo>
                    <a:pt x="97" y="186"/>
                    <a:pt x="96" y="187"/>
                    <a:pt x="92" y="184"/>
                  </a:cubicBezTo>
                  <a:cubicBezTo>
                    <a:pt x="85" y="181"/>
                    <a:pt x="92" y="179"/>
                    <a:pt x="94" y="177"/>
                  </a:cubicBezTo>
                  <a:cubicBezTo>
                    <a:pt x="94" y="177"/>
                    <a:pt x="91" y="177"/>
                    <a:pt x="90" y="177"/>
                  </a:cubicBezTo>
                  <a:cubicBezTo>
                    <a:pt x="90" y="177"/>
                    <a:pt x="89" y="177"/>
                    <a:pt x="89" y="177"/>
                  </a:cubicBezTo>
                  <a:cubicBezTo>
                    <a:pt x="89" y="175"/>
                    <a:pt x="90" y="173"/>
                    <a:pt x="90" y="173"/>
                  </a:cubicBezTo>
                  <a:cubicBezTo>
                    <a:pt x="90" y="173"/>
                    <a:pt x="90" y="172"/>
                    <a:pt x="90" y="172"/>
                  </a:cubicBezTo>
                  <a:cubicBezTo>
                    <a:pt x="89" y="172"/>
                    <a:pt x="87" y="170"/>
                    <a:pt x="87" y="170"/>
                  </a:cubicBezTo>
                  <a:cubicBezTo>
                    <a:pt x="87" y="170"/>
                    <a:pt x="86" y="170"/>
                    <a:pt x="85" y="170"/>
                  </a:cubicBezTo>
                  <a:cubicBezTo>
                    <a:pt x="84" y="169"/>
                    <a:pt x="86" y="166"/>
                    <a:pt x="86" y="166"/>
                  </a:cubicBezTo>
                  <a:cubicBezTo>
                    <a:pt x="86" y="165"/>
                    <a:pt x="85" y="168"/>
                    <a:pt x="84" y="168"/>
                  </a:cubicBezTo>
                  <a:cubicBezTo>
                    <a:pt x="81" y="166"/>
                    <a:pt x="86" y="165"/>
                    <a:pt x="82" y="167"/>
                  </a:cubicBezTo>
                  <a:cubicBezTo>
                    <a:pt x="81" y="167"/>
                    <a:pt x="81" y="166"/>
                    <a:pt x="81" y="166"/>
                  </a:cubicBezTo>
                  <a:cubicBezTo>
                    <a:pt x="82" y="165"/>
                    <a:pt x="83" y="160"/>
                    <a:pt x="83" y="160"/>
                  </a:cubicBezTo>
                  <a:cubicBezTo>
                    <a:pt x="82" y="159"/>
                    <a:pt x="82" y="160"/>
                    <a:pt x="82" y="160"/>
                  </a:cubicBezTo>
                  <a:cubicBezTo>
                    <a:pt x="81" y="161"/>
                    <a:pt x="80" y="162"/>
                    <a:pt x="79" y="160"/>
                  </a:cubicBezTo>
                  <a:cubicBezTo>
                    <a:pt x="79" y="159"/>
                    <a:pt x="83" y="156"/>
                    <a:pt x="82" y="155"/>
                  </a:cubicBezTo>
                  <a:cubicBezTo>
                    <a:pt x="81" y="154"/>
                    <a:pt x="80" y="158"/>
                    <a:pt x="79" y="158"/>
                  </a:cubicBezTo>
                  <a:cubicBezTo>
                    <a:pt x="78" y="158"/>
                    <a:pt x="72" y="154"/>
                    <a:pt x="72" y="153"/>
                  </a:cubicBezTo>
                  <a:cubicBezTo>
                    <a:pt x="72" y="149"/>
                    <a:pt x="74" y="153"/>
                    <a:pt x="73" y="150"/>
                  </a:cubicBezTo>
                  <a:cubicBezTo>
                    <a:pt x="73" y="149"/>
                    <a:pt x="75" y="147"/>
                    <a:pt x="74" y="148"/>
                  </a:cubicBezTo>
                  <a:cubicBezTo>
                    <a:pt x="72" y="150"/>
                    <a:pt x="73" y="150"/>
                    <a:pt x="72" y="152"/>
                  </a:cubicBezTo>
                  <a:cubicBezTo>
                    <a:pt x="71" y="153"/>
                    <a:pt x="69" y="151"/>
                    <a:pt x="68" y="151"/>
                  </a:cubicBezTo>
                  <a:cubicBezTo>
                    <a:pt x="68" y="150"/>
                    <a:pt x="69" y="148"/>
                    <a:pt x="68" y="148"/>
                  </a:cubicBezTo>
                  <a:cubicBezTo>
                    <a:pt x="66" y="148"/>
                    <a:pt x="66" y="147"/>
                    <a:pt x="64" y="147"/>
                  </a:cubicBezTo>
                  <a:cubicBezTo>
                    <a:pt x="64" y="147"/>
                    <a:pt x="63" y="148"/>
                    <a:pt x="63" y="148"/>
                  </a:cubicBezTo>
                  <a:cubicBezTo>
                    <a:pt x="62" y="147"/>
                    <a:pt x="63" y="145"/>
                    <a:pt x="63" y="145"/>
                  </a:cubicBezTo>
                  <a:cubicBezTo>
                    <a:pt x="63" y="143"/>
                    <a:pt x="62" y="141"/>
                    <a:pt x="61" y="140"/>
                  </a:cubicBezTo>
                  <a:cubicBezTo>
                    <a:pt x="60" y="139"/>
                    <a:pt x="58" y="141"/>
                    <a:pt x="58" y="140"/>
                  </a:cubicBezTo>
                  <a:cubicBezTo>
                    <a:pt x="59" y="136"/>
                    <a:pt x="59" y="135"/>
                    <a:pt x="61" y="133"/>
                  </a:cubicBezTo>
                  <a:cubicBezTo>
                    <a:pt x="62" y="132"/>
                    <a:pt x="63" y="128"/>
                    <a:pt x="62" y="129"/>
                  </a:cubicBezTo>
                  <a:cubicBezTo>
                    <a:pt x="61" y="130"/>
                    <a:pt x="58" y="138"/>
                    <a:pt x="57" y="133"/>
                  </a:cubicBezTo>
                  <a:cubicBezTo>
                    <a:pt x="57" y="132"/>
                    <a:pt x="58" y="133"/>
                    <a:pt x="56" y="133"/>
                  </a:cubicBezTo>
                  <a:cubicBezTo>
                    <a:pt x="53" y="134"/>
                    <a:pt x="58" y="129"/>
                    <a:pt x="57" y="129"/>
                  </a:cubicBezTo>
                  <a:cubicBezTo>
                    <a:pt x="57" y="129"/>
                    <a:pt x="54" y="132"/>
                    <a:pt x="55" y="128"/>
                  </a:cubicBezTo>
                  <a:cubicBezTo>
                    <a:pt x="55" y="128"/>
                    <a:pt x="59" y="124"/>
                    <a:pt x="59" y="124"/>
                  </a:cubicBezTo>
                  <a:cubicBezTo>
                    <a:pt x="58" y="124"/>
                    <a:pt x="58" y="125"/>
                    <a:pt x="57" y="126"/>
                  </a:cubicBezTo>
                  <a:cubicBezTo>
                    <a:pt x="54" y="126"/>
                    <a:pt x="53" y="123"/>
                    <a:pt x="53" y="124"/>
                  </a:cubicBezTo>
                  <a:cubicBezTo>
                    <a:pt x="53" y="125"/>
                    <a:pt x="52" y="125"/>
                    <a:pt x="52" y="125"/>
                  </a:cubicBezTo>
                  <a:cubicBezTo>
                    <a:pt x="52" y="126"/>
                    <a:pt x="53" y="127"/>
                    <a:pt x="53" y="127"/>
                  </a:cubicBezTo>
                  <a:cubicBezTo>
                    <a:pt x="53" y="131"/>
                    <a:pt x="52" y="128"/>
                    <a:pt x="51" y="129"/>
                  </a:cubicBezTo>
                  <a:cubicBezTo>
                    <a:pt x="51" y="129"/>
                    <a:pt x="52" y="134"/>
                    <a:pt x="49" y="131"/>
                  </a:cubicBezTo>
                  <a:cubicBezTo>
                    <a:pt x="47" y="129"/>
                    <a:pt x="49" y="128"/>
                    <a:pt x="48" y="127"/>
                  </a:cubicBezTo>
                  <a:cubicBezTo>
                    <a:pt x="48" y="127"/>
                    <a:pt x="48" y="126"/>
                    <a:pt x="48" y="126"/>
                  </a:cubicBezTo>
                  <a:cubicBezTo>
                    <a:pt x="47" y="125"/>
                    <a:pt x="51" y="120"/>
                    <a:pt x="51" y="120"/>
                  </a:cubicBezTo>
                  <a:cubicBezTo>
                    <a:pt x="51" y="119"/>
                    <a:pt x="51" y="118"/>
                    <a:pt x="51" y="118"/>
                  </a:cubicBezTo>
                  <a:cubicBezTo>
                    <a:pt x="49" y="119"/>
                    <a:pt x="47" y="123"/>
                    <a:pt x="46" y="125"/>
                  </a:cubicBezTo>
                  <a:cubicBezTo>
                    <a:pt x="42" y="128"/>
                    <a:pt x="48" y="118"/>
                    <a:pt x="46" y="118"/>
                  </a:cubicBezTo>
                  <a:cubicBezTo>
                    <a:pt x="46" y="118"/>
                    <a:pt x="45" y="124"/>
                    <a:pt x="42" y="121"/>
                  </a:cubicBezTo>
                  <a:cubicBezTo>
                    <a:pt x="41" y="119"/>
                    <a:pt x="42" y="119"/>
                    <a:pt x="41" y="117"/>
                  </a:cubicBezTo>
                  <a:cubicBezTo>
                    <a:pt x="41" y="117"/>
                    <a:pt x="41" y="117"/>
                    <a:pt x="41" y="116"/>
                  </a:cubicBezTo>
                  <a:cubicBezTo>
                    <a:pt x="41" y="115"/>
                    <a:pt x="43" y="114"/>
                    <a:pt x="43" y="114"/>
                  </a:cubicBezTo>
                  <a:cubicBezTo>
                    <a:pt x="42" y="115"/>
                    <a:pt x="44" y="111"/>
                    <a:pt x="43" y="112"/>
                  </a:cubicBezTo>
                  <a:cubicBezTo>
                    <a:pt x="42" y="112"/>
                    <a:pt x="42" y="114"/>
                    <a:pt x="40" y="115"/>
                  </a:cubicBezTo>
                  <a:cubicBezTo>
                    <a:pt x="39" y="115"/>
                    <a:pt x="40" y="111"/>
                    <a:pt x="40" y="111"/>
                  </a:cubicBezTo>
                  <a:cubicBezTo>
                    <a:pt x="40" y="111"/>
                    <a:pt x="41" y="111"/>
                    <a:pt x="41" y="111"/>
                  </a:cubicBezTo>
                  <a:cubicBezTo>
                    <a:pt x="41" y="111"/>
                    <a:pt x="42" y="110"/>
                    <a:pt x="42" y="110"/>
                  </a:cubicBezTo>
                  <a:cubicBezTo>
                    <a:pt x="44" y="108"/>
                    <a:pt x="45" y="111"/>
                    <a:pt x="44" y="108"/>
                  </a:cubicBezTo>
                  <a:cubicBezTo>
                    <a:pt x="44" y="108"/>
                    <a:pt x="45" y="109"/>
                    <a:pt x="46" y="109"/>
                  </a:cubicBezTo>
                  <a:cubicBezTo>
                    <a:pt x="46" y="109"/>
                    <a:pt x="47" y="108"/>
                    <a:pt x="47" y="108"/>
                  </a:cubicBezTo>
                  <a:cubicBezTo>
                    <a:pt x="47" y="107"/>
                    <a:pt x="45" y="108"/>
                    <a:pt x="49" y="110"/>
                  </a:cubicBezTo>
                  <a:cubicBezTo>
                    <a:pt x="50" y="110"/>
                    <a:pt x="53" y="108"/>
                    <a:pt x="52" y="108"/>
                  </a:cubicBezTo>
                  <a:cubicBezTo>
                    <a:pt x="51" y="107"/>
                    <a:pt x="51" y="107"/>
                    <a:pt x="51" y="107"/>
                  </a:cubicBezTo>
                  <a:cubicBezTo>
                    <a:pt x="49" y="105"/>
                    <a:pt x="49" y="109"/>
                    <a:pt x="49" y="105"/>
                  </a:cubicBezTo>
                  <a:cubicBezTo>
                    <a:pt x="49" y="105"/>
                    <a:pt x="49" y="103"/>
                    <a:pt x="47" y="104"/>
                  </a:cubicBezTo>
                  <a:cubicBezTo>
                    <a:pt x="46" y="105"/>
                    <a:pt x="46" y="104"/>
                    <a:pt x="46" y="104"/>
                  </a:cubicBezTo>
                  <a:cubicBezTo>
                    <a:pt x="45" y="104"/>
                    <a:pt x="43" y="106"/>
                    <a:pt x="43" y="106"/>
                  </a:cubicBezTo>
                  <a:cubicBezTo>
                    <a:pt x="42" y="107"/>
                    <a:pt x="43" y="105"/>
                    <a:pt x="42" y="105"/>
                  </a:cubicBezTo>
                  <a:cubicBezTo>
                    <a:pt x="37" y="107"/>
                    <a:pt x="40" y="104"/>
                    <a:pt x="41" y="100"/>
                  </a:cubicBezTo>
                  <a:cubicBezTo>
                    <a:pt x="42" y="99"/>
                    <a:pt x="44" y="100"/>
                    <a:pt x="45" y="100"/>
                  </a:cubicBezTo>
                  <a:cubicBezTo>
                    <a:pt x="48" y="101"/>
                    <a:pt x="49" y="99"/>
                    <a:pt x="51" y="99"/>
                  </a:cubicBezTo>
                  <a:cubicBezTo>
                    <a:pt x="52" y="99"/>
                    <a:pt x="51" y="100"/>
                    <a:pt x="51" y="101"/>
                  </a:cubicBezTo>
                  <a:cubicBezTo>
                    <a:pt x="51" y="103"/>
                    <a:pt x="53" y="104"/>
                    <a:pt x="54" y="104"/>
                  </a:cubicBezTo>
                  <a:cubicBezTo>
                    <a:pt x="54" y="104"/>
                    <a:pt x="51" y="102"/>
                    <a:pt x="51" y="102"/>
                  </a:cubicBezTo>
                  <a:cubicBezTo>
                    <a:pt x="51" y="99"/>
                    <a:pt x="52" y="99"/>
                    <a:pt x="54" y="98"/>
                  </a:cubicBezTo>
                  <a:cubicBezTo>
                    <a:pt x="54" y="98"/>
                    <a:pt x="52" y="97"/>
                    <a:pt x="51" y="97"/>
                  </a:cubicBezTo>
                  <a:cubicBezTo>
                    <a:pt x="49" y="97"/>
                    <a:pt x="48" y="101"/>
                    <a:pt x="45" y="99"/>
                  </a:cubicBezTo>
                  <a:cubicBezTo>
                    <a:pt x="40" y="95"/>
                    <a:pt x="36" y="105"/>
                    <a:pt x="32" y="103"/>
                  </a:cubicBezTo>
                  <a:cubicBezTo>
                    <a:pt x="33" y="100"/>
                    <a:pt x="33" y="100"/>
                    <a:pt x="33" y="100"/>
                  </a:cubicBezTo>
                  <a:cubicBezTo>
                    <a:pt x="33" y="100"/>
                    <a:pt x="34" y="101"/>
                    <a:pt x="35" y="100"/>
                  </a:cubicBezTo>
                  <a:cubicBezTo>
                    <a:pt x="35" y="99"/>
                    <a:pt x="33" y="100"/>
                    <a:pt x="32" y="101"/>
                  </a:cubicBezTo>
                  <a:cubicBezTo>
                    <a:pt x="32" y="102"/>
                    <a:pt x="29" y="104"/>
                    <a:pt x="28" y="104"/>
                  </a:cubicBezTo>
                  <a:cubicBezTo>
                    <a:pt x="27" y="103"/>
                    <a:pt x="29" y="102"/>
                    <a:pt x="29" y="101"/>
                  </a:cubicBezTo>
                  <a:cubicBezTo>
                    <a:pt x="31" y="96"/>
                    <a:pt x="32" y="98"/>
                    <a:pt x="35" y="97"/>
                  </a:cubicBezTo>
                  <a:cubicBezTo>
                    <a:pt x="35" y="97"/>
                    <a:pt x="36" y="96"/>
                    <a:pt x="36" y="96"/>
                  </a:cubicBezTo>
                  <a:cubicBezTo>
                    <a:pt x="35" y="96"/>
                    <a:pt x="35" y="97"/>
                    <a:pt x="34" y="97"/>
                  </a:cubicBezTo>
                  <a:cubicBezTo>
                    <a:pt x="34" y="97"/>
                    <a:pt x="32" y="95"/>
                    <a:pt x="32" y="95"/>
                  </a:cubicBezTo>
                  <a:cubicBezTo>
                    <a:pt x="28" y="97"/>
                    <a:pt x="25" y="102"/>
                    <a:pt x="20" y="96"/>
                  </a:cubicBezTo>
                  <a:cubicBezTo>
                    <a:pt x="17" y="93"/>
                    <a:pt x="28" y="86"/>
                    <a:pt x="28" y="86"/>
                  </a:cubicBezTo>
                  <a:cubicBezTo>
                    <a:pt x="28" y="86"/>
                    <a:pt x="25" y="87"/>
                    <a:pt x="24" y="88"/>
                  </a:cubicBezTo>
                  <a:cubicBezTo>
                    <a:pt x="23" y="88"/>
                    <a:pt x="22" y="90"/>
                    <a:pt x="21" y="90"/>
                  </a:cubicBezTo>
                  <a:cubicBezTo>
                    <a:pt x="20" y="89"/>
                    <a:pt x="22" y="88"/>
                    <a:pt x="21" y="88"/>
                  </a:cubicBezTo>
                  <a:cubicBezTo>
                    <a:pt x="21" y="88"/>
                    <a:pt x="20" y="91"/>
                    <a:pt x="17" y="91"/>
                  </a:cubicBezTo>
                  <a:cubicBezTo>
                    <a:pt x="16" y="91"/>
                    <a:pt x="9" y="84"/>
                    <a:pt x="10" y="82"/>
                  </a:cubicBezTo>
                  <a:cubicBezTo>
                    <a:pt x="11" y="80"/>
                    <a:pt x="11" y="81"/>
                    <a:pt x="13" y="80"/>
                  </a:cubicBezTo>
                  <a:cubicBezTo>
                    <a:pt x="19" y="77"/>
                    <a:pt x="13" y="80"/>
                    <a:pt x="21" y="80"/>
                  </a:cubicBezTo>
                  <a:cubicBezTo>
                    <a:pt x="23" y="81"/>
                    <a:pt x="27" y="78"/>
                    <a:pt x="30" y="78"/>
                  </a:cubicBezTo>
                  <a:cubicBezTo>
                    <a:pt x="31" y="79"/>
                    <a:pt x="37" y="81"/>
                    <a:pt x="39" y="82"/>
                  </a:cubicBezTo>
                  <a:cubicBezTo>
                    <a:pt x="39" y="82"/>
                    <a:pt x="40" y="81"/>
                    <a:pt x="41" y="81"/>
                  </a:cubicBezTo>
                  <a:cubicBezTo>
                    <a:pt x="43" y="79"/>
                    <a:pt x="40" y="76"/>
                    <a:pt x="42" y="75"/>
                  </a:cubicBezTo>
                  <a:cubicBezTo>
                    <a:pt x="42" y="75"/>
                    <a:pt x="47" y="74"/>
                    <a:pt x="46" y="74"/>
                  </a:cubicBezTo>
                  <a:cubicBezTo>
                    <a:pt x="43" y="69"/>
                    <a:pt x="40" y="83"/>
                    <a:pt x="38" y="81"/>
                  </a:cubicBezTo>
                  <a:cubicBezTo>
                    <a:pt x="36" y="78"/>
                    <a:pt x="34" y="80"/>
                    <a:pt x="32" y="79"/>
                  </a:cubicBezTo>
                  <a:cubicBezTo>
                    <a:pt x="30" y="77"/>
                    <a:pt x="30" y="77"/>
                    <a:pt x="30" y="77"/>
                  </a:cubicBezTo>
                  <a:cubicBezTo>
                    <a:pt x="30" y="77"/>
                    <a:pt x="30" y="76"/>
                    <a:pt x="30" y="76"/>
                  </a:cubicBezTo>
                  <a:cubicBezTo>
                    <a:pt x="28" y="76"/>
                    <a:pt x="29" y="78"/>
                    <a:pt x="28" y="78"/>
                  </a:cubicBezTo>
                  <a:cubicBezTo>
                    <a:pt x="27" y="79"/>
                    <a:pt x="24" y="79"/>
                    <a:pt x="22" y="79"/>
                  </a:cubicBezTo>
                  <a:cubicBezTo>
                    <a:pt x="21" y="79"/>
                    <a:pt x="21" y="80"/>
                    <a:pt x="20" y="80"/>
                  </a:cubicBezTo>
                  <a:cubicBezTo>
                    <a:pt x="19" y="79"/>
                    <a:pt x="18" y="76"/>
                    <a:pt x="18" y="76"/>
                  </a:cubicBezTo>
                  <a:cubicBezTo>
                    <a:pt x="17" y="76"/>
                    <a:pt x="20" y="79"/>
                    <a:pt x="14" y="77"/>
                  </a:cubicBezTo>
                  <a:cubicBezTo>
                    <a:pt x="14" y="77"/>
                    <a:pt x="17" y="74"/>
                    <a:pt x="16" y="74"/>
                  </a:cubicBezTo>
                  <a:cubicBezTo>
                    <a:pt x="14" y="74"/>
                    <a:pt x="14" y="79"/>
                    <a:pt x="11" y="80"/>
                  </a:cubicBezTo>
                  <a:cubicBezTo>
                    <a:pt x="7" y="80"/>
                    <a:pt x="12" y="76"/>
                    <a:pt x="13" y="75"/>
                  </a:cubicBezTo>
                  <a:cubicBezTo>
                    <a:pt x="13" y="74"/>
                    <a:pt x="11" y="76"/>
                    <a:pt x="10" y="75"/>
                  </a:cubicBezTo>
                  <a:cubicBezTo>
                    <a:pt x="10" y="75"/>
                    <a:pt x="12" y="69"/>
                    <a:pt x="13" y="67"/>
                  </a:cubicBezTo>
                  <a:cubicBezTo>
                    <a:pt x="13" y="65"/>
                    <a:pt x="11" y="61"/>
                    <a:pt x="11" y="58"/>
                  </a:cubicBezTo>
                  <a:cubicBezTo>
                    <a:pt x="12" y="56"/>
                    <a:pt x="17" y="53"/>
                    <a:pt x="18" y="55"/>
                  </a:cubicBezTo>
                  <a:cubicBezTo>
                    <a:pt x="18" y="55"/>
                    <a:pt x="17" y="57"/>
                    <a:pt x="18" y="58"/>
                  </a:cubicBezTo>
                  <a:cubicBezTo>
                    <a:pt x="18" y="59"/>
                    <a:pt x="21" y="61"/>
                    <a:pt x="21" y="62"/>
                  </a:cubicBezTo>
                  <a:cubicBezTo>
                    <a:pt x="22" y="63"/>
                    <a:pt x="20" y="59"/>
                    <a:pt x="22" y="60"/>
                  </a:cubicBezTo>
                  <a:cubicBezTo>
                    <a:pt x="24" y="60"/>
                    <a:pt x="27" y="63"/>
                    <a:pt x="27" y="58"/>
                  </a:cubicBezTo>
                  <a:cubicBezTo>
                    <a:pt x="27" y="58"/>
                    <a:pt x="27" y="58"/>
                    <a:pt x="27" y="58"/>
                  </a:cubicBezTo>
                  <a:cubicBezTo>
                    <a:pt x="28" y="57"/>
                    <a:pt x="41" y="56"/>
                    <a:pt x="44" y="55"/>
                  </a:cubicBezTo>
                  <a:cubicBezTo>
                    <a:pt x="46" y="54"/>
                    <a:pt x="46" y="57"/>
                    <a:pt x="48" y="57"/>
                  </a:cubicBezTo>
                  <a:cubicBezTo>
                    <a:pt x="49" y="57"/>
                    <a:pt x="51" y="56"/>
                    <a:pt x="50" y="56"/>
                  </a:cubicBezTo>
                  <a:cubicBezTo>
                    <a:pt x="46" y="55"/>
                    <a:pt x="47" y="54"/>
                    <a:pt x="44" y="54"/>
                  </a:cubicBezTo>
                  <a:cubicBezTo>
                    <a:pt x="42" y="55"/>
                    <a:pt x="42" y="55"/>
                    <a:pt x="42" y="55"/>
                  </a:cubicBezTo>
                  <a:cubicBezTo>
                    <a:pt x="38" y="55"/>
                    <a:pt x="33" y="56"/>
                    <a:pt x="29" y="56"/>
                  </a:cubicBezTo>
                  <a:cubicBezTo>
                    <a:pt x="28" y="56"/>
                    <a:pt x="21" y="59"/>
                    <a:pt x="20" y="56"/>
                  </a:cubicBezTo>
                  <a:cubicBezTo>
                    <a:pt x="20" y="55"/>
                    <a:pt x="18" y="52"/>
                    <a:pt x="18" y="50"/>
                  </a:cubicBezTo>
                  <a:cubicBezTo>
                    <a:pt x="19" y="49"/>
                    <a:pt x="18" y="52"/>
                    <a:pt x="17" y="48"/>
                  </a:cubicBezTo>
                  <a:cubicBezTo>
                    <a:pt x="16" y="45"/>
                    <a:pt x="20" y="44"/>
                    <a:pt x="21" y="45"/>
                  </a:cubicBezTo>
                  <a:cubicBezTo>
                    <a:pt x="22" y="46"/>
                    <a:pt x="21" y="44"/>
                    <a:pt x="21" y="43"/>
                  </a:cubicBezTo>
                  <a:cubicBezTo>
                    <a:pt x="21" y="42"/>
                    <a:pt x="23" y="39"/>
                    <a:pt x="22" y="40"/>
                  </a:cubicBezTo>
                  <a:cubicBezTo>
                    <a:pt x="21" y="40"/>
                    <a:pt x="15" y="50"/>
                    <a:pt x="15" y="44"/>
                  </a:cubicBezTo>
                  <a:cubicBezTo>
                    <a:pt x="15" y="37"/>
                    <a:pt x="19" y="43"/>
                    <a:pt x="20" y="39"/>
                  </a:cubicBezTo>
                  <a:cubicBezTo>
                    <a:pt x="20" y="36"/>
                    <a:pt x="26" y="36"/>
                    <a:pt x="26" y="35"/>
                  </a:cubicBezTo>
                  <a:cubicBezTo>
                    <a:pt x="21" y="33"/>
                    <a:pt x="20" y="40"/>
                    <a:pt x="18" y="40"/>
                  </a:cubicBezTo>
                  <a:cubicBezTo>
                    <a:pt x="15" y="39"/>
                    <a:pt x="15" y="41"/>
                    <a:pt x="15" y="39"/>
                  </a:cubicBezTo>
                  <a:cubicBezTo>
                    <a:pt x="15" y="36"/>
                    <a:pt x="13" y="32"/>
                    <a:pt x="12" y="29"/>
                  </a:cubicBezTo>
                  <a:cubicBezTo>
                    <a:pt x="11" y="27"/>
                    <a:pt x="10" y="28"/>
                    <a:pt x="9" y="27"/>
                  </a:cubicBezTo>
                  <a:cubicBezTo>
                    <a:pt x="7" y="25"/>
                    <a:pt x="8" y="22"/>
                    <a:pt x="6" y="20"/>
                  </a:cubicBezTo>
                  <a:cubicBezTo>
                    <a:pt x="4" y="19"/>
                    <a:pt x="1" y="19"/>
                    <a:pt x="0" y="17"/>
                  </a:cubicBezTo>
                  <a:cubicBezTo>
                    <a:pt x="0" y="16"/>
                    <a:pt x="3" y="18"/>
                    <a:pt x="8" y="14"/>
                  </a:cubicBezTo>
                  <a:cubicBezTo>
                    <a:pt x="11" y="12"/>
                    <a:pt x="17" y="6"/>
                    <a:pt x="2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0" name="Google Shape;280;p2"/>
            <p:cNvSpPr/>
            <p:nvPr/>
          </p:nvSpPr>
          <p:spPr>
            <a:xfrm>
              <a:off x="4592058" y="3422826"/>
              <a:ext cx="18942" cy="56825"/>
            </a:xfrm>
            <a:custGeom>
              <a:rect b="b" l="l" r="r" t="t"/>
              <a:pathLst>
                <a:path extrusionOk="0" h="33" w="11">
                  <a:moveTo>
                    <a:pt x="0" y="33"/>
                  </a:moveTo>
                  <a:cubicBezTo>
                    <a:pt x="3" y="29"/>
                    <a:pt x="5" y="25"/>
                    <a:pt x="6" y="24"/>
                  </a:cubicBezTo>
                  <a:cubicBezTo>
                    <a:pt x="8" y="16"/>
                    <a:pt x="8" y="8"/>
                    <a:pt x="11"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1" name="Google Shape;281;p2"/>
            <p:cNvSpPr/>
            <p:nvPr/>
          </p:nvSpPr>
          <p:spPr>
            <a:xfrm>
              <a:off x="4610998" y="3074306"/>
              <a:ext cx="85867" cy="348521"/>
            </a:xfrm>
            <a:custGeom>
              <a:rect b="b" l="l" r="r" t="t"/>
              <a:pathLst>
                <a:path extrusionOk="0" h="201" w="50">
                  <a:moveTo>
                    <a:pt x="0" y="201"/>
                  </a:moveTo>
                  <a:cubicBezTo>
                    <a:pt x="1" y="196"/>
                    <a:pt x="5" y="192"/>
                    <a:pt x="7" y="187"/>
                  </a:cubicBezTo>
                  <a:cubicBezTo>
                    <a:pt x="15" y="172"/>
                    <a:pt x="18" y="155"/>
                    <a:pt x="16" y="138"/>
                  </a:cubicBezTo>
                  <a:cubicBezTo>
                    <a:pt x="15" y="131"/>
                    <a:pt x="8" y="125"/>
                    <a:pt x="9" y="125"/>
                  </a:cubicBezTo>
                  <a:cubicBezTo>
                    <a:pt x="10" y="124"/>
                    <a:pt x="12" y="125"/>
                    <a:pt x="13" y="124"/>
                  </a:cubicBezTo>
                  <a:cubicBezTo>
                    <a:pt x="14" y="124"/>
                    <a:pt x="14" y="123"/>
                    <a:pt x="13" y="122"/>
                  </a:cubicBezTo>
                  <a:cubicBezTo>
                    <a:pt x="13" y="122"/>
                    <a:pt x="12" y="125"/>
                    <a:pt x="11" y="124"/>
                  </a:cubicBezTo>
                  <a:cubicBezTo>
                    <a:pt x="10" y="122"/>
                    <a:pt x="18" y="116"/>
                    <a:pt x="18" y="114"/>
                  </a:cubicBezTo>
                  <a:cubicBezTo>
                    <a:pt x="20" y="110"/>
                    <a:pt x="16" y="112"/>
                    <a:pt x="17" y="111"/>
                  </a:cubicBezTo>
                  <a:cubicBezTo>
                    <a:pt x="17" y="110"/>
                    <a:pt x="19" y="109"/>
                    <a:pt x="20" y="108"/>
                  </a:cubicBezTo>
                  <a:cubicBezTo>
                    <a:pt x="21" y="105"/>
                    <a:pt x="19" y="107"/>
                    <a:pt x="19" y="104"/>
                  </a:cubicBezTo>
                  <a:cubicBezTo>
                    <a:pt x="19" y="103"/>
                    <a:pt x="21" y="103"/>
                    <a:pt x="21" y="102"/>
                  </a:cubicBezTo>
                  <a:cubicBezTo>
                    <a:pt x="21" y="100"/>
                    <a:pt x="19" y="98"/>
                    <a:pt x="18" y="96"/>
                  </a:cubicBezTo>
                  <a:cubicBezTo>
                    <a:pt x="18" y="95"/>
                    <a:pt x="19" y="91"/>
                    <a:pt x="18" y="90"/>
                  </a:cubicBezTo>
                  <a:cubicBezTo>
                    <a:pt x="17" y="90"/>
                    <a:pt x="17" y="90"/>
                    <a:pt x="17" y="90"/>
                  </a:cubicBezTo>
                  <a:cubicBezTo>
                    <a:pt x="17" y="90"/>
                    <a:pt x="16" y="87"/>
                    <a:pt x="16" y="87"/>
                  </a:cubicBezTo>
                  <a:cubicBezTo>
                    <a:pt x="15" y="88"/>
                    <a:pt x="16" y="94"/>
                    <a:pt x="14" y="91"/>
                  </a:cubicBezTo>
                  <a:cubicBezTo>
                    <a:pt x="12" y="89"/>
                    <a:pt x="12" y="89"/>
                    <a:pt x="13" y="88"/>
                  </a:cubicBezTo>
                  <a:cubicBezTo>
                    <a:pt x="13" y="87"/>
                    <a:pt x="10" y="82"/>
                    <a:pt x="10" y="81"/>
                  </a:cubicBezTo>
                  <a:cubicBezTo>
                    <a:pt x="10" y="81"/>
                    <a:pt x="9" y="74"/>
                    <a:pt x="8" y="75"/>
                  </a:cubicBezTo>
                  <a:cubicBezTo>
                    <a:pt x="4" y="77"/>
                    <a:pt x="6" y="82"/>
                    <a:pt x="3" y="85"/>
                  </a:cubicBezTo>
                  <a:cubicBezTo>
                    <a:pt x="3" y="85"/>
                    <a:pt x="3" y="81"/>
                    <a:pt x="3" y="80"/>
                  </a:cubicBezTo>
                  <a:cubicBezTo>
                    <a:pt x="6" y="71"/>
                    <a:pt x="9" y="59"/>
                    <a:pt x="15" y="50"/>
                  </a:cubicBezTo>
                  <a:cubicBezTo>
                    <a:pt x="18" y="43"/>
                    <a:pt x="22" y="46"/>
                    <a:pt x="25" y="43"/>
                  </a:cubicBezTo>
                  <a:cubicBezTo>
                    <a:pt x="26" y="42"/>
                    <a:pt x="26" y="40"/>
                    <a:pt x="27" y="38"/>
                  </a:cubicBezTo>
                  <a:cubicBezTo>
                    <a:pt x="27" y="38"/>
                    <a:pt x="28" y="38"/>
                    <a:pt x="29" y="37"/>
                  </a:cubicBezTo>
                  <a:cubicBezTo>
                    <a:pt x="30" y="35"/>
                    <a:pt x="31" y="31"/>
                    <a:pt x="32" y="29"/>
                  </a:cubicBezTo>
                  <a:cubicBezTo>
                    <a:pt x="32" y="28"/>
                    <a:pt x="35" y="27"/>
                    <a:pt x="36" y="26"/>
                  </a:cubicBezTo>
                  <a:cubicBezTo>
                    <a:pt x="37" y="22"/>
                    <a:pt x="36" y="25"/>
                    <a:pt x="35" y="23"/>
                  </a:cubicBezTo>
                  <a:cubicBezTo>
                    <a:pt x="34" y="23"/>
                    <a:pt x="36" y="22"/>
                    <a:pt x="36" y="22"/>
                  </a:cubicBezTo>
                  <a:cubicBezTo>
                    <a:pt x="38" y="20"/>
                    <a:pt x="50" y="4"/>
                    <a:pt x="50" y="3"/>
                  </a:cubicBezTo>
                  <a:cubicBezTo>
                    <a:pt x="49" y="0"/>
                    <a:pt x="46" y="6"/>
                    <a:pt x="44" y="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2" name="Google Shape;282;p2"/>
            <p:cNvSpPr/>
            <p:nvPr/>
          </p:nvSpPr>
          <p:spPr>
            <a:xfrm>
              <a:off x="4685501" y="2968235"/>
              <a:ext cx="93444" cy="119962"/>
            </a:xfrm>
            <a:custGeom>
              <a:rect b="b" l="l" r="r" t="t"/>
              <a:pathLst>
                <a:path extrusionOk="0" h="69" w="54">
                  <a:moveTo>
                    <a:pt x="1" y="68"/>
                  </a:moveTo>
                  <a:cubicBezTo>
                    <a:pt x="1" y="69"/>
                    <a:pt x="0" y="69"/>
                    <a:pt x="0" y="69"/>
                  </a:cubicBezTo>
                  <a:cubicBezTo>
                    <a:pt x="4" y="64"/>
                    <a:pt x="6" y="63"/>
                    <a:pt x="11" y="60"/>
                  </a:cubicBezTo>
                  <a:cubicBezTo>
                    <a:pt x="15" y="57"/>
                    <a:pt x="19" y="51"/>
                    <a:pt x="24" y="48"/>
                  </a:cubicBezTo>
                  <a:cubicBezTo>
                    <a:pt x="26" y="46"/>
                    <a:pt x="29" y="46"/>
                    <a:pt x="31" y="43"/>
                  </a:cubicBezTo>
                  <a:cubicBezTo>
                    <a:pt x="35" y="38"/>
                    <a:pt x="33" y="31"/>
                    <a:pt x="36" y="26"/>
                  </a:cubicBezTo>
                  <a:cubicBezTo>
                    <a:pt x="40" y="20"/>
                    <a:pt x="43" y="15"/>
                    <a:pt x="47" y="10"/>
                  </a:cubicBezTo>
                  <a:cubicBezTo>
                    <a:pt x="48" y="8"/>
                    <a:pt x="48" y="5"/>
                    <a:pt x="49" y="4"/>
                  </a:cubicBezTo>
                  <a:cubicBezTo>
                    <a:pt x="51" y="2"/>
                    <a:pt x="52" y="1"/>
                    <a:pt x="54"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3" name="Google Shape;283;p2"/>
            <p:cNvSpPr/>
            <p:nvPr/>
          </p:nvSpPr>
          <p:spPr>
            <a:xfrm>
              <a:off x="4778946" y="2786398"/>
              <a:ext cx="228559" cy="181837"/>
            </a:xfrm>
            <a:custGeom>
              <a:rect b="b" l="l" r="r" t="t"/>
              <a:pathLst>
                <a:path extrusionOk="0" h="105" w="132">
                  <a:moveTo>
                    <a:pt x="0" y="105"/>
                  </a:moveTo>
                  <a:cubicBezTo>
                    <a:pt x="6" y="101"/>
                    <a:pt x="14" y="100"/>
                    <a:pt x="20" y="95"/>
                  </a:cubicBezTo>
                  <a:cubicBezTo>
                    <a:pt x="23" y="92"/>
                    <a:pt x="24" y="87"/>
                    <a:pt x="26" y="83"/>
                  </a:cubicBezTo>
                  <a:cubicBezTo>
                    <a:pt x="28" y="80"/>
                    <a:pt x="33" y="71"/>
                    <a:pt x="35" y="70"/>
                  </a:cubicBezTo>
                  <a:cubicBezTo>
                    <a:pt x="35" y="69"/>
                    <a:pt x="37" y="69"/>
                    <a:pt x="38" y="68"/>
                  </a:cubicBezTo>
                  <a:cubicBezTo>
                    <a:pt x="39" y="67"/>
                    <a:pt x="39" y="65"/>
                    <a:pt x="40" y="64"/>
                  </a:cubicBezTo>
                  <a:cubicBezTo>
                    <a:pt x="44" y="62"/>
                    <a:pt x="57" y="63"/>
                    <a:pt x="62" y="61"/>
                  </a:cubicBezTo>
                  <a:cubicBezTo>
                    <a:pt x="66" y="60"/>
                    <a:pt x="72" y="59"/>
                    <a:pt x="76" y="57"/>
                  </a:cubicBezTo>
                  <a:cubicBezTo>
                    <a:pt x="81" y="55"/>
                    <a:pt x="85" y="49"/>
                    <a:pt x="89" y="46"/>
                  </a:cubicBezTo>
                  <a:cubicBezTo>
                    <a:pt x="93" y="42"/>
                    <a:pt x="101" y="42"/>
                    <a:pt x="106" y="37"/>
                  </a:cubicBezTo>
                  <a:cubicBezTo>
                    <a:pt x="112" y="31"/>
                    <a:pt x="118" y="25"/>
                    <a:pt x="124" y="18"/>
                  </a:cubicBezTo>
                  <a:cubicBezTo>
                    <a:pt x="127" y="15"/>
                    <a:pt x="132" y="9"/>
                    <a:pt x="132" y="4"/>
                  </a:cubicBezTo>
                  <a:cubicBezTo>
                    <a:pt x="132" y="3"/>
                    <a:pt x="130" y="1"/>
                    <a:pt x="129"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4" name="Google Shape;284;p2"/>
            <p:cNvSpPr/>
            <p:nvPr/>
          </p:nvSpPr>
          <p:spPr>
            <a:xfrm>
              <a:off x="4998667" y="2724523"/>
              <a:ext cx="31569" cy="61876"/>
            </a:xfrm>
            <a:custGeom>
              <a:rect b="b" l="l" r="r" t="t"/>
              <a:pathLst>
                <a:path extrusionOk="0" h="36" w="18">
                  <a:moveTo>
                    <a:pt x="2" y="36"/>
                  </a:moveTo>
                  <a:cubicBezTo>
                    <a:pt x="1" y="34"/>
                    <a:pt x="0" y="33"/>
                    <a:pt x="0" y="32"/>
                  </a:cubicBezTo>
                  <a:cubicBezTo>
                    <a:pt x="3" y="27"/>
                    <a:pt x="4" y="22"/>
                    <a:pt x="6" y="16"/>
                  </a:cubicBezTo>
                  <a:cubicBezTo>
                    <a:pt x="6" y="15"/>
                    <a:pt x="5" y="14"/>
                    <a:pt x="5" y="13"/>
                  </a:cubicBezTo>
                  <a:cubicBezTo>
                    <a:pt x="6" y="9"/>
                    <a:pt x="13" y="4"/>
                    <a:pt x="18" y="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5" name="Google Shape;285;p2"/>
            <p:cNvSpPr/>
            <p:nvPr/>
          </p:nvSpPr>
          <p:spPr>
            <a:xfrm>
              <a:off x="5030236" y="2557839"/>
              <a:ext cx="209617" cy="166684"/>
            </a:xfrm>
            <a:custGeom>
              <a:rect b="b" l="l" r="r" t="t"/>
              <a:pathLst>
                <a:path extrusionOk="0" h="96" w="121">
                  <a:moveTo>
                    <a:pt x="0" y="96"/>
                  </a:moveTo>
                  <a:cubicBezTo>
                    <a:pt x="1" y="72"/>
                    <a:pt x="26" y="64"/>
                    <a:pt x="43" y="60"/>
                  </a:cubicBezTo>
                  <a:cubicBezTo>
                    <a:pt x="68" y="52"/>
                    <a:pt x="89" y="31"/>
                    <a:pt x="97" y="6"/>
                  </a:cubicBezTo>
                  <a:cubicBezTo>
                    <a:pt x="97" y="6"/>
                    <a:pt x="121" y="0"/>
                    <a:pt x="112" y="1"/>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6" name="Google Shape;286;p2"/>
            <p:cNvSpPr/>
            <p:nvPr/>
          </p:nvSpPr>
          <p:spPr>
            <a:xfrm>
              <a:off x="5813144" y="2650020"/>
              <a:ext cx="53036" cy="55561"/>
            </a:xfrm>
            <a:custGeom>
              <a:rect b="b" l="l" r="r" t="t"/>
              <a:pathLst>
                <a:path extrusionOk="0" h="32" w="30">
                  <a:moveTo>
                    <a:pt x="14" y="0"/>
                  </a:moveTo>
                  <a:cubicBezTo>
                    <a:pt x="7" y="3"/>
                    <a:pt x="0" y="7"/>
                    <a:pt x="2" y="13"/>
                  </a:cubicBezTo>
                  <a:cubicBezTo>
                    <a:pt x="3" y="16"/>
                    <a:pt x="8" y="22"/>
                    <a:pt x="11" y="23"/>
                  </a:cubicBezTo>
                  <a:cubicBezTo>
                    <a:pt x="13" y="23"/>
                    <a:pt x="16" y="20"/>
                    <a:pt x="17" y="21"/>
                  </a:cubicBezTo>
                  <a:cubicBezTo>
                    <a:pt x="18" y="23"/>
                    <a:pt x="13" y="28"/>
                    <a:pt x="17" y="27"/>
                  </a:cubicBezTo>
                  <a:cubicBezTo>
                    <a:pt x="22" y="27"/>
                    <a:pt x="21" y="21"/>
                    <a:pt x="25" y="24"/>
                  </a:cubicBezTo>
                  <a:cubicBezTo>
                    <a:pt x="27" y="25"/>
                    <a:pt x="25" y="28"/>
                    <a:pt x="25" y="30"/>
                  </a:cubicBezTo>
                  <a:cubicBezTo>
                    <a:pt x="26" y="32"/>
                    <a:pt x="30" y="31"/>
                    <a:pt x="29" y="32"/>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7" name="Google Shape;287;p2"/>
            <p:cNvSpPr/>
            <p:nvPr/>
          </p:nvSpPr>
          <p:spPr>
            <a:xfrm>
              <a:off x="5858602" y="2705582"/>
              <a:ext cx="935702" cy="143954"/>
            </a:xfrm>
            <a:custGeom>
              <a:rect b="b" l="l" r="r" t="t"/>
              <a:pathLst>
                <a:path extrusionOk="0" h="83" w="540">
                  <a:moveTo>
                    <a:pt x="3" y="0"/>
                  </a:moveTo>
                  <a:cubicBezTo>
                    <a:pt x="2" y="0"/>
                    <a:pt x="1" y="0"/>
                    <a:pt x="0" y="0"/>
                  </a:cubicBezTo>
                  <a:cubicBezTo>
                    <a:pt x="1" y="2"/>
                    <a:pt x="3" y="3"/>
                    <a:pt x="7" y="2"/>
                  </a:cubicBezTo>
                  <a:cubicBezTo>
                    <a:pt x="6" y="2"/>
                    <a:pt x="5" y="1"/>
                    <a:pt x="4" y="1"/>
                  </a:cubicBezTo>
                  <a:cubicBezTo>
                    <a:pt x="26" y="16"/>
                    <a:pt x="51" y="8"/>
                    <a:pt x="76" y="16"/>
                  </a:cubicBezTo>
                  <a:cubicBezTo>
                    <a:pt x="96" y="25"/>
                    <a:pt x="96" y="45"/>
                    <a:pt x="113" y="50"/>
                  </a:cubicBezTo>
                  <a:cubicBezTo>
                    <a:pt x="138" y="62"/>
                    <a:pt x="159" y="62"/>
                    <a:pt x="179" y="79"/>
                  </a:cubicBezTo>
                  <a:cubicBezTo>
                    <a:pt x="188" y="83"/>
                    <a:pt x="200" y="79"/>
                    <a:pt x="208" y="66"/>
                  </a:cubicBezTo>
                  <a:cubicBezTo>
                    <a:pt x="213" y="58"/>
                    <a:pt x="200" y="45"/>
                    <a:pt x="204" y="37"/>
                  </a:cubicBezTo>
                  <a:cubicBezTo>
                    <a:pt x="217" y="12"/>
                    <a:pt x="258" y="0"/>
                    <a:pt x="279" y="19"/>
                  </a:cubicBezTo>
                  <a:cubicBezTo>
                    <a:pt x="281" y="24"/>
                    <a:pt x="278" y="26"/>
                    <a:pt x="284" y="31"/>
                  </a:cubicBezTo>
                  <a:cubicBezTo>
                    <a:pt x="284" y="31"/>
                    <a:pt x="284" y="30"/>
                    <a:pt x="284" y="30"/>
                  </a:cubicBezTo>
                  <a:cubicBezTo>
                    <a:pt x="296" y="37"/>
                    <a:pt x="312" y="25"/>
                    <a:pt x="325" y="37"/>
                  </a:cubicBezTo>
                  <a:cubicBezTo>
                    <a:pt x="325" y="41"/>
                    <a:pt x="329" y="45"/>
                    <a:pt x="329" y="45"/>
                  </a:cubicBezTo>
                  <a:cubicBezTo>
                    <a:pt x="350" y="45"/>
                    <a:pt x="370" y="50"/>
                    <a:pt x="392" y="53"/>
                  </a:cubicBezTo>
                  <a:cubicBezTo>
                    <a:pt x="394" y="61"/>
                    <a:pt x="388" y="57"/>
                    <a:pt x="392" y="53"/>
                  </a:cubicBezTo>
                  <a:cubicBezTo>
                    <a:pt x="412" y="66"/>
                    <a:pt x="433" y="62"/>
                    <a:pt x="450" y="51"/>
                  </a:cubicBezTo>
                  <a:cubicBezTo>
                    <a:pt x="450" y="51"/>
                    <a:pt x="448" y="52"/>
                    <a:pt x="447" y="51"/>
                  </a:cubicBezTo>
                  <a:cubicBezTo>
                    <a:pt x="452" y="45"/>
                    <a:pt x="454" y="45"/>
                    <a:pt x="465" y="43"/>
                  </a:cubicBezTo>
                  <a:cubicBezTo>
                    <a:pt x="462" y="44"/>
                    <a:pt x="459" y="46"/>
                    <a:pt x="456" y="48"/>
                  </a:cubicBezTo>
                  <a:cubicBezTo>
                    <a:pt x="459" y="47"/>
                    <a:pt x="475" y="45"/>
                    <a:pt x="466" y="43"/>
                  </a:cubicBezTo>
                  <a:cubicBezTo>
                    <a:pt x="478" y="41"/>
                    <a:pt x="487" y="45"/>
                    <a:pt x="495" y="50"/>
                  </a:cubicBezTo>
                  <a:cubicBezTo>
                    <a:pt x="492" y="48"/>
                    <a:pt x="489" y="45"/>
                    <a:pt x="487" y="43"/>
                  </a:cubicBezTo>
                  <a:cubicBezTo>
                    <a:pt x="486" y="47"/>
                    <a:pt x="486" y="47"/>
                    <a:pt x="485" y="50"/>
                  </a:cubicBezTo>
                  <a:cubicBezTo>
                    <a:pt x="487" y="51"/>
                    <a:pt x="487" y="52"/>
                    <a:pt x="489" y="52"/>
                  </a:cubicBezTo>
                  <a:cubicBezTo>
                    <a:pt x="491" y="52"/>
                    <a:pt x="498" y="60"/>
                    <a:pt x="498" y="50"/>
                  </a:cubicBezTo>
                  <a:cubicBezTo>
                    <a:pt x="497" y="50"/>
                    <a:pt x="497" y="51"/>
                    <a:pt x="497" y="52"/>
                  </a:cubicBezTo>
                  <a:cubicBezTo>
                    <a:pt x="498" y="51"/>
                    <a:pt x="498" y="51"/>
                    <a:pt x="498" y="50"/>
                  </a:cubicBezTo>
                  <a:cubicBezTo>
                    <a:pt x="502" y="55"/>
                    <a:pt x="507" y="57"/>
                    <a:pt x="513" y="52"/>
                  </a:cubicBezTo>
                  <a:cubicBezTo>
                    <a:pt x="510" y="53"/>
                    <a:pt x="508" y="55"/>
                    <a:pt x="506" y="55"/>
                  </a:cubicBezTo>
                  <a:cubicBezTo>
                    <a:pt x="510" y="55"/>
                    <a:pt x="513" y="54"/>
                    <a:pt x="516" y="53"/>
                  </a:cubicBezTo>
                  <a:cubicBezTo>
                    <a:pt x="515" y="53"/>
                    <a:pt x="514" y="54"/>
                    <a:pt x="513" y="54"/>
                  </a:cubicBezTo>
                  <a:cubicBezTo>
                    <a:pt x="514" y="53"/>
                    <a:pt x="516" y="52"/>
                    <a:pt x="517" y="51"/>
                  </a:cubicBezTo>
                  <a:cubicBezTo>
                    <a:pt x="517" y="56"/>
                    <a:pt x="535" y="52"/>
                    <a:pt x="540" y="4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8" name="Google Shape;288;p2"/>
            <p:cNvSpPr/>
            <p:nvPr/>
          </p:nvSpPr>
          <p:spPr>
            <a:xfrm>
              <a:off x="6716015" y="2849537"/>
              <a:ext cx="347258" cy="579605"/>
            </a:xfrm>
            <a:custGeom>
              <a:rect b="b" l="l" r="r" t="t"/>
              <a:pathLst>
                <a:path extrusionOk="0" h="335" w="200">
                  <a:moveTo>
                    <a:pt x="69" y="17"/>
                  </a:moveTo>
                  <a:cubicBezTo>
                    <a:pt x="65" y="26"/>
                    <a:pt x="59" y="38"/>
                    <a:pt x="59" y="48"/>
                  </a:cubicBezTo>
                  <a:cubicBezTo>
                    <a:pt x="59" y="52"/>
                    <a:pt x="59" y="64"/>
                    <a:pt x="53" y="55"/>
                  </a:cubicBezTo>
                  <a:cubicBezTo>
                    <a:pt x="54" y="56"/>
                    <a:pt x="56" y="57"/>
                    <a:pt x="57" y="57"/>
                  </a:cubicBezTo>
                  <a:cubicBezTo>
                    <a:pt x="36" y="45"/>
                    <a:pt x="20" y="23"/>
                    <a:pt x="12" y="0"/>
                  </a:cubicBezTo>
                  <a:cubicBezTo>
                    <a:pt x="7" y="5"/>
                    <a:pt x="12" y="7"/>
                    <a:pt x="12" y="0"/>
                  </a:cubicBezTo>
                  <a:cubicBezTo>
                    <a:pt x="0" y="24"/>
                    <a:pt x="33" y="38"/>
                    <a:pt x="41" y="56"/>
                  </a:cubicBezTo>
                  <a:cubicBezTo>
                    <a:pt x="40" y="56"/>
                    <a:pt x="39" y="56"/>
                    <a:pt x="38" y="56"/>
                  </a:cubicBezTo>
                  <a:cubicBezTo>
                    <a:pt x="46" y="75"/>
                    <a:pt x="54" y="91"/>
                    <a:pt x="66" y="108"/>
                  </a:cubicBezTo>
                  <a:cubicBezTo>
                    <a:pt x="70" y="116"/>
                    <a:pt x="70" y="120"/>
                    <a:pt x="75" y="128"/>
                  </a:cubicBezTo>
                  <a:cubicBezTo>
                    <a:pt x="83" y="141"/>
                    <a:pt x="100" y="141"/>
                    <a:pt x="105" y="157"/>
                  </a:cubicBezTo>
                  <a:cubicBezTo>
                    <a:pt x="103" y="155"/>
                    <a:pt x="101" y="154"/>
                    <a:pt x="99" y="152"/>
                  </a:cubicBezTo>
                  <a:cubicBezTo>
                    <a:pt x="101" y="153"/>
                    <a:pt x="103" y="155"/>
                    <a:pt x="105" y="157"/>
                  </a:cubicBezTo>
                  <a:cubicBezTo>
                    <a:pt x="93" y="148"/>
                    <a:pt x="101" y="178"/>
                    <a:pt x="104" y="182"/>
                  </a:cubicBezTo>
                  <a:cubicBezTo>
                    <a:pt x="108" y="190"/>
                    <a:pt x="117" y="193"/>
                    <a:pt x="124" y="198"/>
                  </a:cubicBezTo>
                  <a:cubicBezTo>
                    <a:pt x="134" y="207"/>
                    <a:pt x="143" y="219"/>
                    <a:pt x="147" y="232"/>
                  </a:cubicBezTo>
                  <a:cubicBezTo>
                    <a:pt x="146" y="230"/>
                    <a:pt x="145" y="229"/>
                    <a:pt x="144" y="227"/>
                  </a:cubicBezTo>
                  <a:cubicBezTo>
                    <a:pt x="145" y="253"/>
                    <a:pt x="153" y="286"/>
                    <a:pt x="178" y="299"/>
                  </a:cubicBezTo>
                  <a:cubicBezTo>
                    <a:pt x="178" y="299"/>
                    <a:pt x="178" y="303"/>
                    <a:pt x="177" y="306"/>
                  </a:cubicBezTo>
                  <a:cubicBezTo>
                    <a:pt x="180" y="306"/>
                    <a:pt x="183" y="305"/>
                    <a:pt x="185" y="303"/>
                  </a:cubicBezTo>
                  <a:cubicBezTo>
                    <a:pt x="183" y="303"/>
                    <a:pt x="180" y="304"/>
                    <a:pt x="177" y="306"/>
                  </a:cubicBezTo>
                  <a:cubicBezTo>
                    <a:pt x="192" y="304"/>
                    <a:pt x="197" y="326"/>
                    <a:pt x="200" y="33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89" name="Google Shape;289;p2"/>
            <p:cNvSpPr/>
            <p:nvPr/>
          </p:nvSpPr>
          <p:spPr>
            <a:xfrm>
              <a:off x="7063273" y="3429141"/>
              <a:ext cx="20204" cy="60612"/>
            </a:xfrm>
            <a:custGeom>
              <a:rect b="b" l="l" r="r" t="t"/>
              <a:pathLst>
                <a:path extrusionOk="0" h="35" w="12">
                  <a:moveTo>
                    <a:pt x="0" y="0"/>
                  </a:moveTo>
                  <a:cubicBezTo>
                    <a:pt x="2" y="4"/>
                    <a:pt x="3" y="8"/>
                    <a:pt x="5" y="11"/>
                  </a:cubicBezTo>
                  <a:cubicBezTo>
                    <a:pt x="5" y="12"/>
                    <a:pt x="5" y="12"/>
                    <a:pt x="5" y="13"/>
                  </a:cubicBezTo>
                  <a:cubicBezTo>
                    <a:pt x="5" y="13"/>
                    <a:pt x="4" y="13"/>
                    <a:pt x="4" y="13"/>
                  </a:cubicBezTo>
                  <a:cubicBezTo>
                    <a:pt x="3" y="17"/>
                    <a:pt x="5" y="14"/>
                    <a:pt x="5" y="16"/>
                  </a:cubicBezTo>
                  <a:cubicBezTo>
                    <a:pt x="7" y="20"/>
                    <a:pt x="7" y="25"/>
                    <a:pt x="9" y="30"/>
                  </a:cubicBezTo>
                  <a:cubicBezTo>
                    <a:pt x="9" y="32"/>
                    <a:pt x="11" y="33"/>
                    <a:pt x="12" y="35"/>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0" name="Google Shape;290;p2"/>
            <p:cNvSpPr/>
            <p:nvPr/>
          </p:nvSpPr>
          <p:spPr>
            <a:xfrm>
              <a:off x="7083476" y="3489753"/>
              <a:ext cx="27781" cy="35357"/>
            </a:xfrm>
            <a:custGeom>
              <a:rect b="b" l="l" r="r" t="t"/>
              <a:pathLst>
                <a:path extrusionOk="0" h="20" w="16">
                  <a:moveTo>
                    <a:pt x="0" y="0"/>
                  </a:moveTo>
                  <a:cubicBezTo>
                    <a:pt x="1" y="0"/>
                    <a:pt x="1" y="1"/>
                    <a:pt x="2" y="1"/>
                  </a:cubicBezTo>
                  <a:cubicBezTo>
                    <a:pt x="3" y="3"/>
                    <a:pt x="1" y="7"/>
                    <a:pt x="3" y="7"/>
                  </a:cubicBezTo>
                  <a:cubicBezTo>
                    <a:pt x="4" y="8"/>
                    <a:pt x="5" y="6"/>
                    <a:pt x="6" y="8"/>
                  </a:cubicBezTo>
                  <a:cubicBezTo>
                    <a:pt x="7" y="10"/>
                    <a:pt x="10" y="18"/>
                    <a:pt x="10" y="19"/>
                  </a:cubicBezTo>
                  <a:cubicBezTo>
                    <a:pt x="10" y="19"/>
                    <a:pt x="10" y="19"/>
                    <a:pt x="11" y="19"/>
                  </a:cubicBezTo>
                  <a:cubicBezTo>
                    <a:pt x="16" y="20"/>
                    <a:pt x="10" y="11"/>
                    <a:pt x="10" y="11"/>
                  </a:cubicBezTo>
                  <a:cubicBezTo>
                    <a:pt x="11" y="8"/>
                    <a:pt x="11" y="9"/>
                    <a:pt x="12" y="8"/>
                  </a:cubicBezTo>
                  <a:cubicBezTo>
                    <a:pt x="13" y="8"/>
                    <a:pt x="13" y="7"/>
                    <a:pt x="13" y="7"/>
                  </a:cubicBezTo>
                  <a:cubicBezTo>
                    <a:pt x="14" y="7"/>
                    <a:pt x="16" y="10"/>
                    <a:pt x="16" y="10"/>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1" name="Google Shape;291;p2"/>
            <p:cNvSpPr/>
            <p:nvPr/>
          </p:nvSpPr>
          <p:spPr>
            <a:xfrm>
              <a:off x="7111257" y="3507433"/>
              <a:ext cx="142692" cy="119962"/>
            </a:xfrm>
            <a:custGeom>
              <a:rect b="b" l="l" r="r" t="t"/>
              <a:pathLst>
                <a:path extrusionOk="0" h="69" w="82">
                  <a:moveTo>
                    <a:pt x="0" y="0"/>
                  </a:moveTo>
                  <a:cubicBezTo>
                    <a:pt x="1" y="1"/>
                    <a:pt x="3" y="1"/>
                    <a:pt x="3" y="2"/>
                  </a:cubicBezTo>
                  <a:cubicBezTo>
                    <a:pt x="3" y="3"/>
                    <a:pt x="1" y="4"/>
                    <a:pt x="1" y="4"/>
                  </a:cubicBezTo>
                  <a:cubicBezTo>
                    <a:pt x="1" y="5"/>
                    <a:pt x="5" y="11"/>
                    <a:pt x="5" y="12"/>
                  </a:cubicBezTo>
                  <a:cubicBezTo>
                    <a:pt x="9" y="13"/>
                    <a:pt x="13" y="11"/>
                    <a:pt x="14" y="10"/>
                  </a:cubicBezTo>
                  <a:cubicBezTo>
                    <a:pt x="15" y="10"/>
                    <a:pt x="16" y="11"/>
                    <a:pt x="18" y="14"/>
                  </a:cubicBezTo>
                  <a:cubicBezTo>
                    <a:pt x="22" y="18"/>
                    <a:pt x="20" y="11"/>
                    <a:pt x="20" y="17"/>
                  </a:cubicBezTo>
                  <a:cubicBezTo>
                    <a:pt x="20" y="17"/>
                    <a:pt x="20" y="17"/>
                    <a:pt x="20" y="17"/>
                  </a:cubicBezTo>
                  <a:cubicBezTo>
                    <a:pt x="21" y="18"/>
                    <a:pt x="21" y="18"/>
                    <a:pt x="21" y="18"/>
                  </a:cubicBezTo>
                  <a:cubicBezTo>
                    <a:pt x="27" y="18"/>
                    <a:pt x="32" y="19"/>
                    <a:pt x="35" y="24"/>
                  </a:cubicBezTo>
                  <a:cubicBezTo>
                    <a:pt x="39" y="29"/>
                    <a:pt x="42" y="34"/>
                    <a:pt x="46" y="38"/>
                  </a:cubicBezTo>
                  <a:cubicBezTo>
                    <a:pt x="47" y="39"/>
                    <a:pt x="52" y="39"/>
                    <a:pt x="53" y="40"/>
                  </a:cubicBezTo>
                  <a:cubicBezTo>
                    <a:pt x="57" y="42"/>
                    <a:pt x="56" y="48"/>
                    <a:pt x="62" y="48"/>
                  </a:cubicBezTo>
                  <a:cubicBezTo>
                    <a:pt x="65" y="47"/>
                    <a:pt x="61" y="60"/>
                    <a:pt x="69" y="57"/>
                  </a:cubicBezTo>
                  <a:cubicBezTo>
                    <a:pt x="70" y="57"/>
                    <a:pt x="69" y="57"/>
                    <a:pt x="69" y="58"/>
                  </a:cubicBezTo>
                  <a:cubicBezTo>
                    <a:pt x="70" y="59"/>
                    <a:pt x="74" y="61"/>
                    <a:pt x="75" y="62"/>
                  </a:cubicBezTo>
                  <a:cubicBezTo>
                    <a:pt x="75" y="63"/>
                    <a:pt x="76" y="67"/>
                    <a:pt x="77" y="67"/>
                  </a:cubicBezTo>
                  <a:cubicBezTo>
                    <a:pt x="79" y="67"/>
                    <a:pt x="78" y="69"/>
                    <a:pt x="80" y="69"/>
                  </a:cubicBezTo>
                  <a:cubicBezTo>
                    <a:pt x="82" y="69"/>
                    <a:pt x="81" y="65"/>
                    <a:pt x="82" y="6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2" name="Google Shape;292;p2"/>
            <p:cNvSpPr/>
            <p:nvPr/>
          </p:nvSpPr>
          <p:spPr>
            <a:xfrm>
              <a:off x="7253949" y="3622341"/>
              <a:ext cx="26518" cy="50510"/>
            </a:xfrm>
            <a:custGeom>
              <a:rect b="b" l="l" r="r" t="t"/>
              <a:pathLst>
                <a:path extrusionOk="0" h="29" w="15">
                  <a:moveTo>
                    <a:pt x="0" y="0"/>
                  </a:moveTo>
                  <a:cubicBezTo>
                    <a:pt x="4" y="2"/>
                    <a:pt x="10" y="14"/>
                    <a:pt x="12" y="17"/>
                  </a:cubicBezTo>
                  <a:cubicBezTo>
                    <a:pt x="15" y="24"/>
                    <a:pt x="9" y="23"/>
                    <a:pt x="6" y="25"/>
                  </a:cubicBezTo>
                  <a:cubicBezTo>
                    <a:pt x="5" y="26"/>
                    <a:pt x="5" y="28"/>
                    <a:pt x="3" y="2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3" name="Google Shape;293;p2"/>
            <p:cNvSpPr/>
            <p:nvPr/>
          </p:nvSpPr>
          <p:spPr>
            <a:xfrm>
              <a:off x="7235008" y="3655174"/>
              <a:ext cx="401556" cy="290434"/>
            </a:xfrm>
            <a:custGeom>
              <a:rect b="b" l="l" r="r" t="t"/>
              <a:pathLst>
                <a:path extrusionOk="0" h="168" w="232">
                  <a:moveTo>
                    <a:pt x="14" y="10"/>
                  </a:moveTo>
                  <a:cubicBezTo>
                    <a:pt x="12" y="11"/>
                    <a:pt x="9" y="11"/>
                    <a:pt x="7" y="12"/>
                  </a:cubicBezTo>
                  <a:cubicBezTo>
                    <a:pt x="6" y="12"/>
                    <a:pt x="6" y="16"/>
                    <a:pt x="5" y="16"/>
                  </a:cubicBezTo>
                  <a:cubicBezTo>
                    <a:pt x="3" y="17"/>
                    <a:pt x="0" y="15"/>
                    <a:pt x="1" y="18"/>
                  </a:cubicBezTo>
                  <a:cubicBezTo>
                    <a:pt x="3" y="22"/>
                    <a:pt x="6" y="16"/>
                    <a:pt x="8" y="16"/>
                  </a:cubicBezTo>
                  <a:cubicBezTo>
                    <a:pt x="12" y="15"/>
                    <a:pt x="14" y="16"/>
                    <a:pt x="17" y="15"/>
                  </a:cubicBezTo>
                  <a:cubicBezTo>
                    <a:pt x="17" y="14"/>
                    <a:pt x="17" y="16"/>
                    <a:pt x="17" y="16"/>
                  </a:cubicBezTo>
                  <a:cubicBezTo>
                    <a:pt x="17" y="16"/>
                    <a:pt x="20" y="19"/>
                    <a:pt x="20" y="19"/>
                  </a:cubicBezTo>
                  <a:cubicBezTo>
                    <a:pt x="20" y="19"/>
                    <a:pt x="21" y="19"/>
                    <a:pt x="21" y="19"/>
                  </a:cubicBezTo>
                  <a:cubicBezTo>
                    <a:pt x="21" y="19"/>
                    <a:pt x="26" y="21"/>
                    <a:pt x="26" y="21"/>
                  </a:cubicBezTo>
                  <a:cubicBezTo>
                    <a:pt x="27" y="23"/>
                    <a:pt x="26" y="24"/>
                    <a:pt x="27" y="25"/>
                  </a:cubicBezTo>
                  <a:cubicBezTo>
                    <a:pt x="30" y="30"/>
                    <a:pt x="44" y="47"/>
                    <a:pt x="51" y="47"/>
                  </a:cubicBezTo>
                  <a:cubicBezTo>
                    <a:pt x="54" y="47"/>
                    <a:pt x="57" y="46"/>
                    <a:pt x="60" y="46"/>
                  </a:cubicBezTo>
                  <a:cubicBezTo>
                    <a:pt x="66" y="45"/>
                    <a:pt x="65" y="47"/>
                    <a:pt x="71" y="44"/>
                  </a:cubicBezTo>
                  <a:cubicBezTo>
                    <a:pt x="72" y="43"/>
                    <a:pt x="74" y="40"/>
                    <a:pt x="75" y="40"/>
                  </a:cubicBezTo>
                  <a:cubicBezTo>
                    <a:pt x="75" y="40"/>
                    <a:pt x="76" y="40"/>
                    <a:pt x="77" y="40"/>
                  </a:cubicBezTo>
                  <a:cubicBezTo>
                    <a:pt x="77" y="40"/>
                    <a:pt x="78" y="40"/>
                    <a:pt x="78" y="40"/>
                  </a:cubicBezTo>
                  <a:cubicBezTo>
                    <a:pt x="81" y="39"/>
                    <a:pt x="83" y="35"/>
                    <a:pt x="86" y="34"/>
                  </a:cubicBezTo>
                  <a:cubicBezTo>
                    <a:pt x="87" y="33"/>
                    <a:pt x="87" y="35"/>
                    <a:pt x="88" y="35"/>
                  </a:cubicBezTo>
                  <a:cubicBezTo>
                    <a:pt x="88" y="36"/>
                    <a:pt x="89" y="35"/>
                    <a:pt x="89" y="35"/>
                  </a:cubicBezTo>
                  <a:cubicBezTo>
                    <a:pt x="91" y="36"/>
                    <a:pt x="91" y="36"/>
                    <a:pt x="91" y="36"/>
                  </a:cubicBezTo>
                  <a:cubicBezTo>
                    <a:pt x="94" y="37"/>
                    <a:pt x="96" y="36"/>
                    <a:pt x="98" y="36"/>
                  </a:cubicBezTo>
                  <a:cubicBezTo>
                    <a:pt x="100" y="37"/>
                    <a:pt x="101" y="39"/>
                    <a:pt x="103" y="39"/>
                  </a:cubicBezTo>
                  <a:cubicBezTo>
                    <a:pt x="113" y="37"/>
                    <a:pt x="118" y="27"/>
                    <a:pt x="127" y="24"/>
                  </a:cubicBezTo>
                  <a:cubicBezTo>
                    <a:pt x="130" y="23"/>
                    <a:pt x="132" y="27"/>
                    <a:pt x="135" y="27"/>
                  </a:cubicBezTo>
                  <a:cubicBezTo>
                    <a:pt x="143" y="26"/>
                    <a:pt x="148" y="23"/>
                    <a:pt x="155" y="20"/>
                  </a:cubicBezTo>
                  <a:cubicBezTo>
                    <a:pt x="159" y="18"/>
                    <a:pt x="163" y="22"/>
                    <a:pt x="167" y="22"/>
                  </a:cubicBezTo>
                  <a:cubicBezTo>
                    <a:pt x="173" y="20"/>
                    <a:pt x="177" y="19"/>
                    <a:pt x="182" y="16"/>
                  </a:cubicBezTo>
                  <a:cubicBezTo>
                    <a:pt x="182" y="16"/>
                    <a:pt x="196" y="13"/>
                    <a:pt x="199" y="12"/>
                  </a:cubicBezTo>
                  <a:cubicBezTo>
                    <a:pt x="204" y="9"/>
                    <a:pt x="204" y="3"/>
                    <a:pt x="208" y="1"/>
                  </a:cubicBezTo>
                  <a:cubicBezTo>
                    <a:pt x="210" y="0"/>
                    <a:pt x="224" y="3"/>
                    <a:pt x="224" y="4"/>
                  </a:cubicBezTo>
                  <a:cubicBezTo>
                    <a:pt x="225" y="5"/>
                    <a:pt x="220" y="15"/>
                    <a:pt x="220" y="18"/>
                  </a:cubicBezTo>
                  <a:cubicBezTo>
                    <a:pt x="221" y="22"/>
                    <a:pt x="221" y="21"/>
                    <a:pt x="223" y="23"/>
                  </a:cubicBezTo>
                  <a:cubicBezTo>
                    <a:pt x="222" y="26"/>
                    <a:pt x="222" y="26"/>
                    <a:pt x="222" y="26"/>
                  </a:cubicBezTo>
                  <a:cubicBezTo>
                    <a:pt x="222" y="29"/>
                    <a:pt x="222" y="32"/>
                    <a:pt x="223" y="35"/>
                  </a:cubicBezTo>
                  <a:cubicBezTo>
                    <a:pt x="223" y="35"/>
                    <a:pt x="224" y="38"/>
                    <a:pt x="224" y="38"/>
                  </a:cubicBezTo>
                  <a:cubicBezTo>
                    <a:pt x="224" y="39"/>
                    <a:pt x="220" y="42"/>
                    <a:pt x="221" y="43"/>
                  </a:cubicBezTo>
                  <a:cubicBezTo>
                    <a:pt x="221" y="43"/>
                    <a:pt x="222" y="43"/>
                    <a:pt x="223" y="43"/>
                  </a:cubicBezTo>
                  <a:cubicBezTo>
                    <a:pt x="226" y="42"/>
                    <a:pt x="225" y="44"/>
                    <a:pt x="225" y="41"/>
                  </a:cubicBezTo>
                  <a:cubicBezTo>
                    <a:pt x="225" y="41"/>
                    <a:pt x="225" y="40"/>
                    <a:pt x="225" y="40"/>
                  </a:cubicBezTo>
                  <a:cubicBezTo>
                    <a:pt x="225" y="40"/>
                    <a:pt x="231" y="42"/>
                    <a:pt x="231" y="42"/>
                  </a:cubicBezTo>
                  <a:cubicBezTo>
                    <a:pt x="232" y="46"/>
                    <a:pt x="220" y="40"/>
                    <a:pt x="218" y="46"/>
                  </a:cubicBezTo>
                  <a:cubicBezTo>
                    <a:pt x="218" y="47"/>
                    <a:pt x="218" y="47"/>
                    <a:pt x="218" y="48"/>
                  </a:cubicBezTo>
                  <a:cubicBezTo>
                    <a:pt x="218" y="50"/>
                    <a:pt x="218" y="53"/>
                    <a:pt x="218" y="55"/>
                  </a:cubicBezTo>
                  <a:cubicBezTo>
                    <a:pt x="218" y="59"/>
                    <a:pt x="216" y="63"/>
                    <a:pt x="217" y="67"/>
                  </a:cubicBezTo>
                  <a:cubicBezTo>
                    <a:pt x="217" y="68"/>
                    <a:pt x="218" y="69"/>
                    <a:pt x="218" y="70"/>
                  </a:cubicBezTo>
                  <a:cubicBezTo>
                    <a:pt x="219" y="73"/>
                    <a:pt x="214" y="74"/>
                    <a:pt x="213" y="76"/>
                  </a:cubicBezTo>
                  <a:cubicBezTo>
                    <a:pt x="213" y="78"/>
                    <a:pt x="214" y="79"/>
                    <a:pt x="213" y="81"/>
                  </a:cubicBezTo>
                  <a:cubicBezTo>
                    <a:pt x="212" y="83"/>
                    <a:pt x="209" y="84"/>
                    <a:pt x="209" y="86"/>
                  </a:cubicBezTo>
                  <a:cubicBezTo>
                    <a:pt x="206" y="93"/>
                    <a:pt x="204" y="99"/>
                    <a:pt x="202" y="105"/>
                  </a:cubicBezTo>
                  <a:cubicBezTo>
                    <a:pt x="200" y="108"/>
                    <a:pt x="196" y="109"/>
                    <a:pt x="195" y="112"/>
                  </a:cubicBezTo>
                  <a:cubicBezTo>
                    <a:pt x="193" y="115"/>
                    <a:pt x="195" y="116"/>
                    <a:pt x="195" y="118"/>
                  </a:cubicBezTo>
                  <a:cubicBezTo>
                    <a:pt x="190" y="130"/>
                    <a:pt x="178" y="142"/>
                    <a:pt x="177" y="154"/>
                  </a:cubicBezTo>
                  <a:cubicBezTo>
                    <a:pt x="177" y="157"/>
                    <a:pt x="178" y="159"/>
                    <a:pt x="177" y="162"/>
                  </a:cubicBezTo>
                  <a:cubicBezTo>
                    <a:pt x="176" y="164"/>
                    <a:pt x="175" y="166"/>
                    <a:pt x="174" y="168"/>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4" name="Google Shape;294;p2"/>
            <p:cNvSpPr/>
            <p:nvPr/>
          </p:nvSpPr>
          <p:spPr>
            <a:xfrm>
              <a:off x="7498925" y="3945606"/>
              <a:ext cx="37883" cy="63138"/>
            </a:xfrm>
            <a:custGeom>
              <a:rect b="b" l="l" r="r" t="t"/>
              <a:pathLst>
                <a:path extrusionOk="0" h="36" w="22">
                  <a:moveTo>
                    <a:pt x="22" y="0"/>
                  </a:moveTo>
                  <a:cubicBezTo>
                    <a:pt x="18" y="9"/>
                    <a:pt x="12" y="16"/>
                    <a:pt x="7" y="24"/>
                  </a:cubicBezTo>
                  <a:cubicBezTo>
                    <a:pt x="4" y="28"/>
                    <a:pt x="2" y="32"/>
                    <a:pt x="0" y="36"/>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5" name="Google Shape;295;p2"/>
            <p:cNvSpPr/>
            <p:nvPr/>
          </p:nvSpPr>
          <p:spPr>
            <a:xfrm>
              <a:off x="7006451" y="4008745"/>
              <a:ext cx="492475" cy="1034197"/>
            </a:xfrm>
            <a:custGeom>
              <a:rect b="b" l="l" r="r" t="t"/>
              <a:pathLst>
                <a:path extrusionOk="0" h="597" w="284">
                  <a:moveTo>
                    <a:pt x="284" y="0"/>
                  </a:moveTo>
                  <a:cubicBezTo>
                    <a:pt x="284" y="1"/>
                    <a:pt x="284" y="2"/>
                    <a:pt x="283" y="3"/>
                  </a:cubicBezTo>
                  <a:cubicBezTo>
                    <a:pt x="277" y="14"/>
                    <a:pt x="258" y="35"/>
                    <a:pt x="248" y="45"/>
                  </a:cubicBezTo>
                  <a:cubicBezTo>
                    <a:pt x="237" y="58"/>
                    <a:pt x="224" y="67"/>
                    <a:pt x="208" y="75"/>
                  </a:cubicBezTo>
                  <a:cubicBezTo>
                    <a:pt x="200" y="80"/>
                    <a:pt x="191" y="87"/>
                    <a:pt x="185" y="94"/>
                  </a:cubicBezTo>
                  <a:cubicBezTo>
                    <a:pt x="184" y="95"/>
                    <a:pt x="183" y="97"/>
                    <a:pt x="182" y="98"/>
                  </a:cubicBezTo>
                  <a:cubicBezTo>
                    <a:pt x="177" y="100"/>
                    <a:pt x="171" y="106"/>
                    <a:pt x="167" y="110"/>
                  </a:cubicBezTo>
                  <a:cubicBezTo>
                    <a:pt x="157" y="121"/>
                    <a:pt x="146" y="134"/>
                    <a:pt x="137" y="144"/>
                  </a:cubicBezTo>
                  <a:cubicBezTo>
                    <a:pt x="136" y="145"/>
                    <a:pt x="134" y="149"/>
                    <a:pt x="133" y="149"/>
                  </a:cubicBezTo>
                  <a:cubicBezTo>
                    <a:pt x="133" y="150"/>
                    <a:pt x="131" y="150"/>
                    <a:pt x="130" y="150"/>
                  </a:cubicBezTo>
                  <a:cubicBezTo>
                    <a:pt x="129" y="151"/>
                    <a:pt x="130" y="153"/>
                    <a:pt x="129" y="154"/>
                  </a:cubicBezTo>
                  <a:cubicBezTo>
                    <a:pt x="129" y="154"/>
                    <a:pt x="128" y="155"/>
                    <a:pt x="128" y="155"/>
                  </a:cubicBezTo>
                  <a:cubicBezTo>
                    <a:pt x="128" y="155"/>
                    <a:pt x="127" y="152"/>
                    <a:pt x="127" y="152"/>
                  </a:cubicBezTo>
                  <a:cubicBezTo>
                    <a:pt x="127" y="152"/>
                    <a:pt x="127" y="153"/>
                    <a:pt x="127" y="153"/>
                  </a:cubicBezTo>
                  <a:cubicBezTo>
                    <a:pt x="128" y="157"/>
                    <a:pt x="125" y="157"/>
                    <a:pt x="125" y="160"/>
                  </a:cubicBezTo>
                  <a:cubicBezTo>
                    <a:pt x="125" y="160"/>
                    <a:pt x="125" y="159"/>
                    <a:pt x="124" y="159"/>
                  </a:cubicBezTo>
                  <a:cubicBezTo>
                    <a:pt x="124" y="159"/>
                    <a:pt x="124" y="160"/>
                    <a:pt x="124" y="160"/>
                  </a:cubicBezTo>
                  <a:cubicBezTo>
                    <a:pt x="125" y="163"/>
                    <a:pt x="121" y="168"/>
                    <a:pt x="119" y="170"/>
                  </a:cubicBezTo>
                  <a:cubicBezTo>
                    <a:pt x="117" y="173"/>
                    <a:pt x="113" y="179"/>
                    <a:pt x="110" y="181"/>
                  </a:cubicBezTo>
                  <a:cubicBezTo>
                    <a:pt x="110" y="181"/>
                    <a:pt x="105" y="181"/>
                    <a:pt x="105" y="181"/>
                  </a:cubicBezTo>
                  <a:cubicBezTo>
                    <a:pt x="102" y="183"/>
                    <a:pt x="102" y="183"/>
                    <a:pt x="102" y="183"/>
                  </a:cubicBezTo>
                  <a:cubicBezTo>
                    <a:pt x="100" y="183"/>
                    <a:pt x="102" y="179"/>
                    <a:pt x="102" y="179"/>
                  </a:cubicBezTo>
                  <a:cubicBezTo>
                    <a:pt x="103" y="178"/>
                    <a:pt x="101" y="184"/>
                    <a:pt x="101" y="184"/>
                  </a:cubicBezTo>
                  <a:cubicBezTo>
                    <a:pt x="100" y="184"/>
                    <a:pt x="99" y="181"/>
                    <a:pt x="99" y="181"/>
                  </a:cubicBezTo>
                  <a:cubicBezTo>
                    <a:pt x="98" y="181"/>
                    <a:pt x="99" y="182"/>
                    <a:pt x="99" y="183"/>
                  </a:cubicBezTo>
                  <a:cubicBezTo>
                    <a:pt x="100" y="183"/>
                    <a:pt x="99" y="187"/>
                    <a:pt x="100" y="188"/>
                  </a:cubicBezTo>
                  <a:cubicBezTo>
                    <a:pt x="100" y="188"/>
                    <a:pt x="101" y="188"/>
                    <a:pt x="102" y="189"/>
                  </a:cubicBezTo>
                  <a:cubicBezTo>
                    <a:pt x="102" y="189"/>
                    <a:pt x="101" y="190"/>
                    <a:pt x="101" y="190"/>
                  </a:cubicBezTo>
                  <a:cubicBezTo>
                    <a:pt x="99" y="191"/>
                    <a:pt x="101" y="189"/>
                    <a:pt x="99" y="188"/>
                  </a:cubicBezTo>
                  <a:cubicBezTo>
                    <a:pt x="96" y="186"/>
                    <a:pt x="96" y="190"/>
                    <a:pt x="97" y="192"/>
                  </a:cubicBezTo>
                  <a:cubicBezTo>
                    <a:pt x="99" y="196"/>
                    <a:pt x="87" y="196"/>
                    <a:pt x="87" y="197"/>
                  </a:cubicBezTo>
                  <a:cubicBezTo>
                    <a:pt x="84" y="198"/>
                    <a:pt x="82" y="202"/>
                    <a:pt x="80" y="200"/>
                  </a:cubicBezTo>
                  <a:cubicBezTo>
                    <a:pt x="80" y="200"/>
                    <a:pt x="80" y="201"/>
                    <a:pt x="80" y="202"/>
                  </a:cubicBezTo>
                  <a:cubicBezTo>
                    <a:pt x="79" y="203"/>
                    <a:pt x="79" y="205"/>
                    <a:pt x="79" y="206"/>
                  </a:cubicBezTo>
                  <a:cubicBezTo>
                    <a:pt x="79" y="207"/>
                    <a:pt x="78" y="209"/>
                    <a:pt x="79" y="210"/>
                  </a:cubicBezTo>
                  <a:cubicBezTo>
                    <a:pt x="80" y="210"/>
                    <a:pt x="82" y="207"/>
                    <a:pt x="82" y="208"/>
                  </a:cubicBezTo>
                  <a:cubicBezTo>
                    <a:pt x="82" y="209"/>
                    <a:pt x="81" y="209"/>
                    <a:pt x="80" y="210"/>
                  </a:cubicBezTo>
                  <a:cubicBezTo>
                    <a:pt x="79" y="211"/>
                    <a:pt x="80" y="215"/>
                    <a:pt x="78" y="216"/>
                  </a:cubicBezTo>
                  <a:cubicBezTo>
                    <a:pt x="76" y="218"/>
                    <a:pt x="75" y="217"/>
                    <a:pt x="74" y="218"/>
                  </a:cubicBezTo>
                  <a:cubicBezTo>
                    <a:pt x="73" y="218"/>
                    <a:pt x="75" y="225"/>
                    <a:pt x="70" y="225"/>
                  </a:cubicBezTo>
                  <a:cubicBezTo>
                    <a:pt x="69" y="225"/>
                    <a:pt x="71" y="226"/>
                    <a:pt x="72" y="226"/>
                  </a:cubicBezTo>
                  <a:cubicBezTo>
                    <a:pt x="72" y="227"/>
                    <a:pt x="72" y="227"/>
                    <a:pt x="72" y="227"/>
                  </a:cubicBezTo>
                  <a:cubicBezTo>
                    <a:pt x="72" y="228"/>
                    <a:pt x="71" y="228"/>
                    <a:pt x="71" y="229"/>
                  </a:cubicBezTo>
                  <a:cubicBezTo>
                    <a:pt x="71" y="230"/>
                    <a:pt x="70" y="233"/>
                    <a:pt x="68" y="237"/>
                  </a:cubicBezTo>
                  <a:cubicBezTo>
                    <a:pt x="66" y="238"/>
                    <a:pt x="67" y="234"/>
                    <a:pt x="63" y="237"/>
                  </a:cubicBezTo>
                  <a:cubicBezTo>
                    <a:pt x="62" y="238"/>
                    <a:pt x="66" y="238"/>
                    <a:pt x="66" y="239"/>
                  </a:cubicBezTo>
                  <a:cubicBezTo>
                    <a:pt x="67" y="240"/>
                    <a:pt x="62" y="247"/>
                    <a:pt x="62" y="248"/>
                  </a:cubicBezTo>
                  <a:cubicBezTo>
                    <a:pt x="61" y="248"/>
                    <a:pt x="61" y="251"/>
                    <a:pt x="60" y="252"/>
                  </a:cubicBezTo>
                  <a:cubicBezTo>
                    <a:pt x="60" y="252"/>
                    <a:pt x="60" y="252"/>
                    <a:pt x="59" y="253"/>
                  </a:cubicBezTo>
                  <a:cubicBezTo>
                    <a:pt x="58" y="254"/>
                    <a:pt x="56" y="252"/>
                    <a:pt x="55" y="253"/>
                  </a:cubicBezTo>
                  <a:cubicBezTo>
                    <a:pt x="53" y="253"/>
                    <a:pt x="55" y="255"/>
                    <a:pt x="54" y="256"/>
                  </a:cubicBezTo>
                  <a:cubicBezTo>
                    <a:pt x="54" y="257"/>
                    <a:pt x="54" y="257"/>
                    <a:pt x="54" y="257"/>
                  </a:cubicBezTo>
                  <a:cubicBezTo>
                    <a:pt x="55" y="258"/>
                    <a:pt x="53" y="263"/>
                    <a:pt x="52" y="261"/>
                  </a:cubicBezTo>
                  <a:cubicBezTo>
                    <a:pt x="52" y="260"/>
                    <a:pt x="51" y="263"/>
                    <a:pt x="50" y="264"/>
                  </a:cubicBezTo>
                  <a:cubicBezTo>
                    <a:pt x="50" y="265"/>
                    <a:pt x="51" y="264"/>
                    <a:pt x="51" y="265"/>
                  </a:cubicBezTo>
                  <a:cubicBezTo>
                    <a:pt x="51" y="265"/>
                    <a:pt x="52" y="265"/>
                    <a:pt x="52" y="266"/>
                  </a:cubicBezTo>
                  <a:cubicBezTo>
                    <a:pt x="51" y="266"/>
                    <a:pt x="49" y="268"/>
                    <a:pt x="49" y="269"/>
                  </a:cubicBezTo>
                  <a:cubicBezTo>
                    <a:pt x="48" y="276"/>
                    <a:pt x="44" y="282"/>
                    <a:pt x="42" y="290"/>
                  </a:cubicBezTo>
                  <a:cubicBezTo>
                    <a:pt x="41" y="292"/>
                    <a:pt x="43" y="293"/>
                    <a:pt x="44" y="294"/>
                  </a:cubicBezTo>
                  <a:cubicBezTo>
                    <a:pt x="45" y="296"/>
                    <a:pt x="43" y="298"/>
                    <a:pt x="44" y="300"/>
                  </a:cubicBezTo>
                  <a:cubicBezTo>
                    <a:pt x="46" y="304"/>
                    <a:pt x="50" y="302"/>
                    <a:pt x="53" y="308"/>
                  </a:cubicBezTo>
                  <a:cubicBezTo>
                    <a:pt x="54" y="310"/>
                    <a:pt x="53" y="312"/>
                    <a:pt x="55" y="312"/>
                  </a:cubicBezTo>
                  <a:cubicBezTo>
                    <a:pt x="56" y="312"/>
                    <a:pt x="62" y="315"/>
                    <a:pt x="61" y="317"/>
                  </a:cubicBezTo>
                  <a:cubicBezTo>
                    <a:pt x="61" y="318"/>
                    <a:pt x="61" y="320"/>
                    <a:pt x="61" y="321"/>
                  </a:cubicBezTo>
                  <a:cubicBezTo>
                    <a:pt x="61" y="322"/>
                    <a:pt x="56" y="323"/>
                    <a:pt x="55" y="326"/>
                  </a:cubicBezTo>
                  <a:cubicBezTo>
                    <a:pt x="55" y="326"/>
                    <a:pt x="56" y="326"/>
                    <a:pt x="56" y="327"/>
                  </a:cubicBezTo>
                  <a:cubicBezTo>
                    <a:pt x="56" y="328"/>
                    <a:pt x="53" y="338"/>
                    <a:pt x="53" y="339"/>
                  </a:cubicBezTo>
                  <a:cubicBezTo>
                    <a:pt x="53" y="339"/>
                    <a:pt x="55" y="336"/>
                    <a:pt x="56" y="337"/>
                  </a:cubicBezTo>
                  <a:cubicBezTo>
                    <a:pt x="56" y="338"/>
                    <a:pt x="55" y="338"/>
                    <a:pt x="55" y="338"/>
                  </a:cubicBezTo>
                  <a:cubicBezTo>
                    <a:pt x="56" y="340"/>
                    <a:pt x="57" y="337"/>
                    <a:pt x="58" y="339"/>
                  </a:cubicBezTo>
                  <a:cubicBezTo>
                    <a:pt x="58" y="339"/>
                    <a:pt x="58" y="343"/>
                    <a:pt x="58" y="344"/>
                  </a:cubicBezTo>
                  <a:cubicBezTo>
                    <a:pt x="57" y="351"/>
                    <a:pt x="50" y="351"/>
                    <a:pt x="53" y="358"/>
                  </a:cubicBezTo>
                  <a:cubicBezTo>
                    <a:pt x="54" y="360"/>
                    <a:pt x="55" y="363"/>
                    <a:pt x="55" y="363"/>
                  </a:cubicBezTo>
                  <a:cubicBezTo>
                    <a:pt x="56" y="364"/>
                    <a:pt x="60" y="368"/>
                    <a:pt x="60" y="369"/>
                  </a:cubicBezTo>
                  <a:cubicBezTo>
                    <a:pt x="60" y="369"/>
                    <a:pt x="54" y="366"/>
                    <a:pt x="55" y="369"/>
                  </a:cubicBezTo>
                  <a:cubicBezTo>
                    <a:pt x="55" y="369"/>
                    <a:pt x="58" y="369"/>
                    <a:pt x="58" y="369"/>
                  </a:cubicBezTo>
                  <a:cubicBezTo>
                    <a:pt x="58" y="370"/>
                    <a:pt x="58" y="373"/>
                    <a:pt x="58" y="373"/>
                  </a:cubicBezTo>
                  <a:cubicBezTo>
                    <a:pt x="58" y="374"/>
                    <a:pt x="57" y="375"/>
                    <a:pt x="58" y="375"/>
                  </a:cubicBezTo>
                  <a:cubicBezTo>
                    <a:pt x="61" y="376"/>
                    <a:pt x="60" y="373"/>
                    <a:pt x="62" y="379"/>
                  </a:cubicBezTo>
                  <a:cubicBezTo>
                    <a:pt x="62" y="381"/>
                    <a:pt x="59" y="383"/>
                    <a:pt x="59" y="383"/>
                  </a:cubicBezTo>
                  <a:cubicBezTo>
                    <a:pt x="60" y="384"/>
                    <a:pt x="60" y="383"/>
                    <a:pt x="61" y="383"/>
                  </a:cubicBezTo>
                  <a:cubicBezTo>
                    <a:pt x="61" y="383"/>
                    <a:pt x="61" y="383"/>
                    <a:pt x="61" y="383"/>
                  </a:cubicBezTo>
                  <a:cubicBezTo>
                    <a:pt x="64" y="387"/>
                    <a:pt x="62" y="390"/>
                    <a:pt x="62" y="392"/>
                  </a:cubicBezTo>
                  <a:cubicBezTo>
                    <a:pt x="62" y="392"/>
                    <a:pt x="67" y="394"/>
                    <a:pt x="65" y="395"/>
                  </a:cubicBezTo>
                  <a:cubicBezTo>
                    <a:pt x="64" y="396"/>
                    <a:pt x="62" y="398"/>
                    <a:pt x="62" y="400"/>
                  </a:cubicBezTo>
                  <a:cubicBezTo>
                    <a:pt x="61" y="401"/>
                    <a:pt x="64" y="397"/>
                    <a:pt x="65" y="398"/>
                  </a:cubicBezTo>
                  <a:cubicBezTo>
                    <a:pt x="67" y="399"/>
                    <a:pt x="69" y="404"/>
                    <a:pt x="69" y="404"/>
                  </a:cubicBezTo>
                  <a:cubicBezTo>
                    <a:pt x="70" y="405"/>
                    <a:pt x="69" y="403"/>
                    <a:pt x="69" y="402"/>
                  </a:cubicBezTo>
                  <a:cubicBezTo>
                    <a:pt x="69" y="402"/>
                    <a:pt x="73" y="403"/>
                    <a:pt x="73" y="403"/>
                  </a:cubicBezTo>
                  <a:cubicBezTo>
                    <a:pt x="74" y="404"/>
                    <a:pt x="72" y="406"/>
                    <a:pt x="73" y="406"/>
                  </a:cubicBezTo>
                  <a:cubicBezTo>
                    <a:pt x="83" y="410"/>
                    <a:pt x="71" y="405"/>
                    <a:pt x="76" y="404"/>
                  </a:cubicBezTo>
                  <a:cubicBezTo>
                    <a:pt x="77" y="404"/>
                    <a:pt x="80" y="408"/>
                    <a:pt x="79" y="407"/>
                  </a:cubicBezTo>
                  <a:cubicBezTo>
                    <a:pt x="79" y="407"/>
                    <a:pt x="81" y="407"/>
                    <a:pt x="81" y="408"/>
                  </a:cubicBezTo>
                  <a:cubicBezTo>
                    <a:pt x="81" y="409"/>
                    <a:pt x="79" y="410"/>
                    <a:pt x="80" y="412"/>
                  </a:cubicBezTo>
                  <a:cubicBezTo>
                    <a:pt x="81" y="412"/>
                    <a:pt x="83" y="411"/>
                    <a:pt x="83" y="412"/>
                  </a:cubicBezTo>
                  <a:cubicBezTo>
                    <a:pt x="85" y="414"/>
                    <a:pt x="81" y="414"/>
                    <a:pt x="83" y="414"/>
                  </a:cubicBezTo>
                  <a:cubicBezTo>
                    <a:pt x="84" y="415"/>
                    <a:pt x="86" y="417"/>
                    <a:pt x="86" y="417"/>
                  </a:cubicBezTo>
                  <a:cubicBezTo>
                    <a:pt x="86" y="418"/>
                    <a:pt x="85" y="417"/>
                    <a:pt x="84" y="417"/>
                  </a:cubicBezTo>
                  <a:cubicBezTo>
                    <a:pt x="83" y="418"/>
                    <a:pt x="82" y="418"/>
                    <a:pt x="81" y="419"/>
                  </a:cubicBezTo>
                  <a:cubicBezTo>
                    <a:pt x="79" y="422"/>
                    <a:pt x="89" y="418"/>
                    <a:pt x="83" y="423"/>
                  </a:cubicBezTo>
                  <a:cubicBezTo>
                    <a:pt x="79" y="426"/>
                    <a:pt x="83" y="426"/>
                    <a:pt x="83" y="427"/>
                  </a:cubicBezTo>
                  <a:cubicBezTo>
                    <a:pt x="83" y="427"/>
                    <a:pt x="82" y="430"/>
                    <a:pt x="81" y="431"/>
                  </a:cubicBezTo>
                  <a:cubicBezTo>
                    <a:pt x="81" y="432"/>
                    <a:pt x="77" y="434"/>
                    <a:pt x="77" y="434"/>
                  </a:cubicBezTo>
                  <a:cubicBezTo>
                    <a:pt x="76" y="436"/>
                    <a:pt x="81" y="436"/>
                    <a:pt x="80" y="437"/>
                  </a:cubicBezTo>
                  <a:cubicBezTo>
                    <a:pt x="80" y="439"/>
                    <a:pt x="79" y="441"/>
                    <a:pt x="78" y="443"/>
                  </a:cubicBezTo>
                  <a:cubicBezTo>
                    <a:pt x="78" y="446"/>
                    <a:pt x="81" y="449"/>
                    <a:pt x="81" y="453"/>
                  </a:cubicBezTo>
                  <a:cubicBezTo>
                    <a:pt x="81" y="455"/>
                    <a:pt x="78" y="459"/>
                    <a:pt x="78" y="460"/>
                  </a:cubicBezTo>
                  <a:cubicBezTo>
                    <a:pt x="79" y="462"/>
                    <a:pt x="79" y="462"/>
                    <a:pt x="79" y="463"/>
                  </a:cubicBezTo>
                  <a:cubicBezTo>
                    <a:pt x="80" y="464"/>
                    <a:pt x="81" y="463"/>
                    <a:pt x="81" y="463"/>
                  </a:cubicBezTo>
                  <a:cubicBezTo>
                    <a:pt x="82" y="465"/>
                    <a:pt x="78" y="465"/>
                    <a:pt x="78" y="466"/>
                  </a:cubicBezTo>
                  <a:cubicBezTo>
                    <a:pt x="79" y="467"/>
                    <a:pt x="81" y="466"/>
                    <a:pt x="81" y="467"/>
                  </a:cubicBezTo>
                  <a:cubicBezTo>
                    <a:pt x="81" y="468"/>
                    <a:pt x="82" y="469"/>
                    <a:pt x="82" y="470"/>
                  </a:cubicBezTo>
                  <a:cubicBezTo>
                    <a:pt x="82" y="471"/>
                    <a:pt x="79" y="469"/>
                    <a:pt x="81" y="472"/>
                  </a:cubicBezTo>
                  <a:cubicBezTo>
                    <a:pt x="81" y="473"/>
                    <a:pt x="83" y="471"/>
                    <a:pt x="83" y="473"/>
                  </a:cubicBezTo>
                  <a:cubicBezTo>
                    <a:pt x="83" y="476"/>
                    <a:pt x="80" y="473"/>
                    <a:pt x="80" y="476"/>
                  </a:cubicBezTo>
                  <a:cubicBezTo>
                    <a:pt x="80" y="476"/>
                    <a:pt x="80" y="478"/>
                    <a:pt x="79" y="477"/>
                  </a:cubicBezTo>
                  <a:cubicBezTo>
                    <a:pt x="78" y="476"/>
                    <a:pt x="75" y="478"/>
                    <a:pt x="78" y="480"/>
                  </a:cubicBezTo>
                  <a:cubicBezTo>
                    <a:pt x="79" y="481"/>
                    <a:pt x="78" y="478"/>
                    <a:pt x="81" y="479"/>
                  </a:cubicBezTo>
                  <a:cubicBezTo>
                    <a:pt x="82" y="479"/>
                    <a:pt x="80" y="481"/>
                    <a:pt x="80" y="482"/>
                  </a:cubicBezTo>
                  <a:cubicBezTo>
                    <a:pt x="79" y="487"/>
                    <a:pt x="81" y="488"/>
                    <a:pt x="79" y="491"/>
                  </a:cubicBezTo>
                  <a:cubicBezTo>
                    <a:pt x="79" y="492"/>
                    <a:pt x="79" y="493"/>
                    <a:pt x="79" y="493"/>
                  </a:cubicBezTo>
                  <a:cubicBezTo>
                    <a:pt x="78" y="494"/>
                    <a:pt x="80" y="494"/>
                    <a:pt x="80" y="495"/>
                  </a:cubicBezTo>
                  <a:cubicBezTo>
                    <a:pt x="80" y="496"/>
                    <a:pt x="78" y="496"/>
                    <a:pt x="78" y="497"/>
                  </a:cubicBezTo>
                  <a:cubicBezTo>
                    <a:pt x="78" y="500"/>
                    <a:pt x="82" y="507"/>
                    <a:pt x="80" y="509"/>
                  </a:cubicBezTo>
                  <a:cubicBezTo>
                    <a:pt x="80" y="510"/>
                    <a:pt x="77" y="510"/>
                    <a:pt x="77" y="511"/>
                  </a:cubicBezTo>
                  <a:cubicBezTo>
                    <a:pt x="80" y="516"/>
                    <a:pt x="82" y="508"/>
                    <a:pt x="83" y="514"/>
                  </a:cubicBezTo>
                  <a:cubicBezTo>
                    <a:pt x="83" y="515"/>
                    <a:pt x="83" y="515"/>
                    <a:pt x="82" y="516"/>
                  </a:cubicBezTo>
                  <a:cubicBezTo>
                    <a:pt x="82" y="516"/>
                    <a:pt x="81" y="517"/>
                    <a:pt x="80" y="517"/>
                  </a:cubicBezTo>
                  <a:cubicBezTo>
                    <a:pt x="80" y="517"/>
                    <a:pt x="80" y="515"/>
                    <a:pt x="80" y="516"/>
                  </a:cubicBezTo>
                  <a:cubicBezTo>
                    <a:pt x="79" y="516"/>
                    <a:pt x="79" y="522"/>
                    <a:pt x="79" y="522"/>
                  </a:cubicBezTo>
                  <a:cubicBezTo>
                    <a:pt x="79" y="522"/>
                    <a:pt x="80" y="521"/>
                    <a:pt x="80" y="521"/>
                  </a:cubicBezTo>
                  <a:cubicBezTo>
                    <a:pt x="80" y="520"/>
                    <a:pt x="82" y="516"/>
                    <a:pt x="84" y="518"/>
                  </a:cubicBezTo>
                  <a:cubicBezTo>
                    <a:pt x="84" y="518"/>
                    <a:pt x="85" y="520"/>
                    <a:pt x="84" y="520"/>
                  </a:cubicBezTo>
                  <a:cubicBezTo>
                    <a:pt x="84" y="521"/>
                    <a:pt x="82" y="522"/>
                    <a:pt x="83" y="522"/>
                  </a:cubicBezTo>
                  <a:cubicBezTo>
                    <a:pt x="83" y="522"/>
                    <a:pt x="84" y="521"/>
                    <a:pt x="84" y="521"/>
                  </a:cubicBezTo>
                  <a:cubicBezTo>
                    <a:pt x="85" y="521"/>
                    <a:pt x="85" y="532"/>
                    <a:pt x="79" y="531"/>
                  </a:cubicBezTo>
                  <a:cubicBezTo>
                    <a:pt x="76" y="530"/>
                    <a:pt x="84" y="532"/>
                    <a:pt x="82" y="534"/>
                  </a:cubicBezTo>
                  <a:cubicBezTo>
                    <a:pt x="82" y="534"/>
                    <a:pt x="81" y="534"/>
                    <a:pt x="80" y="534"/>
                  </a:cubicBezTo>
                  <a:cubicBezTo>
                    <a:pt x="80" y="533"/>
                    <a:pt x="80" y="533"/>
                    <a:pt x="79" y="533"/>
                  </a:cubicBezTo>
                  <a:cubicBezTo>
                    <a:pt x="77" y="533"/>
                    <a:pt x="81" y="535"/>
                    <a:pt x="80" y="536"/>
                  </a:cubicBezTo>
                  <a:cubicBezTo>
                    <a:pt x="80" y="536"/>
                    <a:pt x="74" y="537"/>
                    <a:pt x="75" y="538"/>
                  </a:cubicBezTo>
                  <a:cubicBezTo>
                    <a:pt x="76" y="540"/>
                    <a:pt x="80" y="535"/>
                    <a:pt x="79" y="540"/>
                  </a:cubicBezTo>
                  <a:cubicBezTo>
                    <a:pt x="79" y="546"/>
                    <a:pt x="68" y="555"/>
                    <a:pt x="63" y="559"/>
                  </a:cubicBezTo>
                  <a:cubicBezTo>
                    <a:pt x="60" y="562"/>
                    <a:pt x="64" y="559"/>
                    <a:pt x="64" y="560"/>
                  </a:cubicBezTo>
                  <a:cubicBezTo>
                    <a:pt x="62" y="567"/>
                    <a:pt x="55" y="566"/>
                    <a:pt x="54" y="568"/>
                  </a:cubicBezTo>
                  <a:cubicBezTo>
                    <a:pt x="54" y="569"/>
                    <a:pt x="56" y="570"/>
                    <a:pt x="56" y="572"/>
                  </a:cubicBezTo>
                  <a:cubicBezTo>
                    <a:pt x="55" y="572"/>
                    <a:pt x="43" y="578"/>
                    <a:pt x="41" y="580"/>
                  </a:cubicBezTo>
                  <a:cubicBezTo>
                    <a:pt x="40" y="580"/>
                    <a:pt x="35" y="584"/>
                    <a:pt x="35" y="584"/>
                  </a:cubicBezTo>
                  <a:cubicBezTo>
                    <a:pt x="35" y="584"/>
                    <a:pt x="37" y="585"/>
                    <a:pt x="35" y="586"/>
                  </a:cubicBezTo>
                  <a:cubicBezTo>
                    <a:pt x="27" y="589"/>
                    <a:pt x="24" y="586"/>
                    <a:pt x="20" y="590"/>
                  </a:cubicBezTo>
                  <a:cubicBezTo>
                    <a:pt x="19" y="590"/>
                    <a:pt x="11" y="594"/>
                    <a:pt x="11" y="594"/>
                  </a:cubicBezTo>
                  <a:cubicBezTo>
                    <a:pt x="10" y="594"/>
                    <a:pt x="12" y="592"/>
                    <a:pt x="10" y="594"/>
                  </a:cubicBezTo>
                  <a:cubicBezTo>
                    <a:pt x="9" y="595"/>
                    <a:pt x="6" y="595"/>
                    <a:pt x="4" y="595"/>
                  </a:cubicBezTo>
                  <a:cubicBezTo>
                    <a:pt x="4" y="596"/>
                    <a:pt x="2" y="596"/>
                    <a:pt x="0" y="597"/>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96" name="Google Shape;296;p2"/>
            <p:cNvSpPr/>
            <p:nvPr/>
          </p:nvSpPr>
          <p:spPr>
            <a:xfrm>
              <a:off x="6923101" y="5042953"/>
              <a:ext cx="83342" cy="68189"/>
            </a:xfrm>
            <a:custGeom>
              <a:rect b="b" l="l" r="r" t="t"/>
              <a:pathLst>
                <a:path extrusionOk="0" h="39" w="48">
                  <a:moveTo>
                    <a:pt x="48" y="0"/>
                  </a:moveTo>
                  <a:cubicBezTo>
                    <a:pt x="43" y="3"/>
                    <a:pt x="34" y="7"/>
                    <a:pt x="33" y="9"/>
                  </a:cubicBezTo>
                  <a:cubicBezTo>
                    <a:pt x="33" y="10"/>
                    <a:pt x="29" y="14"/>
                    <a:pt x="28" y="15"/>
                  </a:cubicBezTo>
                  <a:cubicBezTo>
                    <a:pt x="26" y="16"/>
                    <a:pt x="26" y="11"/>
                    <a:pt x="24" y="11"/>
                  </a:cubicBezTo>
                  <a:cubicBezTo>
                    <a:pt x="24" y="11"/>
                    <a:pt x="23" y="12"/>
                    <a:pt x="23" y="12"/>
                  </a:cubicBezTo>
                  <a:cubicBezTo>
                    <a:pt x="25" y="12"/>
                    <a:pt x="29" y="19"/>
                    <a:pt x="25" y="20"/>
                  </a:cubicBezTo>
                  <a:cubicBezTo>
                    <a:pt x="24" y="20"/>
                    <a:pt x="24" y="19"/>
                    <a:pt x="24" y="20"/>
                  </a:cubicBezTo>
                  <a:cubicBezTo>
                    <a:pt x="24" y="22"/>
                    <a:pt x="13" y="28"/>
                    <a:pt x="11" y="33"/>
                  </a:cubicBezTo>
                  <a:cubicBezTo>
                    <a:pt x="11" y="33"/>
                    <a:pt x="11" y="34"/>
                    <a:pt x="11" y="34"/>
                  </a:cubicBezTo>
                  <a:cubicBezTo>
                    <a:pt x="11" y="34"/>
                    <a:pt x="11" y="34"/>
                    <a:pt x="11" y="34"/>
                  </a:cubicBezTo>
                  <a:cubicBezTo>
                    <a:pt x="11" y="34"/>
                    <a:pt x="9" y="35"/>
                    <a:pt x="8" y="35"/>
                  </a:cubicBezTo>
                  <a:cubicBezTo>
                    <a:pt x="8" y="35"/>
                    <a:pt x="8" y="32"/>
                    <a:pt x="7" y="33"/>
                  </a:cubicBezTo>
                  <a:cubicBezTo>
                    <a:pt x="6" y="34"/>
                    <a:pt x="8" y="38"/>
                    <a:pt x="8" y="38"/>
                  </a:cubicBezTo>
                  <a:cubicBezTo>
                    <a:pt x="7" y="38"/>
                    <a:pt x="7" y="38"/>
                    <a:pt x="6" y="38"/>
                  </a:cubicBezTo>
                  <a:cubicBezTo>
                    <a:pt x="6" y="38"/>
                    <a:pt x="5" y="38"/>
                    <a:pt x="4" y="38"/>
                  </a:cubicBezTo>
                  <a:cubicBezTo>
                    <a:pt x="3" y="37"/>
                    <a:pt x="5" y="35"/>
                    <a:pt x="4" y="35"/>
                  </a:cubicBezTo>
                  <a:cubicBezTo>
                    <a:pt x="3" y="35"/>
                    <a:pt x="2" y="38"/>
                    <a:pt x="2" y="38"/>
                  </a:cubicBezTo>
                  <a:cubicBezTo>
                    <a:pt x="1" y="39"/>
                    <a:pt x="1" y="39"/>
                    <a:pt x="0" y="39"/>
                  </a:cubicBezTo>
                </a:path>
              </a:pathLst>
            </a:custGeom>
            <a:solidFill>
              <a:srgbClr val="64A595"/>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grpSp>
      <p:pic>
        <p:nvPicPr>
          <p:cNvPr descr="A picture containing drawing&#10;&#10;Description automatically generated" id="297" name="Google Shape;297;p2"/>
          <p:cNvPicPr preferRelativeResize="0"/>
          <p:nvPr/>
        </p:nvPicPr>
        <p:blipFill rotWithShape="1">
          <a:blip r:embed="rId4">
            <a:alphaModFix/>
          </a:blip>
          <a:srcRect b="0" l="0" r="0" t="0"/>
          <a:stretch/>
        </p:blipFill>
        <p:spPr>
          <a:xfrm>
            <a:off x="6639042" y="1346143"/>
            <a:ext cx="843593" cy="924307"/>
          </a:xfrm>
          <a:prstGeom prst="rect">
            <a:avLst/>
          </a:prstGeom>
          <a:noFill/>
          <a:ln>
            <a:noFill/>
          </a:ln>
        </p:spPr>
      </p:pic>
      <p:pic>
        <p:nvPicPr>
          <p:cNvPr descr="A picture containing computer&#10;&#10;Description automatically generated" id="298" name="Google Shape;298;p2"/>
          <p:cNvPicPr preferRelativeResize="0"/>
          <p:nvPr/>
        </p:nvPicPr>
        <p:blipFill rotWithShape="1">
          <a:blip r:embed="rId5">
            <a:alphaModFix/>
          </a:blip>
          <a:srcRect b="0" l="0" r="0" t="0"/>
          <a:stretch/>
        </p:blipFill>
        <p:spPr>
          <a:xfrm>
            <a:off x="6372851" y="2743265"/>
            <a:ext cx="1369551" cy="1369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303" name="Shape 303"/>
        <p:cNvGrpSpPr/>
        <p:nvPr/>
      </p:nvGrpSpPr>
      <p:grpSpPr>
        <a:xfrm>
          <a:off x="0" y="0"/>
          <a:ext cx="0" cy="0"/>
          <a:chOff x="0" y="0"/>
          <a:chExt cx="0" cy="0"/>
        </a:xfrm>
      </p:grpSpPr>
      <p:sp>
        <p:nvSpPr>
          <p:cNvPr id="304" name="Google Shape;304;p3"/>
          <p:cNvSpPr txBox="1"/>
          <p:nvPr>
            <p:ph idx="1" type="body"/>
          </p:nvPr>
        </p:nvSpPr>
        <p:spPr>
          <a:xfrm>
            <a:off x="765178" y="317449"/>
            <a:ext cx="10664822" cy="5088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What We Do</a:t>
            </a:r>
            <a:endParaRPr/>
          </a:p>
        </p:txBody>
      </p:sp>
      <p:pic>
        <p:nvPicPr>
          <p:cNvPr descr="A group of people sitting at a table&#10;&#10;Description automatically generated" id="305" name="Google Shape;305;p3"/>
          <p:cNvPicPr preferRelativeResize="0"/>
          <p:nvPr/>
        </p:nvPicPr>
        <p:blipFill rotWithShape="1">
          <a:blip r:embed="rId3">
            <a:alphaModFix/>
          </a:blip>
          <a:srcRect b="0" l="0" r="0" t="0"/>
          <a:stretch/>
        </p:blipFill>
        <p:spPr>
          <a:xfrm>
            <a:off x="329250" y="1198712"/>
            <a:ext cx="2487983" cy="1978960"/>
          </a:xfrm>
          <a:prstGeom prst="rect">
            <a:avLst/>
          </a:prstGeom>
          <a:noFill/>
          <a:ln>
            <a:noFill/>
          </a:ln>
        </p:spPr>
      </p:pic>
      <p:pic>
        <p:nvPicPr>
          <p:cNvPr descr="A group of people posing for the camera&#10;&#10;Description automatically generated" id="306" name="Google Shape;306;p3"/>
          <p:cNvPicPr preferRelativeResize="0"/>
          <p:nvPr/>
        </p:nvPicPr>
        <p:blipFill rotWithShape="1">
          <a:blip r:embed="rId4">
            <a:alphaModFix/>
          </a:blip>
          <a:srcRect b="0" l="0" r="0" t="0"/>
          <a:stretch/>
        </p:blipFill>
        <p:spPr>
          <a:xfrm>
            <a:off x="987892" y="3826765"/>
            <a:ext cx="3728030" cy="2528817"/>
          </a:xfrm>
          <a:prstGeom prst="rect">
            <a:avLst/>
          </a:prstGeom>
          <a:noFill/>
          <a:ln>
            <a:noFill/>
          </a:ln>
        </p:spPr>
      </p:pic>
      <p:grpSp>
        <p:nvGrpSpPr>
          <p:cNvPr id="307" name="Google Shape;307;p3"/>
          <p:cNvGrpSpPr/>
          <p:nvPr/>
        </p:nvGrpSpPr>
        <p:grpSpPr>
          <a:xfrm>
            <a:off x="6321696" y="981447"/>
            <a:ext cx="2827376" cy="2674724"/>
            <a:chOff x="1071678" y="1882422"/>
            <a:chExt cx="5144665" cy="4658129"/>
          </a:xfrm>
        </p:grpSpPr>
        <p:pic>
          <p:nvPicPr>
            <p:cNvPr id="308" name="Google Shape;308;p3"/>
            <p:cNvPicPr preferRelativeResize="0"/>
            <p:nvPr/>
          </p:nvPicPr>
          <p:blipFill rotWithShape="1">
            <a:blip r:embed="rId5">
              <a:alphaModFix/>
            </a:blip>
            <a:srcRect b="0" l="0" r="0" t="0"/>
            <a:stretch/>
          </p:blipFill>
          <p:spPr>
            <a:xfrm>
              <a:off x="1071678" y="1882422"/>
              <a:ext cx="5144665" cy="4658129"/>
            </a:xfrm>
            <a:prstGeom prst="rect">
              <a:avLst/>
            </a:prstGeom>
            <a:noFill/>
            <a:ln>
              <a:noFill/>
            </a:ln>
          </p:spPr>
        </p:pic>
        <p:pic>
          <p:nvPicPr>
            <p:cNvPr descr="A screenshot of a cell phone&#10;&#10;Description automatically generated" id="309" name="Google Shape;309;p3"/>
            <p:cNvPicPr preferRelativeResize="0"/>
            <p:nvPr/>
          </p:nvPicPr>
          <p:blipFill rotWithShape="1">
            <a:blip r:embed="rId6">
              <a:alphaModFix/>
            </a:blip>
            <a:srcRect b="0" l="0" r="0" t="0"/>
            <a:stretch/>
          </p:blipFill>
          <p:spPr>
            <a:xfrm>
              <a:off x="1162153" y="2152598"/>
              <a:ext cx="2145139" cy="4023937"/>
            </a:xfrm>
            <a:prstGeom prst="rect">
              <a:avLst/>
            </a:prstGeom>
            <a:noFill/>
            <a:ln>
              <a:noFill/>
            </a:ln>
          </p:spPr>
        </p:pic>
      </p:grpSp>
      <p:pic>
        <p:nvPicPr>
          <p:cNvPr id="310" name="Google Shape;310;p3"/>
          <p:cNvPicPr preferRelativeResize="0"/>
          <p:nvPr/>
        </p:nvPicPr>
        <p:blipFill rotWithShape="1">
          <a:blip r:embed="rId7">
            <a:alphaModFix/>
          </a:blip>
          <a:srcRect b="0" l="0" r="0" t="0"/>
          <a:stretch/>
        </p:blipFill>
        <p:spPr>
          <a:xfrm>
            <a:off x="9458709" y="1136584"/>
            <a:ext cx="2430935" cy="2461268"/>
          </a:xfrm>
          <a:custGeom>
            <a:rect b="b" l="l" r="r" t="t"/>
            <a:pathLst>
              <a:path extrusionOk="0" h="3762955" w="3253289">
                <a:moveTo>
                  <a:pt x="0" y="0"/>
                </a:moveTo>
                <a:lnTo>
                  <a:pt x="3253289" y="0"/>
                </a:lnTo>
                <a:lnTo>
                  <a:pt x="3253289" y="3762955"/>
                </a:lnTo>
                <a:lnTo>
                  <a:pt x="0" y="3762955"/>
                </a:lnTo>
                <a:close/>
              </a:path>
            </a:pathLst>
          </a:custGeom>
          <a:noFill/>
          <a:ln>
            <a:noFill/>
          </a:ln>
        </p:spPr>
      </p:pic>
      <p:cxnSp>
        <p:nvCxnSpPr>
          <p:cNvPr id="311" name="Google Shape;311;p3"/>
          <p:cNvCxnSpPr/>
          <p:nvPr/>
        </p:nvCxnSpPr>
        <p:spPr>
          <a:xfrm>
            <a:off x="6096000" y="950670"/>
            <a:ext cx="0" cy="5411001"/>
          </a:xfrm>
          <a:prstGeom prst="straightConnector1">
            <a:avLst/>
          </a:prstGeom>
          <a:noFill/>
          <a:ln cap="flat" cmpd="sng" w="9525">
            <a:solidFill>
              <a:schemeClr val="lt1"/>
            </a:solidFill>
            <a:prstDash val="solid"/>
            <a:miter lim="800000"/>
            <a:headEnd len="sm" w="sm" type="none"/>
            <a:tailEnd len="sm" w="sm" type="none"/>
          </a:ln>
        </p:spPr>
      </p:cxnSp>
      <p:pic>
        <p:nvPicPr>
          <p:cNvPr descr="A group of people posing for the camera&#10;&#10;Description automatically generated" id="312" name="Google Shape;312;p3"/>
          <p:cNvPicPr preferRelativeResize="0"/>
          <p:nvPr/>
        </p:nvPicPr>
        <p:blipFill rotWithShape="1">
          <a:blip r:embed="rId8">
            <a:alphaModFix/>
          </a:blip>
          <a:srcRect b="0" l="0" r="0" t="0"/>
          <a:stretch/>
        </p:blipFill>
        <p:spPr>
          <a:xfrm>
            <a:off x="7529302" y="3752989"/>
            <a:ext cx="3239540" cy="2611828"/>
          </a:xfrm>
          <a:prstGeom prst="rect">
            <a:avLst/>
          </a:prstGeom>
          <a:noFill/>
          <a:ln>
            <a:noFill/>
          </a:ln>
        </p:spPr>
      </p:pic>
      <p:pic>
        <p:nvPicPr>
          <p:cNvPr descr="A group of people around each other&#10;&#10;Description automatically generated" id="313" name="Google Shape;313;p3"/>
          <p:cNvPicPr preferRelativeResize="0"/>
          <p:nvPr/>
        </p:nvPicPr>
        <p:blipFill rotWithShape="1">
          <a:blip r:embed="rId9">
            <a:alphaModFix/>
          </a:blip>
          <a:srcRect b="0" l="0" r="0" t="0"/>
          <a:stretch/>
        </p:blipFill>
        <p:spPr>
          <a:xfrm>
            <a:off x="3150285" y="1184853"/>
            <a:ext cx="2487984" cy="20066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317" name="Shape 317"/>
        <p:cNvGrpSpPr/>
        <p:nvPr/>
      </p:nvGrpSpPr>
      <p:grpSpPr>
        <a:xfrm>
          <a:off x="0" y="0"/>
          <a:ext cx="0" cy="0"/>
          <a:chOff x="0" y="0"/>
          <a:chExt cx="0" cy="0"/>
        </a:xfrm>
      </p:grpSpPr>
      <p:sp>
        <p:nvSpPr>
          <p:cNvPr id="318" name="Google Shape;318;p4"/>
          <p:cNvSpPr/>
          <p:nvPr/>
        </p:nvSpPr>
        <p:spPr>
          <a:xfrm>
            <a:off x="399508" y="1145275"/>
            <a:ext cx="11792492" cy="898176"/>
          </a:xfrm>
          <a:prstGeom prst="rightArrow">
            <a:avLst>
              <a:gd fmla="val 50000" name="adj1"/>
              <a:gd fmla="val 50000" name="adj2"/>
            </a:avLst>
          </a:prstGeom>
          <a:solidFill>
            <a:srgbClr val="EBE4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319" name="Google Shape;319;p4"/>
          <p:cNvSpPr txBox="1"/>
          <p:nvPr>
            <p:ph type="title"/>
          </p:nvPr>
        </p:nvSpPr>
        <p:spPr>
          <a:xfrm>
            <a:off x="838200" y="82897"/>
            <a:ext cx="10515600" cy="89817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GB">
                <a:solidFill>
                  <a:schemeClr val="lt1"/>
                </a:solidFill>
              </a:rPr>
              <a:t>Lalela’s Product</a:t>
            </a:r>
            <a:endParaRPr>
              <a:solidFill>
                <a:schemeClr val="lt1"/>
              </a:solidFill>
            </a:endParaRPr>
          </a:p>
        </p:txBody>
      </p:sp>
      <p:sp>
        <p:nvSpPr>
          <p:cNvPr id="320" name="Google Shape;320;p4"/>
          <p:cNvSpPr txBox="1"/>
          <p:nvPr/>
        </p:nvSpPr>
        <p:spPr>
          <a:xfrm>
            <a:off x="2912833" y="1415907"/>
            <a:ext cx="1365480" cy="369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Roboto"/>
              <a:buNone/>
            </a:pPr>
            <a:r>
              <a:rPr lang="en-GB" sz="2000">
                <a:solidFill>
                  <a:schemeClr val="dk1"/>
                </a:solidFill>
                <a:latin typeface="Roboto"/>
                <a:ea typeface="Roboto"/>
                <a:cs typeface="Roboto"/>
                <a:sym typeface="Roboto"/>
              </a:rPr>
              <a:t>Open App</a:t>
            </a:r>
            <a:endParaRPr sz="2000">
              <a:solidFill>
                <a:schemeClr val="dk1"/>
              </a:solidFill>
              <a:latin typeface="Roboto"/>
              <a:ea typeface="Roboto"/>
              <a:cs typeface="Roboto"/>
              <a:sym typeface="Roboto"/>
            </a:endParaRPr>
          </a:p>
        </p:txBody>
      </p:sp>
      <p:sp>
        <p:nvSpPr>
          <p:cNvPr id="321" name="Google Shape;321;p4"/>
          <p:cNvSpPr txBox="1"/>
          <p:nvPr/>
        </p:nvSpPr>
        <p:spPr>
          <a:xfrm>
            <a:off x="4536177" y="1409705"/>
            <a:ext cx="1722412" cy="369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Roboto"/>
              <a:buNone/>
            </a:pPr>
            <a:r>
              <a:rPr lang="en-GB" sz="2000">
                <a:solidFill>
                  <a:schemeClr val="dk1"/>
                </a:solidFill>
                <a:latin typeface="Roboto"/>
                <a:ea typeface="Roboto"/>
                <a:cs typeface="Roboto"/>
                <a:sym typeface="Roboto"/>
              </a:rPr>
              <a:t>Test Hearing</a:t>
            </a:r>
            <a:endParaRPr sz="2000">
              <a:solidFill>
                <a:schemeClr val="dk1"/>
              </a:solidFill>
              <a:latin typeface="Roboto"/>
              <a:ea typeface="Roboto"/>
              <a:cs typeface="Roboto"/>
              <a:sym typeface="Roboto"/>
            </a:endParaRPr>
          </a:p>
        </p:txBody>
      </p:sp>
      <p:sp>
        <p:nvSpPr>
          <p:cNvPr id="322" name="Google Shape;322;p4"/>
          <p:cNvSpPr txBox="1"/>
          <p:nvPr/>
        </p:nvSpPr>
        <p:spPr>
          <a:xfrm>
            <a:off x="660067" y="1415907"/>
            <a:ext cx="1156083" cy="369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Roboto"/>
              <a:buNone/>
            </a:pPr>
            <a:r>
              <a:rPr lang="en-GB" sz="2000">
                <a:solidFill>
                  <a:schemeClr val="dk1"/>
                </a:solidFill>
                <a:latin typeface="Roboto"/>
                <a:ea typeface="Roboto"/>
                <a:cs typeface="Roboto"/>
                <a:sym typeface="Roboto"/>
              </a:rPr>
              <a:t>Device</a:t>
            </a:r>
            <a:endParaRPr sz="2000">
              <a:solidFill>
                <a:schemeClr val="dk1"/>
              </a:solidFill>
              <a:latin typeface="Roboto"/>
              <a:ea typeface="Roboto"/>
              <a:cs typeface="Roboto"/>
              <a:sym typeface="Roboto"/>
            </a:endParaRPr>
          </a:p>
        </p:txBody>
      </p:sp>
      <p:sp>
        <p:nvSpPr>
          <p:cNvPr id="323" name="Google Shape;323;p4"/>
          <p:cNvSpPr txBox="1"/>
          <p:nvPr/>
        </p:nvSpPr>
        <p:spPr>
          <a:xfrm>
            <a:off x="7752698" y="1409705"/>
            <a:ext cx="1076475" cy="369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Roboto"/>
              <a:buNone/>
            </a:pPr>
            <a:r>
              <a:rPr lang="en-GB" sz="2000">
                <a:solidFill>
                  <a:schemeClr val="dk1"/>
                </a:solidFill>
                <a:latin typeface="Roboto"/>
                <a:ea typeface="Roboto"/>
                <a:cs typeface="Roboto"/>
                <a:sym typeface="Roboto"/>
              </a:rPr>
              <a:t>Results</a:t>
            </a:r>
            <a:endParaRPr sz="2000">
              <a:solidFill>
                <a:schemeClr val="dk1"/>
              </a:solidFill>
              <a:latin typeface="Roboto"/>
              <a:ea typeface="Roboto"/>
              <a:cs typeface="Roboto"/>
              <a:sym typeface="Roboto"/>
            </a:endParaRPr>
          </a:p>
        </p:txBody>
      </p:sp>
      <p:sp>
        <p:nvSpPr>
          <p:cNvPr id="324" name="Google Shape;324;p4"/>
          <p:cNvSpPr txBox="1"/>
          <p:nvPr/>
        </p:nvSpPr>
        <p:spPr>
          <a:xfrm>
            <a:off x="10542560" y="1409706"/>
            <a:ext cx="811240" cy="369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Roboto"/>
              <a:buNone/>
            </a:pPr>
            <a:r>
              <a:rPr lang="en-GB" sz="2000">
                <a:solidFill>
                  <a:schemeClr val="dk1"/>
                </a:solidFill>
                <a:latin typeface="Roboto"/>
                <a:ea typeface="Roboto"/>
                <a:cs typeface="Roboto"/>
                <a:sym typeface="Roboto"/>
              </a:rPr>
              <a:t>Refer</a:t>
            </a:r>
            <a:endParaRPr sz="2000">
              <a:solidFill>
                <a:schemeClr val="dk1"/>
              </a:solidFill>
              <a:latin typeface="Roboto"/>
              <a:ea typeface="Roboto"/>
              <a:cs typeface="Roboto"/>
              <a:sym typeface="Roboto"/>
            </a:endParaRPr>
          </a:p>
        </p:txBody>
      </p:sp>
      <p:pic>
        <p:nvPicPr>
          <p:cNvPr id="325" name="Google Shape;325;p4"/>
          <p:cNvPicPr preferRelativeResize="0"/>
          <p:nvPr/>
        </p:nvPicPr>
        <p:blipFill rotWithShape="1">
          <a:blip r:embed="rId3">
            <a:alphaModFix/>
          </a:blip>
          <a:srcRect b="0" l="0" r="0" t="0"/>
          <a:stretch/>
        </p:blipFill>
        <p:spPr>
          <a:xfrm>
            <a:off x="10212415" y="2179256"/>
            <a:ext cx="1537315" cy="3163606"/>
          </a:xfrm>
          <a:prstGeom prst="rect">
            <a:avLst/>
          </a:prstGeom>
          <a:noFill/>
          <a:ln>
            <a:noFill/>
          </a:ln>
        </p:spPr>
      </p:pic>
      <p:sp>
        <p:nvSpPr>
          <p:cNvPr id="326" name="Google Shape;326;p4"/>
          <p:cNvSpPr/>
          <p:nvPr/>
        </p:nvSpPr>
        <p:spPr>
          <a:xfrm>
            <a:off x="0" y="6010507"/>
            <a:ext cx="12192000" cy="847493"/>
          </a:xfrm>
          <a:prstGeom prst="rect">
            <a:avLst/>
          </a:prstGeom>
          <a:solidFill>
            <a:srgbClr val="EBE4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5295C"/>
              </a:buClr>
              <a:buSzPts val="2000"/>
              <a:buFont typeface="Roboto"/>
              <a:buNone/>
            </a:pPr>
            <a:r>
              <a:rPr lang="en-GB" sz="2000">
                <a:solidFill>
                  <a:srgbClr val="05295C"/>
                </a:solidFill>
                <a:latin typeface="Roboto"/>
                <a:ea typeface="Roboto"/>
                <a:cs typeface="Roboto"/>
                <a:sym typeface="Roboto"/>
              </a:rPr>
              <a:t>Limited training required to conduct medical graded hearing testing</a:t>
            </a:r>
            <a:endParaRPr sz="1800">
              <a:solidFill>
                <a:srgbClr val="05295C"/>
              </a:solidFill>
              <a:latin typeface="Roboto"/>
              <a:ea typeface="Roboto"/>
              <a:cs typeface="Roboto"/>
              <a:sym typeface="Roboto"/>
            </a:endParaRPr>
          </a:p>
        </p:txBody>
      </p:sp>
      <p:grpSp>
        <p:nvGrpSpPr>
          <p:cNvPr id="327" name="Google Shape;327;p4"/>
          <p:cNvGrpSpPr/>
          <p:nvPr/>
        </p:nvGrpSpPr>
        <p:grpSpPr>
          <a:xfrm>
            <a:off x="442270" y="2739491"/>
            <a:ext cx="2097976" cy="1902315"/>
            <a:chOff x="1071678" y="1882422"/>
            <a:chExt cx="5144665" cy="4658129"/>
          </a:xfrm>
        </p:grpSpPr>
        <p:pic>
          <p:nvPicPr>
            <p:cNvPr id="328" name="Google Shape;328;p4"/>
            <p:cNvPicPr preferRelativeResize="0"/>
            <p:nvPr/>
          </p:nvPicPr>
          <p:blipFill rotWithShape="1">
            <a:blip r:embed="rId4">
              <a:alphaModFix/>
            </a:blip>
            <a:srcRect b="0" l="0" r="0" t="0"/>
            <a:stretch/>
          </p:blipFill>
          <p:spPr>
            <a:xfrm>
              <a:off x="1071678" y="1882422"/>
              <a:ext cx="5144665" cy="4658129"/>
            </a:xfrm>
            <a:prstGeom prst="rect">
              <a:avLst/>
            </a:prstGeom>
            <a:noFill/>
            <a:ln>
              <a:noFill/>
            </a:ln>
          </p:spPr>
        </p:pic>
        <p:pic>
          <p:nvPicPr>
            <p:cNvPr descr="A screenshot of a cell phone&#10;&#10;Description automatically generated" id="329" name="Google Shape;329;p4"/>
            <p:cNvPicPr preferRelativeResize="0"/>
            <p:nvPr/>
          </p:nvPicPr>
          <p:blipFill rotWithShape="1">
            <a:blip r:embed="rId5">
              <a:alphaModFix/>
            </a:blip>
            <a:srcRect b="0" l="0" r="0" t="0"/>
            <a:stretch/>
          </p:blipFill>
          <p:spPr>
            <a:xfrm>
              <a:off x="1162153" y="2152598"/>
              <a:ext cx="2145139" cy="4023937"/>
            </a:xfrm>
            <a:prstGeom prst="rect">
              <a:avLst/>
            </a:prstGeom>
            <a:noFill/>
            <a:ln>
              <a:noFill/>
            </a:ln>
          </p:spPr>
        </p:pic>
      </p:grpSp>
      <p:pic>
        <p:nvPicPr>
          <p:cNvPr descr="A screenshot of a cell phone&#10;&#10;Description automatically generated" id="330" name="Google Shape;330;p4"/>
          <p:cNvPicPr preferRelativeResize="0"/>
          <p:nvPr/>
        </p:nvPicPr>
        <p:blipFill rotWithShape="1">
          <a:blip r:embed="rId6">
            <a:alphaModFix/>
          </a:blip>
          <a:srcRect b="0" l="0" r="0" t="0"/>
          <a:stretch/>
        </p:blipFill>
        <p:spPr>
          <a:xfrm>
            <a:off x="4634765" y="2207652"/>
            <a:ext cx="1525236" cy="3135209"/>
          </a:xfrm>
          <a:prstGeom prst="rect">
            <a:avLst/>
          </a:prstGeom>
          <a:noFill/>
          <a:ln>
            <a:noFill/>
          </a:ln>
        </p:spPr>
      </p:pic>
      <p:pic>
        <p:nvPicPr>
          <p:cNvPr descr="A screenshot of a cell phone&#10;&#10;Description automatically generated" id="331" name="Google Shape;331;p4"/>
          <p:cNvPicPr preferRelativeResize="0"/>
          <p:nvPr/>
        </p:nvPicPr>
        <p:blipFill rotWithShape="1">
          <a:blip r:embed="rId7">
            <a:alphaModFix/>
          </a:blip>
          <a:srcRect b="0" l="0" r="0" t="0"/>
          <a:stretch/>
        </p:blipFill>
        <p:spPr>
          <a:xfrm>
            <a:off x="6584478" y="2207651"/>
            <a:ext cx="1525237" cy="3135209"/>
          </a:xfrm>
          <a:prstGeom prst="rect">
            <a:avLst/>
          </a:prstGeom>
          <a:noFill/>
          <a:ln>
            <a:noFill/>
          </a:ln>
        </p:spPr>
      </p:pic>
      <p:pic>
        <p:nvPicPr>
          <p:cNvPr descr="A screenshot of a cell phone&#10;&#10;Description automatically generated" id="332" name="Google Shape;332;p4"/>
          <p:cNvPicPr preferRelativeResize="0"/>
          <p:nvPr/>
        </p:nvPicPr>
        <p:blipFill rotWithShape="1">
          <a:blip r:embed="rId8">
            <a:alphaModFix/>
          </a:blip>
          <a:srcRect b="0" l="0" r="0" t="0"/>
          <a:stretch/>
        </p:blipFill>
        <p:spPr>
          <a:xfrm>
            <a:off x="2821478" y="2190945"/>
            <a:ext cx="1525238" cy="3135212"/>
          </a:xfrm>
          <a:prstGeom prst="rect">
            <a:avLst/>
          </a:prstGeom>
          <a:noFill/>
          <a:ln>
            <a:noFill/>
          </a:ln>
        </p:spPr>
      </p:pic>
      <p:pic>
        <p:nvPicPr>
          <p:cNvPr descr="A screenshot of a cell phone&#10;&#10;Description automatically generated" id="333" name="Google Shape;333;p4"/>
          <p:cNvPicPr preferRelativeResize="0"/>
          <p:nvPr/>
        </p:nvPicPr>
        <p:blipFill rotWithShape="1">
          <a:blip r:embed="rId9">
            <a:alphaModFix/>
          </a:blip>
          <a:srcRect b="0" l="0" r="0" t="0"/>
          <a:stretch/>
        </p:blipFill>
        <p:spPr>
          <a:xfrm>
            <a:off x="8290936" y="2182825"/>
            <a:ext cx="1537315" cy="3160036"/>
          </a:xfrm>
          <a:prstGeom prst="rect">
            <a:avLst/>
          </a:prstGeom>
          <a:noFill/>
          <a:ln>
            <a:noFill/>
          </a:ln>
        </p:spPr>
      </p:pic>
      <p:sp>
        <p:nvSpPr>
          <p:cNvPr id="334" name="Google Shape;334;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339" name="Shape 339"/>
        <p:cNvGrpSpPr/>
        <p:nvPr/>
      </p:nvGrpSpPr>
      <p:grpSpPr>
        <a:xfrm>
          <a:off x="0" y="0"/>
          <a:ext cx="0" cy="0"/>
          <a:chOff x="0" y="0"/>
          <a:chExt cx="0" cy="0"/>
        </a:xfrm>
      </p:grpSpPr>
      <p:grpSp>
        <p:nvGrpSpPr>
          <p:cNvPr id="340" name="Google Shape;340;p5"/>
          <p:cNvGrpSpPr/>
          <p:nvPr/>
        </p:nvGrpSpPr>
        <p:grpSpPr>
          <a:xfrm>
            <a:off x="163915" y="2153789"/>
            <a:ext cx="2532657" cy="2948657"/>
            <a:chOff x="1781155" y="1973175"/>
            <a:chExt cx="1095440" cy="1257959"/>
          </a:xfrm>
        </p:grpSpPr>
        <p:sp>
          <p:nvSpPr>
            <p:cNvPr id="341" name="Google Shape;341;p5"/>
            <p:cNvSpPr/>
            <p:nvPr/>
          </p:nvSpPr>
          <p:spPr>
            <a:xfrm>
              <a:off x="1781155" y="1973175"/>
              <a:ext cx="1095440" cy="947759"/>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rgbClr val="EBE4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42" name="Google Shape;342;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43" name="Google Shape;343;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44" name="Google Shape;344;p5"/>
            <p:cNvSpPr/>
            <p:nvPr/>
          </p:nvSpPr>
          <p:spPr>
            <a:xfrm>
              <a:off x="1882902" y="2060446"/>
              <a:ext cx="891904" cy="773211"/>
            </a:xfrm>
            <a:custGeom>
              <a:rect b="b" l="l" r="r" t="t"/>
              <a:pathLst>
                <a:path extrusionOk="0" h="22592" w="2606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solidFill>
              <a:srgbClr val="51534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345" name="Google Shape;345;p5"/>
            <p:cNvCxnSpPr>
              <a:endCxn id="346" idx="0"/>
            </p:cNvCxnSpPr>
            <p:nvPr/>
          </p:nvCxnSpPr>
          <p:spPr>
            <a:xfrm>
              <a:off x="2345243" y="2677934"/>
              <a:ext cx="0" cy="553200"/>
            </a:xfrm>
            <a:prstGeom prst="straightConnector1">
              <a:avLst/>
            </a:prstGeom>
            <a:noFill/>
            <a:ln cap="flat" cmpd="sng" w="28575">
              <a:solidFill>
                <a:schemeClr val="dk1"/>
              </a:solidFill>
              <a:prstDash val="solid"/>
              <a:round/>
              <a:headEnd len="sm" w="sm" type="none"/>
              <a:tailEnd len="med" w="med" type="diamond"/>
            </a:ln>
          </p:spPr>
        </p:cxnSp>
      </p:grpSp>
      <p:grpSp>
        <p:nvGrpSpPr>
          <p:cNvPr id="347" name="Google Shape;347;p5"/>
          <p:cNvGrpSpPr/>
          <p:nvPr/>
        </p:nvGrpSpPr>
        <p:grpSpPr>
          <a:xfrm>
            <a:off x="3291520" y="2165897"/>
            <a:ext cx="2532661" cy="2948016"/>
            <a:chOff x="1781155" y="1973175"/>
            <a:chExt cx="1095440" cy="1257710"/>
          </a:xfrm>
        </p:grpSpPr>
        <p:sp>
          <p:nvSpPr>
            <p:cNvPr id="348" name="Google Shape;348;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49" name="Google Shape;349;p5"/>
            <p:cNvSpPr/>
            <p:nvPr/>
          </p:nvSpPr>
          <p:spPr>
            <a:xfrm>
              <a:off x="1781155" y="1973175"/>
              <a:ext cx="1095440" cy="947759"/>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rgbClr val="EBE4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50" name="Google Shape;350;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51" name="Google Shape;351;p5"/>
            <p:cNvSpPr/>
            <p:nvPr/>
          </p:nvSpPr>
          <p:spPr>
            <a:xfrm>
              <a:off x="1882902" y="2060446"/>
              <a:ext cx="891904" cy="773211"/>
            </a:xfrm>
            <a:custGeom>
              <a:rect b="b" l="l" r="r" t="t"/>
              <a:pathLst>
                <a:path extrusionOk="0" h="22592" w="2606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solidFill>
              <a:srgbClr val="51534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352" name="Google Shape;352;p5"/>
            <p:cNvCxnSpPr/>
            <p:nvPr/>
          </p:nvCxnSpPr>
          <p:spPr>
            <a:xfrm>
              <a:off x="2328900" y="2677973"/>
              <a:ext cx="0" cy="552912"/>
            </a:xfrm>
            <a:prstGeom prst="straightConnector1">
              <a:avLst/>
            </a:prstGeom>
            <a:noFill/>
            <a:ln cap="flat" cmpd="sng" w="19050">
              <a:solidFill>
                <a:schemeClr val="dk1"/>
              </a:solidFill>
              <a:prstDash val="solid"/>
              <a:round/>
              <a:headEnd len="sm" w="sm" type="none"/>
              <a:tailEnd len="med" w="med" type="diamond"/>
            </a:ln>
          </p:spPr>
        </p:cxnSp>
      </p:grpSp>
      <p:grpSp>
        <p:nvGrpSpPr>
          <p:cNvPr id="353" name="Google Shape;353;p5"/>
          <p:cNvGrpSpPr/>
          <p:nvPr/>
        </p:nvGrpSpPr>
        <p:grpSpPr>
          <a:xfrm>
            <a:off x="4238252" y="2899809"/>
            <a:ext cx="639082" cy="658676"/>
            <a:chOff x="9367445" y="5355907"/>
            <a:chExt cx="412524" cy="405024"/>
          </a:xfrm>
        </p:grpSpPr>
        <p:sp>
          <p:nvSpPr>
            <p:cNvPr id="354" name="Google Shape;354;p5"/>
            <p:cNvSpPr/>
            <p:nvPr/>
          </p:nvSpPr>
          <p:spPr>
            <a:xfrm>
              <a:off x="9502453" y="5618423"/>
              <a:ext cx="112506" cy="50003"/>
            </a:xfrm>
            <a:custGeom>
              <a:rect b="b" l="l" r="r" t="t"/>
              <a:pathLst>
                <a:path extrusionOk="0" h="86" w="198">
                  <a:moveTo>
                    <a:pt x="191" y="37"/>
                  </a:moveTo>
                  <a:cubicBezTo>
                    <a:pt x="188" y="35"/>
                    <a:pt x="183" y="34"/>
                    <a:pt x="179" y="36"/>
                  </a:cubicBezTo>
                  <a:cubicBezTo>
                    <a:pt x="143" y="51"/>
                    <a:pt x="103" y="51"/>
                    <a:pt x="67" y="36"/>
                  </a:cubicBezTo>
                  <a:cubicBezTo>
                    <a:pt x="50" y="28"/>
                    <a:pt x="34" y="18"/>
                    <a:pt x="21" y="5"/>
                  </a:cubicBezTo>
                  <a:cubicBezTo>
                    <a:pt x="18" y="2"/>
                    <a:pt x="14" y="0"/>
                    <a:pt x="9" y="2"/>
                  </a:cubicBezTo>
                  <a:cubicBezTo>
                    <a:pt x="5" y="3"/>
                    <a:pt x="2" y="6"/>
                    <a:pt x="1" y="10"/>
                  </a:cubicBezTo>
                  <a:cubicBezTo>
                    <a:pt x="0" y="14"/>
                    <a:pt x="1" y="19"/>
                    <a:pt x="4" y="22"/>
                  </a:cubicBezTo>
                  <a:cubicBezTo>
                    <a:pt x="53" y="70"/>
                    <a:pt x="126" y="85"/>
                    <a:pt x="189" y="58"/>
                  </a:cubicBezTo>
                  <a:cubicBezTo>
                    <a:pt x="193" y="56"/>
                    <a:pt x="196" y="52"/>
                    <a:pt x="196" y="48"/>
                  </a:cubicBezTo>
                  <a:cubicBezTo>
                    <a:pt x="197" y="44"/>
                    <a:pt x="195" y="40"/>
                    <a:pt x="191" y="37"/>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55" name="Google Shape;355;p5"/>
            <p:cNvSpPr/>
            <p:nvPr/>
          </p:nvSpPr>
          <p:spPr>
            <a:xfrm>
              <a:off x="9627460" y="5493416"/>
              <a:ext cx="47502" cy="112506"/>
            </a:xfrm>
            <a:custGeom>
              <a:rect b="b" l="l" r="r" t="t"/>
              <a:pathLst>
                <a:path extrusionOk="0" h="200" w="85">
                  <a:moveTo>
                    <a:pt x="4" y="4"/>
                  </a:moveTo>
                  <a:cubicBezTo>
                    <a:pt x="0" y="9"/>
                    <a:pt x="0" y="17"/>
                    <a:pt x="4" y="21"/>
                  </a:cubicBezTo>
                  <a:cubicBezTo>
                    <a:pt x="18" y="35"/>
                    <a:pt x="28" y="50"/>
                    <a:pt x="35" y="67"/>
                  </a:cubicBezTo>
                  <a:cubicBezTo>
                    <a:pt x="51" y="103"/>
                    <a:pt x="51" y="144"/>
                    <a:pt x="35" y="180"/>
                  </a:cubicBezTo>
                  <a:cubicBezTo>
                    <a:pt x="33" y="186"/>
                    <a:pt x="36" y="194"/>
                    <a:pt x="42" y="196"/>
                  </a:cubicBezTo>
                  <a:cubicBezTo>
                    <a:pt x="48" y="199"/>
                    <a:pt x="55" y="195"/>
                    <a:pt x="58" y="189"/>
                  </a:cubicBezTo>
                  <a:cubicBezTo>
                    <a:pt x="84" y="126"/>
                    <a:pt x="70" y="53"/>
                    <a:pt x="21" y="4"/>
                  </a:cubicBezTo>
                  <a:cubicBezTo>
                    <a:pt x="17" y="0"/>
                    <a:pt x="9" y="0"/>
                    <a:pt x="4" y="4"/>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56" name="Google Shape;356;p5"/>
            <p:cNvSpPr/>
            <p:nvPr/>
          </p:nvSpPr>
          <p:spPr>
            <a:xfrm>
              <a:off x="9477451" y="5468414"/>
              <a:ext cx="102505" cy="102505"/>
            </a:xfrm>
            <a:custGeom>
              <a:rect b="b" l="l" r="r" t="t"/>
              <a:pathLst>
                <a:path extrusionOk="0" h="182" w="181">
                  <a:moveTo>
                    <a:pt x="168" y="24"/>
                  </a:moveTo>
                  <a:cubicBezTo>
                    <a:pt x="175" y="24"/>
                    <a:pt x="180" y="19"/>
                    <a:pt x="180" y="12"/>
                  </a:cubicBezTo>
                  <a:cubicBezTo>
                    <a:pt x="180" y="5"/>
                    <a:pt x="175" y="0"/>
                    <a:pt x="168" y="0"/>
                  </a:cubicBezTo>
                  <a:cubicBezTo>
                    <a:pt x="124" y="0"/>
                    <a:pt x="81" y="18"/>
                    <a:pt x="49" y="49"/>
                  </a:cubicBezTo>
                  <a:cubicBezTo>
                    <a:pt x="17" y="81"/>
                    <a:pt x="0" y="124"/>
                    <a:pt x="0" y="169"/>
                  </a:cubicBezTo>
                  <a:cubicBezTo>
                    <a:pt x="0" y="175"/>
                    <a:pt x="6" y="181"/>
                    <a:pt x="12" y="181"/>
                  </a:cubicBezTo>
                  <a:cubicBezTo>
                    <a:pt x="19" y="181"/>
                    <a:pt x="24" y="175"/>
                    <a:pt x="24" y="169"/>
                  </a:cubicBezTo>
                  <a:cubicBezTo>
                    <a:pt x="24" y="130"/>
                    <a:pt x="39" y="93"/>
                    <a:pt x="66" y="66"/>
                  </a:cubicBezTo>
                  <a:cubicBezTo>
                    <a:pt x="93" y="39"/>
                    <a:pt x="130" y="24"/>
                    <a:pt x="168" y="24"/>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57" name="Google Shape;357;p5"/>
            <p:cNvSpPr/>
            <p:nvPr/>
          </p:nvSpPr>
          <p:spPr>
            <a:xfrm>
              <a:off x="9537455" y="5500916"/>
              <a:ext cx="67503" cy="122508"/>
            </a:xfrm>
            <a:custGeom>
              <a:rect b="b" l="l" r="r" t="t"/>
              <a:pathLst>
                <a:path extrusionOk="0" h="218" w="121">
                  <a:moveTo>
                    <a:pt x="72" y="12"/>
                  </a:moveTo>
                  <a:cubicBezTo>
                    <a:pt x="72" y="6"/>
                    <a:pt x="67" y="0"/>
                    <a:pt x="60" y="0"/>
                  </a:cubicBezTo>
                  <a:cubicBezTo>
                    <a:pt x="54" y="0"/>
                    <a:pt x="48" y="6"/>
                    <a:pt x="48" y="12"/>
                  </a:cubicBezTo>
                  <a:lnTo>
                    <a:pt x="48" y="20"/>
                  </a:lnTo>
                  <a:cubicBezTo>
                    <a:pt x="22" y="23"/>
                    <a:pt x="2" y="44"/>
                    <a:pt x="0" y="70"/>
                  </a:cubicBezTo>
                  <a:cubicBezTo>
                    <a:pt x="2" y="96"/>
                    <a:pt x="22" y="117"/>
                    <a:pt x="48" y="120"/>
                  </a:cubicBezTo>
                  <a:lnTo>
                    <a:pt x="48" y="172"/>
                  </a:lnTo>
                  <a:cubicBezTo>
                    <a:pt x="36" y="170"/>
                    <a:pt x="26" y="160"/>
                    <a:pt x="24" y="147"/>
                  </a:cubicBezTo>
                  <a:cubicBezTo>
                    <a:pt x="24" y="140"/>
                    <a:pt x="19" y="135"/>
                    <a:pt x="12" y="135"/>
                  </a:cubicBezTo>
                  <a:cubicBezTo>
                    <a:pt x="5" y="135"/>
                    <a:pt x="0" y="140"/>
                    <a:pt x="0" y="147"/>
                  </a:cubicBezTo>
                  <a:cubicBezTo>
                    <a:pt x="2" y="173"/>
                    <a:pt x="22" y="194"/>
                    <a:pt x="48" y="197"/>
                  </a:cubicBezTo>
                  <a:lnTo>
                    <a:pt x="48" y="205"/>
                  </a:lnTo>
                  <a:cubicBezTo>
                    <a:pt x="48" y="212"/>
                    <a:pt x="54" y="217"/>
                    <a:pt x="60" y="217"/>
                  </a:cubicBezTo>
                  <a:cubicBezTo>
                    <a:pt x="67" y="217"/>
                    <a:pt x="72" y="212"/>
                    <a:pt x="72" y="205"/>
                  </a:cubicBezTo>
                  <a:lnTo>
                    <a:pt x="72" y="197"/>
                  </a:lnTo>
                  <a:cubicBezTo>
                    <a:pt x="98" y="194"/>
                    <a:pt x="119" y="173"/>
                    <a:pt x="120" y="147"/>
                  </a:cubicBezTo>
                  <a:cubicBezTo>
                    <a:pt x="119" y="121"/>
                    <a:pt x="98" y="100"/>
                    <a:pt x="72" y="98"/>
                  </a:cubicBezTo>
                  <a:lnTo>
                    <a:pt x="72" y="45"/>
                  </a:lnTo>
                  <a:cubicBezTo>
                    <a:pt x="85" y="47"/>
                    <a:pt x="95" y="57"/>
                    <a:pt x="96" y="70"/>
                  </a:cubicBezTo>
                  <a:cubicBezTo>
                    <a:pt x="96" y="77"/>
                    <a:pt x="102" y="82"/>
                    <a:pt x="108" y="82"/>
                  </a:cubicBezTo>
                  <a:cubicBezTo>
                    <a:pt x="115" y="82"/>
                    <a:pt x="120" y="77"/>
                    <a:pt x="120" y="70"/>
                  </a:cubicBezTo>
                  <a:cubicBezTo>
                    <a:pt x="119" y="44"/>
                    <a:pt x="98" y="23"/>
                    <a:pt x="72" y="20"/>
                  </a:cubicBezTo>
                  <a:lnTo>
                    <a:pt x="72" y="12"/>
                  </a:lnTo>
                  <a:close/>
                  <a:moveTo>
                    <a:pt x="48" y="95"/>
                  </a:moveTo>
                  <a:cubicBezTo>
                    <a:pt x="36" y="93"/>
                    <a:pt x="26" y="83"/>
                    <a:pt x="24" y="70"/>
                  </a:cubicBezTo>
                  <a:cubicBezTo>
                    <a:pt x="26" y="57"/>
                    <a:pt x="36" y="47"/>
                    <a:pt x="48" y="45"/>
                  </a:cubicBezTo>
                  <a:lnTo>
                    <a:pt x="48" y="95"/>
                  </a:lnTo>
                  <a:close/>
                  <a:moveTo>
                    <a:pt x="72" y="122"/>
                  </a:moveTo>
                  <a:cubicBezTo>
                    <a:pt x="85" y="124"/>
                    <a:pt x="95" y="134"/>
                    <a:pt x="96" y="147"/>
                  </a:cubicBezTo>
                  <a:cubicBezTo>
                    <a:pt x="95" y="160"/>
                    <a:pt x="85" y="170"/>
                    <a:pt x="72" y="172"/>
                  </a:cubicBezTo>
                  <a:lnTo>
                    <a:pt x="72" y="122"/>
                  </a:lnTo>
                  <a:close/>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58" name="Google Shape;358;p5"/>
            <p:cNvSpPr/>
            <p:nvPr/>
          </p:nvSpPr>
          <p:spPr>
            <a:xfrm>
              <a:off x="9367445" y="5355907"/>
              <a:ext cx="412524" cy="405024"/>
            </a:xfrm>
            <a:custGeom>
              <a:rect b="b" l="l" r="r" t="t"/>
              <a:pathLst>
                <a:path extrusionOk="0" h="713" w="726">
                  <a:moveTo>
                    <a:pt x="670" y="308"/>
                  </a:moveTo>
                  <a:cubicBezTo>
                    <a:pt x="640" y="305"/>
                    <a:pt x="611" y="325"/>
                    <a:pt x="605" y="355"/>
                  </a:cubicBezTo>
                  <a:lnTo>
                    <a:pt x="579" y="355"/>
                  </a:lnTo>
                  <a:cubicBezTo>
                    <a:pt x="577" y="304"/>
                    <a:pt x="555" y="255"/>
                    <a:pt x="519" y="217"/>
                  </a:cubicBezTo>
                  <a:lnTo>
                    <a:pt x="620" y="117"/>
                  </a:lnTo>
                  <a:cubicBezTo>
                    <a:pt x="645" y="134"/>
                    <a:pt x="680" y="128"/>
                    <a:pt x="699" y="104"/>
                  </a:cubicBezTo>
                  <a:cubicBezTo>
                    <a:pt x="718" y="80"/>
                    <a:pt x="717" y="46"/>
                    <a:pt x="695" y="24"/>
                  </a:cubicBezTo>
                  <a:cubicBezTo>
                    <a:pt x="673" y="2"/>
                    <a:pt x="638" y="0"/>
                    <a:pt x="614" y="20"/>
                  </a:cubicBezTo>
                  <a:cubicBezTo>
                    <a:pt x="590" y="40"/>
                    <a:pt x="585" y="74"/>
                    <a:pt x="602" y="100"/>
                  </a:cubicBezTo>
                  <a:lnTo>
                    <a:pt x="502" y="201"/>
                  </a:lnTo>
                  <a:cubicBezTo>
                    <a:pt x="417" y="130"/>
                    <a:pt x="292" y="135"/>
                    <a:pt x="213" y="212"/>
                  </a:cubicBezTo>
                  <a:lnTo>
                    <a:pt x="161" y="160"/>
                  </a:lnTo>
                  <a:cubicBezTo>
                    <a:pt x="178" y="134"/>
                    <a:pt x="172" y="100"/>
                    <a:pt x="148" y="80"/>
                  </a:cubicBezTo>
                  <a:cubicBezTo>
                    <a:pt x="124" y="61"/>
                    <a:pt x="90" y="62"/>
                    <a:pt x="68" y="84"/>
                  </a:cubicBezTo>
                  <a:cubicBezTo>
                    <a:pt x="46" y="106"/>
                    <a:pt x="44" y="141"/>
                    <a:pt x="64" y="165"/>
                  </a:cubicBezTo>
                  <a:cubicBezTo>
                    <a:pt x="83" y="189"/>
                    <a:pt x="118" y="194"/>
                    <a:pt x="144" y="177"/>
                  </a:cubicBezTo>
                  <a:lnTo>
                    <a:pt x="196" y="230"/>
                  </a:lnTo>
                  <a:cubicBezTo>
                    <a:pt x="167" y="265"/>
                    <a:pt x="150" y="309"/>
                    <a:pt x="147" y="355"/>
                  </a:cubicBezTo>
                  <a:lnTo>
                    <a:pt x="121" y="355"/>
                  </a:lnTo>
                  <a:cubicBezTo>
                    <a:pt x="115" y="324"/>
                    <a:pt x="86" y="304"/>
                    <a:pt x="54" y="308"/>
                  </a:cubicBezTo>
                  <a:cubicBezTo>
                    <a:pt x="23" y="312"/>
                    <a:pt x="0" y="341"/>
                    <a:pt x="2" y="372"/>
                  </a:cubicBezTo>
                  <a:cubicBezTo>
                    <a:pt x="4" y="404"/>
                    <a:pt x="30" y="428"/>
                    <a:pt x="62" y="428"/>
                  </a:cubicBezTo>
                  <a:cubicBezTo>
                    <a:pt x="91" y="428"/>
                    <a:pt x="115" y="408"/>
                    <a:pt x="121" y="380"/>
                  </a:cubicBezTo>
                  <a:lnTo>
                    <a:pt x="147" y="380"/>
                  </a:lnTo>
                  <a:cubicBezTo>
                    <a:pt x="150" y="426"/>
                    <a:pt x="167" y="470"/>
                    <a:pt x="197" y="506"/>
                  </a:cubicBezTo>
                  <a:lnTo>
                    <a:pt x="144" y="558"/>
                  </a:lnTo>
                  <a:cubicBezTo>
                    <a:pt x="118" y="541"/>
                    <a:pt x="83" y="546"/>
                    <a:pt x="64" y="570"/>
                  </a:cubicBezTo>
                  <a:cubicBezTo>
                    <a:pt x="44" y="594"/>
                    <a:pt x="46" y="629"/>
                    <a:pt x="68" y="651"/>
                  </a:cubicBezTo>
                  <a:cubicBezTo>
                    <a:pt x="90" y="673"/>
                    <a:pt x="124" y="675"/>
                    <a:pt x="148" y="655"/>
                  </a:cubicBezTo>
                  <a:cubicBezTo>
                    <a:pt x="172" y="636"/>
                    <a:pt x="178" y="601"/>
                    <a:pt x="161" y="575"/>
                  </a:cubicBezTo>
                  <a:lnTo>
                    <a:pt x="213" y="523"/>
                  </a:lnTo>
                  <a:cubicBezTo>
                    <a:pt x="292" y="600"/>
                    <a:pt x="416" y="605"/>
                    <a:pt x="501" y="535"/>
                  </a:cubicBezTo>
                  <a:lnTo>
                    <a:pt x="580" y="613"/>
                  </a:lnTo>
                  <a:cubicBezTo>
                    <a:pt x="563" y="639"/>
                    <a:pt x="568" y="673"/>
                    <a:pt x="592" y="693"/>
                  </a:cubicBezTo>
                  <a:cubicBezTo>
                    <a:pt x="616" y="712"/>
                    <a:pt x="651" y="711"/>
                    <a:pt x="672" y="689"/>
                  </a:cubicBezTo>
                  <a:cubicBezTo>
                    <a:pt x="694" y="667"/>
                    <a:pt x="696" y="632"/>
                    <a:pt x="676" y="608"/>
                  </a:cubicBezTo>
                  <a:cubicBezTo>
                    <a:pt x="657" y="584"/>
                    <a:pt x="622" y="579"/>
                    <a:pt x="597" y="596"/>
                  </a:cubicBezTo>
                  <a:lnTo>
                    <a:pt x="519" y="518"/>
                  </a:lnTo>
                  <a:cubicBezTo>
                    <a:pt x="555" y="481"/>
                    <a:pt x="577" y="432"/>
                    <a:pt x="579" y="380"/>
                  </a:cubicBezTo>
                  <a:lnTo>
                    <a:pt x="605" y="380"/>
                  </a:lnTo>
                  <a:cubicBezTo>
                    <a:pt x="611" y="410"/>
                    <a:pt x="640" y="431"/>
                    <a:pt x="670" y="427"/>
                  </a:cubicBezTo>
                  <a:cubicBezTo>
                    <a:pt x="701" y="424"/>
                    <a:pt x="725" y="398"/>
                    <a:pt x="725" y="368"/>
                  </a:cubicBezTo>
                  <a:cubicBezTo>
                    <a:pt x="725" y="337"/>
                    <a:pt x="701" y="311"/>
                    <a:pt x="670" y="308"/>
                  </a:cubicBezTo>
                  <a:close/>
                  <a:moveTo>
                    <a:pt x="627" y="41"/>
                  </a:moveTo>
                  <a:cubicBezTo>
                    <a:pt x="641" y="27"/>
                    <a:pt x="664" y="27"/>
                    <a:pt x="678" y="41"/>
                  </a:cubicBezTo>
                  <a:cubicBezTo>
                    <a:pt x="692" y="55"/>
                    <a:pt x="692" y="78"/>
                    <a:pt x="678" y="92"/>
                  </a:cubicBezTo>
                  <a:cubicBezTo>
                    <a:pt x="664" y="106"/>
                    <a:pt x="641" y="106"/>
                    <a:pt x="627" y="92"/>
                  </a:cubicBezTo>
                  <a:cubicBezTo>
                    <a:pt x="613" y="78"/>
                    <a:pt x="613" y="55"/>
                    <a:pt x="627" y="41"/>
                  </a:cubicBezTo>
                  <a:close/>
                  <a:moveTo>
                    <a:pt x="136" y="152"/>
                  </a:moveTo>
                  <a:cubicBezTo>
                    <a:pt x="122" y="166"/>
                    <a:pt x="99" y="166"/>
                    <a:pt x="85" y="152"/>
                  </a:cubicBezTo>
                  <a:cubicBezTo>
                    <a:pt x="74" y="142"/>
                    <a:pt x="71" y="127"/>
                    <a:pt x="77" y="113"/>
                  </a:cubicBezTo>
                  <a:cubicBezTo>
                    <a:pt x="83" y="100"/>
                    <a:pt x="96" y="91"/>
                    <a:pt x="110" y="91"/>
                  </a:cubicBezTo>
                  <a:cubicBezTo>
                    <a:pt x="125" y="91"/>
                    <a:pt x="138" y="99"/>
                    <a:pt x="144" y="113"/>
                  </a:cubicBezTo>
                  <a:cubicBezTo>
                    <a:pt x="149" y="126"/>
                    <a:pt x="146" y="142"/>
                    <a:pt x="136" y="152"/>
                  </a:cubicBezTo>
                  <a:close/>
                  <a:moveTo>
                    <a:pt x="62" y="404"/>
                  </a:moveTo>
                  <a:cubicBezTo>
                    <a:pt x="42" y="404"/>
                    <a:pt x="26" y="387"/>
                    <a:pt x="26" y="368"/>
                  </a:cubicBezTo>
                  <a:cubicBezTo>
                    <a:pt x="26" y="348"/>
                    <a:pt x="42" y="331"/>
                    <a:pt x="62" y="331"/>
                  </a:cubicBezTo>
                  <a:cubicBezTo>
                    <a:pt x="82" y="331"/>
                    <a:pt x="98" y="348"/>
                    <a:pt x="98" y="368"/>
                  </a:cubicBezTo>
                  <a:cubicBezTo>
                    <a:pt x="98" y="387"/>
                    <a:pt x="82" y="404"/>
                    <a:pt x="62" y="404"/>
                  </a:cubicBezTo>
                  <a:close/>
                  <a:moveTo>
                    <a:pt x="136" y="634"/>
                  </a:moveTo>
                  <a:cubicBezTo>
                    <a:pt x="122" y="648"/>
                    <a:pt x="99" y="648"/>
                    <a:pt x="85" y="634"/>
                  </a:cubicBezTo>
                  <a:cubicBezTo>
                    <a:pt x="74" y="624"/>
                    <a:pt x="71" y="609"/>
                    <a:pt x="77" y="595"/>
                  </a:cubicBezTo>
                  <a:cubicBezTo>
                    <a:pt x="83" y="582"/>
                    <a:pt x="96" y="572"/>
                    <a:pt x="110" y="572"/>
                  </a:cubicBezTo>
                  <a:cubicBezTo>
                    <a:pt x="125" y="572"/>
                    <a:pt x="138" y="581"/>
                    <a:pt x="144" y="595"/>
                  </a:cubicBezTo>
                  <a:cubicBezTo>
                    <a:pt x="149" y="608"/>
                    <a:pt x="146" y="624"/>
                    <a:pt x="136" y="634"/>
                  </a:cubicBezTo>
                  <a:close/>
                  <a:moveTo>
                    <a:pt x="604" y="621"/>
                  </a:moveTo>
                  <a:cubicBezTo>
                    <a:pt x="611" y="614"/>
                    <a:pt x="621" y="610"/>
                    <a:pt x="630" y="610"/>
                  </a:cubicBezTo>
                  <a:cubicBezTo>
                    <a:pt x="640" y="610"/>
                    <a:pt x="649" y="614"/>
                    <a:pt x="655" y="621"/>
                  </a:cubicBezTo>
                  <a:cubicBezTo>
                    <a:pt x="669" y="635"/>
                    <a:pt x="669" y="658"/>
                    <a:pt x="655" y="672"/>
                  </a:cubicBezTo>
                  <a:cubicBezTo>
                    <a:pt x="641" y="686"/>
                    <a:pt x="618" y="686"/>
                    <a:pt x="604" y="672"/>
                  </a:cubicBezTo>
                  <a:cubicBezTo>
                    <a:pt x="590" y="658"/>
                    <a:pt x="590" y="635"/>
                    <a:pt x="604" y="621"/>
                  </a:cubicBezTo>
                  <a:close/>
                  <a:moveTo>
                    <a:pt x="363" y="560"/>
                  </a:moveTo>
                  <a:cubicBezTo>
                    <a:pt x="257" y="560"/>
                    <a:pt x="171" y="474"/>
                    <a:pt x="171" y="368"/>
                  </a:cubicBezTo>
                  <a:cubicBezTo>
                    <a:pt x="171" y="261"/>
                    <a:pt x="257" y="175"/>
                    <a:pt x="363" y="175"/>
                  </a:cubicBezTo>
                  <a:cubicBezTo>
                    <a:pt x="470" y="175"/>
                    <a:pt x="556" y="262"/>
                    <a:pt x="556" y="368"/>
                  </a:cubicBezTo>
                  <a:cubicBezTo>
                    <a:pt x="556" y="475"/>
                    <a:pt x="470" y="560"/>
                    <a:pt x="363" y="560"/>
                  </a:cubicBezTo>
                  <a:close/>
                  <a:moveTo>
                    <a:pt x="664" y="404"/>
                  </a:moveTo>
                  <a:cubicBezTo>
                    <a:pt x="644" y="404"/>
                    <a:pt x="628" y="387"/>
                    <a:pt x="628" y="368"/>
                  </a:cubicBezTo>
                  <a:cubicBezTo>
                    <a:pt x="628" y="348"/>
                    <a:pt x="644" y="331"/>
                    <a:pt x="664" y="331"/>
                  </a:cubicBezTo>
                  <a:cubicBezTo>
                    <a:pt x="684" y="331"/>
                    <a:pt x="700" y="349"/>
                    <a:pt x="700" y="368"/>
                  </a:cubicBezTo>
                  <a:cubicBezTo>
                    <a:pt x="700" y="388"/>
                    <a:pt x="684" y="404"/>
                    <a:pt x="664" y="404"/>
                  </a:cubicBezTo>
                  <a:close/>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59" name="Google Shape;359;p5"/>
            <p:cNvSpPr/>
            <p:nvPr/>
          </p:nvSpPr>
          <p:spPr>
            <a:xfrm>
              <a:off x="9394945" y="5555919"/>
              <a:ext cx="15001" cy="15001"/>
            </a:xfrm>
            <a:custGeom>
              <a:rect b="b" l="l" r="r" t="t"/>
              <a:pathLst>
                <a:path extrusionOk="0" h="26" w="25">
                  <a:moveTo>
                    <a:pt x="21" y="4"/>
                  </a:moveTo>
                  <a:cubicBezTo>
                    <a:pt x="20" y="3"/>
                    <a:pt x="19" y="3"/>
                    <a:pt x="19" y="3"/>
                  </a:cubicBezTo>
                  <a:cubicBezTo>
                    <a:pt x="18" y="2"/>
                    <a:pt x="17" y="2"/>
                    <a:pt x="17" y="1"/>
                  </a:cubicBezTo>
                  <a:cubicBezTo>
                    <a:pt x="15" y="0"/>
                    <a:pt x="12" y="0"/>
                    <a:pt x="10" y="1"/>
                  </a:cubicBezTo>
                  <a:cubicBezTo>
                    <a:pt x="9" y="1"/>
                    <a:pt x="8" y="1"/>
                    <a:pt x="8" y="1"/>
                  </a:cubicBezTo>
                  <a:cubicBezTo>
                    <a:pt x="7" y="2"/>
                    <a:pt x="6" y="2"/>
                    <a:pt x="5" y="3"/>
                  </a:cubicBezTo>
                  <a:lnTo>
                    <a:pt x="4" y="4"/>
                  </a:lnTo>
                  <a:cubicBezTo>
                    <a:pt x="3" y="5"/>
                    <a:pt x="2" y="6"/>
                    <a:pt x="1" y="8"/>
                  </a:cubicBezTo>
                  <a:cubicBezTo>
                    <a:pt x="0" y="9"/>
                    <a:pt x="0" y="11"/>
                    <a:pt x="0" y="13"/>
                  </a:cubicBezTo>
                  <a:cubicBezTo>
                    <a:pt x="0" y="13"/>
                    <a:pt x="0" y="14"/>
                    <a:pt x="0" y="15"/>
                  </a:cubicBezTo>
                  <a:cubicBezTo>
                    <a:pt x="0" y="16"/>
                    <a:pt x="1" y="16"/>
                    <a:pt x="1" y="17"/>
                  </a:cubicBezTo>
                  <a:cubicBezTo>
                    <a:pt x="1" y="18"/>
                    <a:pt x="2" y="19"/>
                    <a:pt x="2" y="19"/>
                  </a:cubicBezTo>
                  <a:cubicBezTo>
                    <a:pt x="3" y="20"/>
                    <a:pt x="3" y="20"/>
                    <a:pt x="4" y="21"/>
                  </a:cubicBezTo>
                  <a:cubicBezTo>
                    <a:pt x="4" y="22"/>
                    <a:pt x="5" y="22"/>
                    <a:pt x="5" y="23"/>
                  </a:cubicBezTo>
                  <a:cubicBezTo>
                    <a:pt x="6" y="23"/>
                    <a:pt x="7" y="23"/>
                    <a:pt x="8" y="24"/>
                  </a:cubicBezTo>
                  <a:cubicBezTo>
                    <a:pt x="8" y="24"/>
                    <a:pt x="9" y="24"/>
                    <a:pt x="10" y="24"/>
                  </a:cubicBezTo>
                  <a:cubicBezTo>
                    <a:pt x="11" y="24"/>
                    <a:pt x="11" y="25"/>
                    <a:pt x="12" y="25"/>
                  </a:cubicBezTo>
                  <a:cubicBezTo>
                    <a:pt x="14" y="25"/>
                    <a:pt x="15" y="24"/>
                    <a:pt x="17" y="24"/>
                  </a:cubicBezTo>
                  <a:cubicBezTo>
                    <a:pt x="17" y="23"/>
                    <a:pt x="18" y="23"/>
                    <a:pt x="19" y="23"/>
                  </a:cubicBezTo>
                  <a:cubicBezTo>
                    <a:pt x="20" y="22"/>
                    <a:pt x="20" y="22"/>
                    <a:pt x="21" y="21"/>
                  </a:cubicBezTo>
                  <a:cubicBezTo>
                    <a:pt x="21" y="20"/>
                    <a:pt x="22" y="20"/>
                    <a:pt x="22" y="19"/>
                  </a:cubicBezTo>
                  <a:cubicBezTo>
                    <a:pt x="23" y="19"/>
                    <a:pt x="23" y="18"/>
                    <a:pt x="23" y="17"/>
                  </a:cubicBezTo>
                  <a:cubicBezTo>
                    <a:pt x="24" y="16"/>
                    <a:pt x="24" y="16"/>
                    <a:pt x="24" y="15"/>
                  </a:cubicBezTo>
                  <a:cubicBezTo>
                    <a:pt x="24" y="14"/>
                    <a:pt x="24" y="13"/>
                    <a:pt x="24" y="13"/>
                  </a:cubicBezTo>
                  <a:cubicBezTo>
                    <a:pt x="24" y="11"/>
                    <a:pt x="24" y="9"/>
                    <a:pt x="23" y="8"/>
                  </a:cubicBezTo>
                  <a:cubicBezTo>
                    <a:pt x="23" y="6"/>
                    <a:pt x="22" y="5"/>
                    <a:pt x="21" y="4"/>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0" name="Google Shape;360;p5"/>
            <p:cNvSpPr/>
            <p:nvPr/>
          </p:nvSpPr>
          <p:spPr>
            <a:xfrm>
              <a:off x="9734966" y="5555919"/>
              <a:ext cx="15001" cy="15001"/>
            </a:xfrm>
            <a:custGeom>
              <a:rect b="b" l="l" r="r" t="t"/>
              <a:pathLst>
                <a:path extrusionOk="0" h="26" w="25">
                  <a:moveTo>
                    <a:pt x="22" y="6"/>
                  </a:moveTo>
                  <a:cubicBezTo>
                    <a:pt x="22" y="5"/>
                    <a:pt x="21" y="5"/>
                    <a:pt x="21" y="4"/>
                  </a:cubicBezTo>
                  <a:cubicBezTo>
                    <a:pt x="20" y="3"/>
                    <a:pt x="20" y="3"/>
                    <a:pt x="19" y="3"/>
                  </a:cubicBezTo>
                  <a:cubicBezTo>
                    <a:pt x="18" y="2"/>
                    <a:pt x="18" y="2"/>
                    <a:pt x="17" y="1"/>
                  </a:cubicBezTo>
                  <a:cubicBezTo>
                    <a:pt x="16" y="1"/>
                    <a:pt x="15" y="1"/>
                    <a:pt x="15" y="1"/>
                  </a:cubicBezTo>
                  <a:cubicBezTo>
                    <a:pt x="13" y="0"/>
                    <a:pt x="11" y="0"/>
                    <a:pt x="10" y="1"/>
                  </a:cubicBezTo>
                  <a:cubicBezTo>
                    <a:pt x="9" y="1"/>
                    <a:pt x="8" y="1"/>
                    <a:pt x="8" y="1"/>
                  </a:cubicBezTo>
                  <a:cubicBezTo>
                    <a:pt x="7" y="2"/>
                    <a:pt x="6" y="2"/>
                    <a:pt x="6" y="3"/>
                  </a:cubicBezTo>
                  <a:lnTo>
                    <a:pt x="4" y="4"/>
                  </a:lnTo>
                  <a:cubicBezTo>
                    <a:pt x="2" y="6"/>
                    <a:pt x="0" y="9"/>
                    <a:pt x="0" y="13"/>
                  </a:cubicBezTo>
                  <a:cubicBezTo>
                    <a:pt x="0" y="13"/>
                    <a:pt x="0" y="14"/>
                    <a:pt x="0" y="15"/>
                  </a:cubicBezTo>
                  <a:cubicBezTo>
                    <a:pt x="1" y="16"/>
                    <a:pt x="1" y="16"/>
                    <a:pt x="1" y="17"/>
                  </a:cubicBezTo>
                  <a:cubicBezTo>
                    <a:pt x="1" y="18"/>
                    <a:pt x="2" y="19"/>
                    <a:pt x="2" y="19"/>
                  </a:cubicBezTo>
                  <a:cubicBezTo>
                    <a:pt x="3" y="20"/>
                    <a:pt x="3" y="20"/>
                    <a:pt x="4" y="21"/>
                  </a:cubicBezTo>
                  <a:cubicBezTo>
                    <a:pt x="4" y="22"/>
                    <a:pt x="5" y="22"/>
                    <a:pt x="6" y="23"/>
                  </a:cubicBezTo>
                  <a:cubicBezTo>
                    <a:pt x="6" y="23"/>
                    <a:pt x="7" y="23"/>
                    <a:pt x="8" y="24"/>
                  </a:cubicBezTo>
                  <a:cubicBezTo>
                    <a:pt x="8" y="24"/>
                    <a:pt x="9" y="24"/>
                    <a:pt x="10" y="24"/>
                  </a:cubicBezTo>
                  <a:cubicBezTo>
                    <a:pt x="11" y="24"/>
                    <a:pt x="11" y="25"/>
                    <a:pt x="12" y="25"/>
                  </a:cubicBezTo>
                  <a:cubicBezTo>
                    <a:pt x="13" y="25"/>
                    <a:pt x="14" y="24"/>
                    <a:pt x="15" y="24"/>
                  </a:cubicBezTo>
                  <a:cubicBezTo>
                    <a:pt x="15" y="24"/>
                    <a:pt x="16" y="24"/>
                    <a:pt x="17" y="24"/>
                  </a:cubicBezTo>
                  <a:cubicBezTo>
                    <a:pt x="18" y="23"/>
                    <a:pt x="18" y="23"/>
                    <a:pt x="19" y="23"/>
                  </a:cubicBezTo>
                  <a:cubicBezTo>
                    <a:pt x="20" y="22"/>
                    <a:pt x="20" y="22"/>
                    <a:pt x="21" y="21"/>
                  </a:cubicBezTo>
                  <a:cubicBezTo>
                    <a:pt x="21" y="20"/>
                    <a:pt x="22" y="20"/>
                    <a:pt x="22" y="19"/>
                  </a:cubicBezTo>
                  <a:cubicBezTo>
                    <a:pt x="23" y="19"/>
                    <a:pt x="23" y="18"/>
                    <a:pt x="23" y="17"/>
                  </a:cubicBezTo>
                  <a:cubicBezTo>
                    <a:pt x="24" y="16"/>
                    <a:pt x="24" y="16"/>
                    <a:pt x="24" y="15"/>
                  </a:cubicBezTo>
                  <a:cubicBezTo>
                    <a:pt x="24" y="13"/>
                    <a:pt x="24" y="12"/>
                    <a:pt x="24" y="10"/>
                  </a:cubicBezTo>
                  <a:cubicBezTo>
                    <a:pt x="24" y="9"/>
                    <a:pt x="24" y="9"/>
                    <a:pt x="23" y="8"/>
                  </a:cubicBezTo>
                  <a:cubicBezTo>
                    <a:pt x="23" y="7"/>
                    <a:pt x="23" y="6"/>
                    <a:pt x="22" y="6"/>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1" name="Google Shape;361;p5"/>
            <p:cNvSpPr/>
            <p:nvPr/>
          </p:nvSpPr>
          <p:spPr>
            <a:xfrm>
              <a:off x="9422448" y="5690927"/>
              <a:ext cx="15001" cy="15001"/>
            </a:xfrm>
            <a:custGeom>
              <a:rect b="b" l="l" r="r" t="t"/>
              <a:pathLst>
                <a:path extrusionOk="0" h="27" w="25">
                  <a:moveTo>
                    <a:pt x="21" y="5"/>
                  </a:moveTo>
                  <a:cubicBezTo>
                    <a:pt x="16" y="0"/>
                    <a:pt x="9" y="0"/>
                    <a:pt x="4" y="5"/>
                  </a:cubicBezTo>
                  <a:cubicBezTo>
                    <a:pt x="3" y="6"/>
                    <a:pt x="2" y="7"/>
                    <a:pt x="1" y="9"/>
                  </a:cubicBezTo>
                  <a:cubicBezTo>
                    <a:pt x="1" y="10"/>
                    <a:pt x="0" y="12"/>
                    <a:pt x="0" y="13"/>
                  </a:cubicBezTo>
                  <a:cubicBezTo>
                    <a:pt x="0" y="17"/>
                    <a:pt x="2" y="20"/>
                    <a:pt x="4" y="22"/>
                  </a:cubicBezTo>
                  <a:cubicBezTo>
                    <a:pt x="7" y="25"/>
                    <a:pt x="12" y="26"/>
                    <a:pt x="17" y="25"/>
                  </a:cubicBezTo>
                  <a:cubicBezTo>
                    <a:pt x="21" y="23"/>
                    <a:pt x="24" y="18"/>
                    <a:pt x="24" y="13"/>
                  </a:cubicBezTo>
                  <a:cubicBezTo>
                    <a:pt x="24" y="12"/>
                    <a:pt x="24" y="10"/>
                    <a:pt x="23" y="9"/>
                  </a:cubicBezTo>
                  <a:cubicBezTo>
                    <a:pt x="23" y="7"/>
                    <a:pt x="22" y="6"/>
                    <a:pt x="21" y="5"/>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2" name="Google Shape;362;p5"/>
            <p:cNvSpPr/>
            <p:nvPr/>
          </p:nvSpPr>
          <p:spPr>
            <a:xfrm>
              <a:off x="9729965" y="5385909"/>
              <a:ext cx="15001" cy="15001"/>
            </a:xfrm>
            <a:custGeom>
              <a:rect b="b" l="l" r="r" t="t"/>
              <a:pathLst>
                <a:path extrusionOk="0" h="26" w="26">
                  <a:moveTo>
                    <a:pt x="4" y="22"/>
                  </a:moveTo>
                  <a:cubicBezTo>
                    <a:pt x="6" y="24"/>
                    <a:pt x="9" y="25"/>
                    <a:pt x="12" y="25"/>
                  </a:cubicBezTo>
                  <a:cubicBezTo>
                    <a:pt x="15" y="25"/>
                    <a:pt x="19" y="24"/>
                    <a:pt x="21" y="22"/>
                  </a:cubicBezTo>
                  <a:cubicBezTo>
                    <a:pt x="22" y="21"/>
                    <a:pt x="23" y="19"/>
                    <a:pt x="23" y="18"/>
                  </a:cubicBezTo>
                  <a:cubicBezTo>
                    <a:pt x="25" y="15"/>
                    <a:pt x="25" y="12"/>
                    <a:pt x="23" y="9"/>
                  </a:cubicBezTo>
                  <a:cubicBezTo>
                    <a:pt x="23" y="7"/>
                    <a:pt x="22" y="6"/>
                    <a:pt x="21" y="5"/>
                  </a:cubicBezTo>
                  <a:cubicBezTo>
                    <a:pt x="16" y="0"/>
                    <a:pt x="9" y="0"/>
                    <a:pt x="4" y="5"/>
                  </a:cubicBezTo>
                  <a:cubicBezTo>
                    <a:pt x="3" y="6"/>
                    <a:pt x="2" y="7"/>
                    <a:pt x="1" y="9"/>
                  </a:cubicBezTo>
                  <a:cubicBezTo>
                    <a:pt x="0" y="12"/>
                    <a:pt x="0" y="15"/>
                    <a:pt x="1" y="18"/>
                  </a:cubicBezTo>
                  <a:cubicBezTo>
                    <a:pt x="2" y="19"/>
                    <a:pt x="3" y="21"/>
                    <a:pt x="4" y="22"/>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3" name="Google Shape;363;p5"/>
            <p:cNvSpPr/>
            <p:nvPr/>
          </p:nvSpPr>
          <p:spPr>
            <a:xfrm>
              <a:off x="9717465" y="5713429"/>
              <a:ext cx="15001" cy="15001"/>
            </a:xfrm>
            <a:custGeom>
              <a:rect b="b" l="l" r="r" t="t"/>
              <a:pathLst>
                <a:path extrusionOk="0" h="26" w="25">
                  <a:moveTo>
                    <a:pt x="3" y="22"/>
                  </a:moveTo>
                  <a:cubicBezTo>
                    <a:pt x="6" y="24"/>
                    <a:pt x="9" y="25"/>
                    <a:pt x="12" y="25"/>
                  </a:cubicBezTo>
                  <a:cubicBezTo>
                    <a:pt x="13" y="25"/>
                    <a:pt x="13" y="25"/>
                    <a:pt x="14" y="25"/>
                  </a:cubicBezTo>
                  <a:cubicBezTo>
                    <a:pt x="15" y="25"/>
                    <a:pt x="16" y="25"/>
                    <a:pt x="16" y="24"/>
                  </a:cubicBezTo>
                  <a:cubicBezTo>
                    <a:pt x="17" y="24"/>
                    <a:pt x="18" y="24"/>
                    <a:pt x="18" y="23"/>
                  </a:cubicBezTo>
                  <a:cubicBezTo>
                    <a:pt x="19" y="23"/>
                    <a:pt x="20" y="22"/>
                    <a:pt x="20" y="22"/>
                  </a:cubicBezTo>
                  <a:cubicBezTo>
                    <a:pt x="21" y="21"/>
                    <a:pt x="22" y="19"/>
                    <a:pt x="23" y="18"/>
                  </a:cubicBezTo>
                  <a:cubicBezTo>
                    <a:pt x="24" y="16"/>
                    <a:pt x="24" y="15"/>
                    <a:pt x="24" y="13"/>
                  </a:cubicBezTo>
                  <a:cubicBezTo>
                    <a:pt x="24" y="12"/>
                    <a:pt x="24" y="10"/>
                    <a:pt x="23" y="8"/>
                  </a:cubicBezTo>
                  <a:cubicBezTo>
                    <a:pt x="22" y="7"/>
                    <a:pt x="21" y="6"/>
                    <a:pt x="20" y="5"/>
                  </a:cubicBezTo>
                  <a:cubicBezTo>
                    <a:pt x="20" y="4"/>
                    <a:pt x="19" y="4"/>
                    <a:pt x="18" y="3"/>
                  </a:cubicBezTo>
                  <a:cubicBezTo>
                    <a:pt x="17" y="2"/>
                    <a:pt x="16" y="2"/>
                    <a:pt x="14" y="1"/>
                  </a:cubicBezTo>
                  <a:cubicBezTo>
                    <a:pt x="10" y="0"/>
                    <a:pt x="6" y="2"/>
                    <a:pt x="3" y="4"/>
                  </a:cubicBezTo>
                  <a:cubicBezTo>
                    <a:pt x="1" y="7"/>
                    <a:pt x="0" y="10"/>
                    <a:pt x="0" y="13"/>
                  </a:cubicBezTo>
                  <a:cubicBezTo>
                    <a:pt x="0" y="15"/>
                    <a:pt x="0" y="16"/>
                    <a:pt x="1" y="18"/>
                  </a:cubicBezTo>
                  <a:cubicBezTo>
                    <a:pt x="1" y="19"/>
                    <a:pt x="2" y="21"/>
                    <a:pt x="3" y="22"/>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4" name="Google Shape;364;p5"/>
            <p:cNvSpPr/>
            <p:nvPr/>
          </p:nvSpPr>
          <p:spPr>
            <a:xfrm>
              <a:off x="9422448" y="5418412"/>
              <a:ext cx="15001" cy="15001"/>
            </a:xfrm>
            <a:custGeom>
              <a:rect b="b" l="l" r="r" t="t"/>
              <a:pathLst>
                <a:path extrusionOk="0" h="27" w="25">
                  <a:moveTo>
                    <a:pt x="17" y="1"/>
                  </a:moveTo>
                  <a:cubicBezTo>
                    <a:pt x="12" y="0"/>
                    <a:pt x="7" y="1"/>
                    <a:pt x="4" y="4"/>
                  </a:cubicBezTo>
                  <a:cubicBezTo>
                    <a:pt x="3" y="5"/>
                    <a:pt x="2" y="7"/>
                    <a:pt x="1" y="8"/>
                  </a:cubicBezTo>
                  <a:cubicBezTo>
                    <a:pt x="0" y="11"/>
                    <a:pt x="0" y="14"/>
                    <a:pt x="1" y="17"/>
                  </a:cubicBezTo>
                  <a:cubicBezTo>
                    <a:pt x="2" y="19"/>
                    <a:pt x="3" y="20"/>
                    <a:pt x="4" y="21"/>
                  </a:cubicBezTo>
                  <a:cubicBezTo>
                    <a:pt x="9" y="26"/>
                    <a:pt x="16" y="26"/>
                    <a:pt x="21" y="21"/>
                  </a:cubicBezTo>
                  <a:cubicBezTo>
                    <a:pt x="22" y="20"/>
                    <a:pt x="23" y="19"/>
                    <a:pt x="23" y="17"/>
                  </a:cubicBezTo>
                  <a:cubicBezTo>
                    <a:pt x="24" y="16"/>
                    <a:pt x="24" y="14"/>
                    <a:pt x="24" y="13"/>
                  </a:cubicBezTo>
                  <a:cubicBezTo>
                    <a:pt x="24" y="8"/>
                    <a:pt x="21" y="3"/>
                    <a:pt x="17" y="1"/>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grpSp>
      <p:grpSp>
        <p:nvGrpSpPr>
          <p:cNvPr id="365" name="Google Shape;365;p5"/>
          <p:cNvGrpSpPr/>
          <p:nvPr/>
        </p:nvGrpSpPr>
        <p:grpSpPr>
          <a:xfrm>
            <a:off x="1169852" y="2940406"/>
            <a:ext cx="635209" cy="666807"/>
            <a:chOff x="3372089" y="3073273"/>
            <a:chExt cx="410024" cy="410024"/>
          </a:xfrm>
        </p:grpSpPr>
        <p:sp>
          <p:nvSpPr>
            <p:cNvPr id="366" name="Google Shape;366;p5"/>
            <p:cNvSpPr/>
            <p:nvPr/>
          </p:nvSpPr>
          <p:spPr>
            <a:xfrm>
              <a:off x="3372089" y="3073273"/>
              <a:ext cx="410024" cy="410024"/>
            </a:xfrm>
            <a:custGeom>
              <a:rect b="b" l="l" r="r" t="t"/>
              <a:pathLst>
                <a:path extrusionOk="0" h="723" w="724">
                  <a:moveTo>
                    <a:pt x="722" y="658"/>
                  </a:moveTo>
                  <a:cubicBezTo>
                    <a:pt x="722" y="657"/>
                    <a:pt x="721" y="657"/>
                    <a:pt x="721" y="657"/>
                  </a:cubicBezTo>
                  <a:cubicBezTo>
                    <a:pt x="721" y="656"/>
                    <a:pt x="721" y="656"/>
                    <a:pt x="720" y="655"/>
                  </a:cubicBezTo>
                  <a:lnTo>
                    <a:pt x="638" y="550"/>
                  </a:lnTo>
                  <a:lnTo>
                    <a:pt x="638" y="205"/>
                  </a:lnTo>
                  <a:cubicBezTo>
                    <a:pt x="638" y="185"/>
                    <a:pt x="622" y="168"/>
                    <a:pt x="602" y="168"/>
                  </a:cubicBezTo>
                  <a:lnTo>
                    <a:pt x="578" y="168"/>
                  </a:lnTo>
                  <a:lnTo>
                    <a:pt x="578" y="36"/>
                  </a:lnTo>
                  <a:cubicBezTo>
                    <a:pt x="578" y="16"/>
                    <a:pt x="562" y="0"/>
                    <a:pt x="542" y="0"/>
                  </a:cubicBezTo>
                  <a:lnTo>
                    <a:pt x="181" y="0"/>
                  </a:lnTo>
                  <a:cubicBezTo>
                    <a:pt x="161" y="0"/>
                    <a:pt x="144" y="16"/>
                    <a:pt x="144" y="36"/>
                  </a:cubicBezTo>
                  <a:lnTo>
                    <a:pt x="144" y="168"/>
                  </a:lnTo>
                  <a:lnTo>
                    <a:pt x="120" y="168"/>
                  </a:lnTo>
                  <a:cubicBezTo>
                    <a:pt x="100" y="168"/>
                    <a:pt x="84" y="185"/>
                    <a:pt x="84" y="205"/>
                  </a:cubicBezTo>
                  <a:lnTo>
                    <a:pt x="84" y="550"/>
                  </a:lnTo>
                  <a:lnTo>
                    <a:pt x="2" y="655"/>
                  </a:lnTo>
                  <a:cubicBezTo>
                    <a:pt x="2" y="656"/>
                    <a:pt x="1" y="656"/>
                    <a:pt x="1" y="657"/>
                  </a:cubicBezTo>
                  <a:cubicBezTo>
                    <a:pt x="1" y="657"/>
                    <a:pt x="1" y="657"/>
                    <a:pt x="1" y="658"/>
                  </a:cubicBezTo>
                  <a:cubicBezTo>
                    <a:pt x="0" y="659"/>
                    <a:pt x="0" y="660"/>
                    <a:pt x="0" y="662"/>
                  </a:cubicBezTo>
                  <a:lnTo>
                    <a:pt x="0" y="662"/>
                  </a:lnTo>
                  <a:lnTo>
                    <a:pt x="0" y="686"/>
                  </a:lnTo>
                  <a:cubicBezTo>
                    <a:pt x="0" y="706"/>
                    <a:pt x="16" y="722"/>
                    <a:pt x="36" y="722"/>
                  </a:cubicBezTo>
                  <a:lnTo>
                    <a:pt x="686" y="722"/>
                  </a:lnTo>
                  <a:cubicBezTo>
                    <a:pt x="706" y="722"/>
                    <a:pt x="723" y="706"/>
                    <a:pt x="723" y="686"/>
                  </a:cubicBezTo>
                  <a:lnTo>
                    <a:pt x="723" y="662"/>
                  </a:lnTo>
                  <a:lnTo>
                    <a:pt x="722" y="662"/>
                  </a:lnTo>
                  <a:cubicBezTo>
                    <a:pt x="722" y="660"/>
                    <a:pt x="722" y="659"/>
                    <a:pt x="722" y="658"/>
                  </a:cubicBezTo>
                  <a:close/>
                  <a:moveTo>
                    <a:pt x="169" y="36"/>
                  </a:moveTo>
                  <a:cubicBezTo>
                    <a:pt x="169" y="29"/>
                    <a:pt x="174" y="24"/>
                    <a:pt x="181" y="24"/>
                  </a:cubicBezTo>
                  <a:lnTo>
                    <a:pt x="542" y="24"/>
                  </a:lnTo>
                  <a:cubicBezTo>
                    <a:pt x="549" y="24"/>
                    <a:pt x="554" y="29"/>
                    <a:pt x="554" y="36"/>
                  </a:cubicBezTo>
                  <a:lnTo>
                    <a:pt x="554" y="494"/>
                  </a:lnTo>
                  <a:lnTo>
                    <a:pt x="169" y="494"/>
                  </a:lnTo>
                  <a:lnTo>
                    <a:pt x="169" y="36"/>
                  </a:lnTo>
                  <a:close/>
                  <a:moveTo>
                    <a:pt x="108" y="205"/>
                  </a:moveTo>
                  <a:cubicBezTo>
                    <a:pt x="108" y="198"/>
                    <a:pt x="114" y="193"/>
                    <a:pt x="120" y="193"/>
                  </a:cubicBezTo>
                  <a:lnTo>
                    <a:pt x="144" y="193"/>
                  </a:lnTo>
                  <a:lnTo>
                    <a:pt x="144" y="494"/>
                  </a:lnTo>
                  <a:lnTo>
                    <a:pt x="132" y="494"/>
                  </a:lnTo>
                  <a:cubicBezTo>
                    <a:pt x="126" y="494"/>
                    <a:pt x="120" y="499"/>
                    <a:pt x="120" y="506"/>
                  </a:cubicBezTo>
                  <a:cubicBezTo>
                    <a:pt x="120" y="512"/>
                    <a:pt x="126" y="518"/>
                    <a:pt x="132" y="518"/>
                  </a:cubicBezTo>
                  <a:lnTo>
                    <a:pt x="590" y="518"/>
                  </a:lnTo>
                  <a:cubicBezTo>
                    <a:pt x="597" y="518"/>
                    <a:pt x="602" y="512"/>
                    <a:pt x="602" y="506"/>
                  </a:cubicBezTo>
                  <a:cubicBezTo>
                    <a:pt x="602" y="499"/>
                    <a:pt x="597" y="494"/>
                    <a:pt x="590" y="494"/>
                  </a:cubicBezTo>
                  <a:lnTo>
                    <a:pt x="578" y="494"/>
                  </a:lnTo>
                  <a:lnTo>
                    <a:pt x="578" y="193"/>
                  </a:lnTo>
                  <a:lnTo>
                    <a:pt x="602" y="193"/>
                  </a:lnTo>
                  <a:cubicBezTo>
                    <a:pt x="609" y="193"/>
                    <a:pt x="614" y="198"/>
                    <a:pt x="614" y="205"/>
                  </a:cubicBezTo>
                  <a:lnTo>
                    <a:pt x="614" y="542"/>
                  </a:lnTo>
                  <a:lnTo>
                    <a:pt x="108" y="542"/>
                  </a:lnTo>
                  <a:lnTo>
                    <a:pt x="108" y="205"/>
                  </a:lnTo>
                  <a:close/>
                  <a:moveTo>
                    <a:pt x="102" y="566"/>
                  </a:moveTo>
                  <a:lnTo>
                    <a:pt x="620" y="566"/>
                  </a:lnTo>
                  <a:lnTo>
                    <a:pt x="686" y="650"/>
                  </a:lnTo>
                  <a:lnTo>
                    <a:pt x="37" y="650"/>
                  </a:lnTo>
                  <a:lnTo>
                    <a:pt x="102" y="566"/>
                  </a:lnTo>
                  <a:close/>
                  <a:moveTo>
                    <a:pt x="686" y="698"/>
                  </a:moveTo>
                  <a:lnTo>
                    <a:pt x="36" y="698"/>
                  </a:lnTo>
                  <a:cubicBezTo>
                    <a:pt x="29" y="698"/>
                    <a:pt x="24" y="693"/>
                    <a:pt x="24" y="686"/>
                  </a:cubicBezTo>
                  <a:lnTo>
                    <a:pt x="24" y="674"/>
                  </a:lnTo>
                  <a:lnTo>
                    <a:pt x="698" y="674"/>
                  </a:lnTo>
                  <a:lnTo>
                    <a:pt x="698" y="686"/>
                  </a:lnTo>
                  <a:lnTo>
                    <a:pt x="698" y="686"/>
                  </a:lnTo>
                  <a:cubicBezTo>
                    <a:pt x="698" y="693"/>
                    <a:pt x="693" y="698"/>
                    <a:pt x="686" y="698"/>
                  </a:cubicBezTo>
                  <a:close/>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7" name="Google Shape;367;p5"/>
            <p:cNvSpPr/>
            <p:nvPr/>
          </p:nvSpPr>
          <p:spPr>
            <a:xfrm>
              <a:off x="3459593" y="3415792"/>
              <a:ext cx="232515" cy="15001"/>
            </a:xfrm>
            <a:custGeom>
              <a:rect b="b" l="l" r="r" t="t"/>
              <a:pathLst>
                <a:path extrusionOk="0" h="25" w="411">
                  <a:moveTo>
                    <a:pt x="398" y="0"/>
                  </a:moveTo>
                  <a:lnTo>
                    <a:pt x="13" y="0"/>
                  </a:lnTo>
                  <a:cubicBezTo>
                    <a:pt x="6" y="0"/>
                    <a:pt x="0" y="5"/>
                    <a:pt x="0" y="12"/>
                  </a:cubicBezTo>
                  <a:cubicBezTo>
                    <a:pt x="0" y="19"/>
                    <a:pt x="6" y="24"/>
                    <a:pt x="13" y="24"/>
                  </a:cubicBezTo>
                  <a:lnTo>
                    <a:pt x="398" y="24"/>
                  </a:lnTo>
                  <a:cubicBezTo>
                    <a:pt x="405" y="24"/>
                    <a:pt x="410" y="19"/>
                    <a:pt x="410" y="12"/>
                  </a:cubicBezTo>
                  <a:cubicBezTo>
                    <a:pt x="410" y="5"/>
                    <a:pt x="405" y="0"/>
                    <a:pt x="398" y="0"/>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8" name="Google Shape;368;p5"/>
            <p:cNvSpPr/>
            <p:nvPr/>
          </p:nvSpPr>
          <p:spPr>
            <a:xfrm>
              <a:off x="3427092" y="3415792"/>
              <a:ext cx="20001" cy="15001"/>
            </a:xfrm>
            <a:custGeom>
              <a:rect b="b" l="l" r="r" t="t"/>
              <a:pathLst>
                <a:path extrusionOk="0" h="25" w="37">
                  <a:moveTo>
                    <a:pt x="24" y="0"/>
                  </a:moveTo>
                  <a:lnTo>
                    <a:pt x="12" y="0"/>
                  </a:lnTo>
                  <a:cubicBezTo>
                    <a:pt x="6" y="0"/>
                    <a:pt x="0" y="5"/>
                    <a:pt x="0" y="12"/>
                  </a:cubicBezTo>
                  <a:cubicBezTo>
                    <a:pt x="0" y="19"/>
                    <a:pt x="6" y="24"/>
                    <a:pt x="12" y="24"/>
                  </a:cubicBezTo>
                  <a:lnTo>
                    <a:pt x="24" y="24"/>
                  </a:lnTo>
                  <a:cubicBezTo>
                    <a:pt x="31" y="24"/>
                    <a:pt x="36" y="19"/>
                    <a:pt x="36" y="12"/>
                  </a:cubicBezTo>
                  <a:cubicBezTo>
                    <a:pt x="36" y="5"/>
                    <a:pt x="31" y="0"/>
                    <a:pt x="24" y="0"/>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69" name="Google Shape;369;p5"/>
            <p:cNvSpPr/>
            <p:nvPr/>
          </p:nvSpPr>
          <p:spPr>
            <a:xfrm>
              <a:off x="3707109" y="3415792"/>
              <a:ext cx="20001" cy="15001"/>
            </a:xfrm>
            <a:custGeom>
              <a:rect b="b" l="l" r="r" t="t"/>
              <a:pathLst>
                <a:path extrusionOk="0" h="25" w="37">
                  <a:moveTo>
                    <a:pt x="24" y="0"/>
                  </a:moveTo>
                  <a:lnTo>
                    <a:pt x="12" y="0"/>
                  </a:lnTo>
                  <a:cubicBezTo>
                    <a:pt x="5" y="0"/>
                    <a:pt x="0" y="5"/>
                    <a:pt x="0" y="12"/>
                  </a:cubicBezTo>
                  <a:cubicBezTo>
                    <a:pt x="0" y="19"/>
                    <a:pt x="5" y="24"/>
                    <a:pt x="12" y="24"/>
                  </a:cubicBezTo>
                  <a:lnTo>
                    <a:pt x="24" y="24"/>
                  </a:lnTo>
                  <a:cubicBezTo>
                    <a:pt x="31" y="24"/>
                    <a:pt x="36" y="19"/>
                    <a:pt x="36" y="12"/>
                  </a:cubicBezTo>
                  <a:cubicBezTo>
                    <a:pt x="36" y="5"/>
                    <a:pt x="31" y="0"/>
                    <a:pt x="24" y="0"/>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70" name="Google Shape;370;p5"/>
            <p:cNvSpPr/>
            <p:nvPr/>
          </p:nvSpPr>
          <p:spPr>
            <a:xfrm>
              <a:off x="3537098" y="3168278"/>
              <a:ext cx="82504" cy="150009"/>
            </a:xfrm>
            <a:custGeom>
              <a:rect b="b" l="l" r="r" t="t"/>
              <a:pathLst>
                <a:path extrusionOk="0" h="266" w="146">
                  <a:moveTo>
                    <a:pt x="84" y="122"/>
                  </a:moveTo>
                  <a:lnTo>
                    <a:pt x="84" y="50"/>
                  </a:lnTo>
                  <a:cubicBezTo>
                    <a:pt x="105" y="54"/>
                    <a:pt x="120" y="68"/>
                    <a:pt x="120" y="85"/>
                  </a:cubicBezTo>
                  <a:cubicBezTo>
                    <a:pt x="120" y="91"/>
                    <a:pt x="125" y="97"/>
                    <a:pt x="132" y="97"/>
                  </a:cubicBezTo>
                  <a:cubicBezTo>
                    <a:pt x="138" y="97"/>
                    <a:pt x="144" y="91"/>
                    <a:pt x="144" y="85"/>
                  </a:cubicBezTo>
                  <a:cubicBezTo>
                    <a:pt x="144" y="55"/>
                    <a:pt x="118" y="30"/>
                    <a:pt x="84" y="25"/>
                  </a:cubicBezTo>
                  <a:lnTo>
                    <a:pt x="84" y="13"/>
                  </a:lnTo>
                  <a:cubicBezTo>
                    <a:pt x="84" y="6"/>
                    <a:pt x="78" y="0"/>
                    <a:pt x="72" y="0"/>
                  </a:cubicBezTo>
                  <a:cubicBezTo>
                    <a:pt x="65" y="0"/>
                    <a:pt x="60" y="6"/>
                    <a:pt x="60" y="13"/>
                  </a:cubicBezTo>
                  <a:lnTo>
                    <a:pt x="60" y="25"/>
                  </a:lnTo>
                  <a:cubicBezTo>
                    <a:pt x="26" y="30"/>
                    <a:pt x="0" y="55"/>
                    <a:pt x="0" y="85"/>
                  </a:cubicBezTo>
                  <a:cubicBezTo>
                    <a:pt x="0" y="115"/>
                    <a:pt x="26" y="139"/>
                    <a:pt x="60" y="144"/>
                  </a:cubicBezTo>
                  <a:lnTo>
                    <a:pt x="60" y="216"/>
                  </a:lnTo>
                  <a:cubicBezTo>
                    <a:pt x="39" y="212"/>
                    <a:pt x="24" y="198"/>
                    <a:pt x="24" y="181"/>
                  </a:cubicBezTo>
                  <a:cubicBezTo>
                    <a:pt x="24" y="174"/>
                    <a:pt x="19" y="169"/>
                    <a:pt x="12" y="169"/>
                  </a:cubicBezTo>
                  <a:cubicBezTo>
                    <a:pt x="5" y="169"/>
                    <a:pt x="0" y="174"/>
                    <a:pt x="0" y="181"/>
                  </a:cubicBezTo>
                  <a:cubicBezTo>
                    <a:pt x="0" y="211"/>
                    <a:pt x="26" y="236"/>
                    <a:pt x="60" y="240"/>
                  </a:cubicBezTo>
                  <a:lnTo>
                    <a:pt x="60" y="253"/>
                  </a:lnTo>
                  <a:cubicBezTo>
                    <a:pt x="60" y="260"/>
                    <a:pt x="65" y="265"/>
                    <a:pt x="72" y="265"/>
                  </a:cubicBezTo>
                  <a:cubicBezTo>
                    <a:pt x="78" y="265"/>
                    <a:pt x="84" y="260"/>
                    <a:pt x="84" y="253"/>
                  </a:cubicBezTo>
                  <a:lnTo>
                    <a:pt x="84" y="240"/>
                  </a:lnTo>
                  <a:cubicBezTo>
                    <a:pt x="118" y="236"/>
                    <a:pt x="145" y="211"/>
                    <a:pt x="145" y="181"/>
                  </a:cubicBezTo>
                  <a:cubicBezTo>
                    <a:pt x="145" y="151"/>
                    <a:pt x="118" y="127"/>
                    <a:pt x="84" y="122"/>
                  </a:cubicBezTo>
                  <a:close/>
                  <a:moveTo>
                    <a:pt x="60" y="120"/>
                  </a:moveTo>
                  <a:cubicBezTo>
                    <a:pt x="39" y="116"/>
                    <a:pt x="24" y="102"/>
                    <a:pt x="24" y="85"/>
                  </a:cubicBezTo>
                  <a:cubicBezTo>
                    <a:pt x="24" y="68"/>
                    <a:pt x="39" y="54"/>
                    <a:pt x="60" y="50"/>
                  </a:cubicBezTo>
                  <a:lnTo>
                    <a:pt x="60" y="120"/>
                  </a:lnTo>
                  <a:close/>
                  <a:moveTo>
                    <a:pt x="84" y="216"/>
                  </a:moveTo>
                  <a:lnTo>
                    <a:pt x="84" y="146"/>
                  </a:lnTo>
                  <a:cubicBezTo>
                    <a:pt x="105" y="150"/>
                    <a:pt x="120" y="164"/>
                    <a:pt x="120" y="181"/>
                  </a:cubicBezTo>
                  <a:cubicBezTo>
                    <a:pt x="120" y="198"/>
                    <a:pt x="105" y="212"/>
                    <a:pt x="84" y="216"/>
                  </a:cubicBezTo>
                  <a:close/>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71" name="Google Shape;371;p5"/>
            <p:cNvSpPr/>
            <p:nvPr/>
          </p:nvSpPr>
          <p:spPr>
            <a:xfrm>
              <a:off x="3482095" y="3100774"/>
              <a:ext cx="35002" cy="15001"/>
            </a:xfrm>
            <a:custGeom>
              <a:rect b="b" l="l" r="r" t="t"/>
              <a:pathLst>
                <a:path extrusionOk="0" h="25" w="61">
                  <a:moveTo>
                    <a:pt x="48" y="0"/>
                  </a:moveTo>
                  <a:lnTo>
                    <a:pt x="12" y="0"/>
                  </a:lnTo>
                  <a:cubicBezTo>
                    <a:pt x="5" y="0"/>
                    <a:pt x="0" y="5"/>
                    <a:pt x="0" y="12"/>
                  </a:cubicBezTo>
                  <a:cubicBezTo>
                    <a:pt x="0" y="19"/>
                    <a:pt x="5" y="24"/>
                    <a:pt x="12" y="24"/>
                  </a:cubicBezTo>
                  <a:lnTo>
                    <a:pt x="48" y="24"/>
                  </a:lnTo>
                  <a:cubicBezTo>
                    <a:pt x="54" y="24"/>
                    <a:pt x="60" y="19"/>
                    <a:pt x="60" y="12"/>
                  </a:cubicBezTo>
                  <a:cubicBezTo>
                    <a:pt x="60" y="5"/>
                    <a:pt x="54" y="0"/>
                    <a:pt x="48" y="0"/>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72" name="Google Shape;372;p5"/>
            <p:cNvSpPr/>
            <p:nvPr/>
          </p:nvSpPr>
          <p:spPr>
            <a:xfrm>
              <a:off x="3482095" y="3128276"/>
              <a:ext cx="20001" cy="15001"/>
            </a:xfrm>
            <a:custGeom>
              <a:rect b="b" l="l" r="r" t="t"/>
              <a:pathLst>
                <a:path extrusionOk="0" h="25" w="37">
                  <a:moveTo>
                    <a:pt x="24" y="0"/>
                  </a:moveTo>
                  <a:lnTo>
                    <a:pt x="12" y="0"/>
                  </a:lnTo>
                  <a:cubicBezTo>
                    <a:pt x="5" y="0"/>
                    <a:pt x="0" y="6"/>
                    <a:pt x="0" y="12"/>
                  </a:cubicBezTo>
                  <a:cubicBezTo>
                    <a:pt x="0" y="19"/>
                    <a:pt x="5" y="24"/>
                    <a:pt x="12" y="24"/>
                  </a:cubicBezTo>
                  <a:lnTo>
                    <a:pt x="24" y="24"/>
                  </a:lnTo>
                  <a:cubicBezTo>
                    <a:pt x="30" y="24"/>
                    <a:pt x="36" y="19"/>
                    <a:pt x="36" y="12"/>
                  </a:cubicBezTo>
                  <a:cubicBezTo>
                    <a:pt x="36" y="6"/>
                    <a:pt x="30" y="0"/>
                    <a:pt x="24" y="0"/>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73" name="Google Shape;373;p5"/>
            <p:cNvSpPr/>
            <p:nvPr/>
          </p:nvSpPr>
          <p:spPr>
            <a:xfrm>
              <a:off x="3514596" y="3128276"/>
              <a:ext cx="67505" cy="15001"/>
            </a:xfrm>
            <a:custGeom>
              <a:rect b="b" l="l" r="r" t="t"/>
              <a:pathLst>
                <a:path extrusionOk="0" h="25" w="121">
                  <a:moveTo>
                    <a:pt x="120" y="12"/>
                  </a:moveTo>
                  <a:cubicBezTo>
                    <a:pt x="120" y="6"/>
                    <a:pt x="115" y="0"/>
                    <a:pt x="108" y="0"/>
                  </a:cubicBezTo>
                  <a:lnTo>
                    <a:pt x="12" y="0"/>
                  </a:lnTo>
                  <a:cubicBezTo>
                    <a:pt x="5" y="0"/>
                    <a:pt x="0" y="6"/>
                    <a:pt x="0" y="12"/>
                  </a:cubicBezTo>
                  <a:cubicBezTo>
                    <a:pt x="0" y="19"/>
                    <a:pt x="5" y="24"/>
                    <a:pt x="12" y="24"/>
                  </a:cubicBezTo>
                  <a:lnTo>
                    <a:pt x="108" y="24"/>
                  </a:lnTo>
                  <a:cubicBezTo>
                    <a:pt x="115" y="24"/>
                    <a:pt x="120" y="19"/>
                    <a:pt x="120" y="12"/>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74" name="Google Shape;374;p5"/>
            <p:cNvSpPr/>
            <p:nvPr/>
          </p:nvSpPr>
          <p:spPr>
            <a:xfrm>
              <a:off x="3529597" y="3100774"/>
              <a:ext cx="35002" cy="15001"/>
            </a:xfrm>
            <a:custGeom>
              <a:rect b="b" l="l" r="r" t="t"/>
              <a:pathLst>
                <a:path extrusionOk="0" h="25" w="61">
                  <a:moveTo>
                    <a:pt x="12" y="24"/>
                  </a:moveTo>
                  <a:lnTo>
                    <a:pt x="48" y="24"/>
                  </a:lnTo>
                  <a:cubicBezTo>
                    <a:pt x="55" y="24"/>
                    <a:pt x="60" y="19"/>
                    <a:pt x="60" y="12"/>
                  </a:cubicBezTo>
                  <a:cubicBezTo>
                    <a:pt x="60" y="5"/>
                    <a:pt x="55" y="0"/>
                    <a:pt x="48" y="0"/>
                  </a:cubicBezTo>
                  <a:lnTo>
                    <a:pt x="12" y="0"/>
                  </a:lnTo>
                  <a:cubicBezTo>
                    <a:pt x="5" y="0"/>
                    <a:pt x="0" y="5"/>
                    <a:pt x="0" y="12"/>
                  </a:cubicBezTo>
                  <a:cubicBezTo>
                    <a:pt x="0" y="19"/>
                    <a:pt x="5" y="24"/>
                    <a:pt x="12" y="24"/>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grpSp>
      <p:sp>
        <p:nvSpPr>
          <p:cNvPr id="375" name="Google Shape;375;p5"/>
          <p:cNvSpPr/>
          <p:nvPr/>
        </p:nvSpPr>
        <p:spPr>
          <a:xfrm>
            <a:off x="5870279" y="3013393"/>
            <a:ext cx="493390" cy="505222"/>
          </a:xfrm>
          <a:prstGeom prst="plus">
            <a:avLst>
              <a:gd fmla="val 45999"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grpSp>
        <p:nvGrpSpPr>
          <p:cNvPr id="376" name="Google Shape;376;p5"/>
          <p:cNvGrpSpPr/>
          <p:nvPr/>
        </p:nvGrpSpPr>
        <p:grpSpPr>
          <a:xfrm>
            <a:off x="9530379" y="2153699"/>
            <a:ext cx="2532661" cy="2949152"/>
            <a:chOff x="1781155" y="1973175"/>
            <a:chExt cx="1095440" cy="1257331"/>
          </a:xfrm>
        </p:grpSpPr>
        <p:sp>
          <p:nvSpPr>
            <p:cNvPr id="377" name="Google Shape;377;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78" name="Google Shape;378;p5"/>
            <p:cNvSpPr/>
            <p:nvPr/>
          </p:nvSpPr>
          <p:spPr>
            <a:xfrm>
              <a:off x="1781155" y="1973175"/>
              <a:ext cx="1095440" cy="947759"/>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rgbClr val="EBE4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79" name="Google Shape;379;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80" name="Google Shape;380;p5"/>
            <p:cNvSpPr/>
            <p:nvPr/>
          </p:nvSpPr>
          <p:spPr>
            <a:xfrm>
              <a:off x="1882902" y="2060446"/>
              <a:ext cx="891904" cy="773211"/>
            </a:xfrm>
            <a:custGeom>
              <a:rect b="b" l="l" r="r" t="t"/>
              <a:pathLst>
                <a:path extrusionOk="0" h="22592" w="2606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solidFill>
              <a:srgbClr val="51534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381" name="Google Shape;381;p5"/>
            <p:cNvCxnSpPr/>
            <p:nvPr/>
          </p:nvCxnSpPr>
          <p:spPr>
            <a:xfrm>
              <a:off x="2328900" y="2677974"/>
              <a:ext cx="0" cy="552532"/>
            </a:xfrm>
            <a:prstGeom prst="straightConnector1">
              <a:avLst/>
            </a:prstGeom>
            <a:noFill/>
            <a:ln cap="flat" cmpd="sng" w="19050">
              <a:solidFill>
                <a:schemeClr val="dk1"/>
              </a:solidFill>
              <a:prstDash val="solid"/>
              <a:round/>
              <a:headEnd len="sm" w="sm" type="none"/>
              <a:tailEnd len="med" w="med" type="diamond"/>
            </a:ln>
          </p:spPr>
        </p:cxnSp>
      </p:grpSp>
      <p:sp>
        <p:nvSpPr>
          <p:cNvPr id="382" name="Google Shape;382;p5"/>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Business Model</a:t>
            </a:r>
            <a:endParaRPr/>
          </a:p>
        </p:txBody>
      </p:sp>
      <p:grpSp>
        <p:nvGrpSpPr>
          <p:cNvPr id="383" name="Google Shape;383;p5"/>
          <p:cNvGrpSpPr/>
          <p:nvPr/>
        </p:nvGrpSpPr>
        <p:grpSpPr>
          <a:xfrm>
            <a:off x="6418957" y="2142486"/>
            <a:ext cx="2532661" cy="2948016"/>
            <a:chOff x="1781155" y="1973175"/>
            <a:chExt cx="1095440" cy="1257710"/>
          </a:xfrm>
        </p:grpSpPr>
        <p:sp>
          <p:nvSpPr>
            <p:cNvPr id="384" name="Google Shape;384;p5"/>
            <p:cNvSpPr/>
            <p:nvPr/>
          </p:nvSpPr>
          <p:spPr>
            <a:xfrm>
              <a:off x="1781155" y="1973175"/>
              <a:ext cx="1095440" cy="947759"/>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rgbClr val="EBE4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85" name="Google Shape;385;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86" name="Google Shape;386;p5"/>
            <p:cNvSpPr/>
            <p:nvPr/>
          </p:nvSpPr>
          <p:spPr>
            <a:xfrm>
              <a:off x="1882902" y="2062431"/>
              <a:ext cx="891904" cy="771226"/>
            </a:xfrm>
            <a:custGeom>
              <a:rect b="b" l="l" r="r" t="t"/>
              <a:pathLst>
                <a:path extrusionOk="0" h="22534" w="26060">
                  <a:moveTo>
                    <a:pt x="6501" y="1"/>
                  </a:moveTo>
                  <a:lnTo>
                    <a:pt x="1" y="11238"/>
                  </a:lnTo>
                  <a:lnTo>
                    <a:pt x="6501" y="22533"/>
                  </a:lnTo>
                  <a:lnTo>
                    <a:pt x="19501" y="22533"/>
                  </a:lnTo>
                  <a:lnTo>
                    <a:pt x="26060" y="11238"/>
                  </a:lnTo>
                  <a:lnTo>
                    <a:pt x="195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387" name="Google Shape;387;p5"/>
            <p:cNvSpPr/>
            <p:nvPr/>
          </p:nvSpPr>
          <p:spPr>
            <a:xfrm>
              <a:off x="1882902" y="2060446"/>
              <a:ext cx="891904" cy="773211"/>
            </a:xfrm>
            <a:custGeom>
              <a:rect b="b" l="l" r="r" t="t"/>
              <a:pathLst>
                <a:path extrusionOk="0" h="22592" w="2606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solidFill>
              <a:srgbClr val="51534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388" name="Google Shape;388;p5"/>
            <p:cNvCxnSpPr/>
            <p:nvPr/>
          </p:nvCxnSpPr>
          <p:spPr>
            <a:xfrm>
              <a:off x="2328900" y="2677973"/>
              <a:ext cx="0" cy="552912"/>
            </a:xfrm>
            <a:prstGeom prst="straightConnector1">
              <a:avLst/>
            </a:prstGeom>
            <a:noFill/>
            <a:ln cap="flat" cmpd="sng" w="19050">
              <a:solidFill>
                <a:schemeClr val="dk1"/>
              </a:solidFill>
              <a:prstDash val="solid"/>
              <a:round/>
              <a:headEnd len="sm" w="sm" type="none"/>
              <a:tailEnd len="med" w="med" type="diamond"/>
            </a:ln>
          </p:spPr>
        </p:cxnSp>
      </p:grpSp>
      <p:sp>
        <p:nvSpPr>
          <p:cNvPr id="346" name="Google Shape;346;p5"/>
          <p:cNvSpPr/>
          <p:nvPr/>
        </p:nvSpPr>
        <p:spPr>
          <a:xfrm>
            <a:off x="354288" y="5102446"/>
            <a:ext cx="2227599" cy="9091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Roboto"/>
                <a:ea typeface="Roboto"/>
                <a:cs typeface="Roboto"/>
                <a:sym typeface="Roboto"/>
              </a:rPr>
              <a:t>Lower software development costs</a:t>
            </a:r>
            <a:endParaRPr/>
          </a:p>
        </p:txBody>
      </p:sp>
      <p:sp>
        <p:nvSpPr>
          <p:cNvPr id="389" name="Google Shape;389;p5"/>
          <p:cNvSpPr/>
          <p:nvPr/>
        </p:nvSpPr>
        <p:spPr>
          <a:xfrm>
            <a:off x="3519697" y="5113913"/>
            <a:ext cx="1993897" cy="9091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Roboto"/>
                <a:ea typeface="Roboto"/>
                <a:cs typeface="Roboto"/>
                <a:sym typeface="Roboto"/>
              </a:rPr>
              <a:t>Flexible payment options </a:t>
            </a:r>
            <a:endParaRPr/>
          </a:p>
        </p:txBody>
      </p:sp>
      <p:sp>
        <p:nvSpPr>
          <p:cNvPr id="390" name="Google Shape;390;p5"/>
          <p:cNvSpPr/>
          <p:nvPr/>
        </p:nvSpPr>
        <p:spPr>
          <a:xfrm>
            <a:off x="6678407" y="5061386"/>
            <a:ext cx="1993900" cy="9091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Roboto"/>
                <a:ea typeface="Roboto"/>
                <a:cs typeface="Roboto"/>
                <a:sym typeface="Roboto"/>
              </a:rPr>
              <a:t>1 device for all tests</a:t>
            </a:r>
            <a:endParaRPr/>
          </a:p>
        </p:txBody>
      </p:sp>
      <p:sp>
        <p:nvSpPr>
          <p:cNvPr id="391" name="Google Shape;391;p5"/>
          <p:cNvSpPr/>
          <p:nvPr/>
        </p:nvSpPr>
        <p:spPr>
          <a:xfrm>
            <a:off x="9743711" y="5019904"/>
            <a:ext cx="2319329" cy="9091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Roboto"/>
                <a:ea typeface="Roboto"/>
                <a:cs typeface="Roboto"/>
                <a:sym typeface="Roboto"/>
              </a:rPr>
              <a:t>COST EFFECTIVE</a:t>
            </a:r>
            <a:endParaRPr/>
          </a:p>
        </p:txBody>
      </p:sp>
      <p:grpSp>
        <p:nvGrpSpPr>
          <p:cNvPr id="392" name="Google Shape;392;p5"/>
          <p:cNvGrpSpPr/>
          <p:nvPr/>
        </p:nvGrpSpPr>
        <p:grpSpPr>
          <a:xfrm>
            <a:off x="7450709" y="2887611"/>
            <a:ext cx="426055" cy="666807"/>
            <a:chOff x="1621985" y="710632"/>
            <a:chExt cx="275016" cy="410024"/>
          </a:xfrm>
        </p:grpSpPr>
        <p:sp>
          <p:nvSpPr>
            <p:cNvPr id="393" name="Google Shape;393;p5"/>
            <p:cNvSpPr/>
            <p:nvPr/>
          </p:nvSpPr>
          <p:spPr>
            <a:xfrm>
              <a:off x="1621985" y="710632"/>
              <a:ext cx="275016" cy="410024"/>
            </a:xfrm>
            <a:custGeom>
              <a:rect b="b" l="l" r="r" t="t"/>
              <a:pathLst>
                <a:path extrusionOk="0" h="724" w="483">
                  <a:moveTo>
                    <a:pt x="60" y="723"/>
                  </a:moveTo>
                  <a:lnTo>
                    <a:pt x="421" y="723"/>
                  </a:lnTo>
                  <a:cubicBezTo>
                    <a:pt x="455" y="723"/>
                    <a:pt x="482" y="696"/>
                    <a:pt x="482" y="663"/>
                  </a:cubicBezTo>
                  <a:lnTo>
                    <a:pt x="482" y="61"/>
                  </a:lnTo>
                  <a:cubicBezTo>
                    <a:pt x="482" y="27"/>
                    <a:pt x="455" y="0"/>
                    <a:pt x="421" y="0"/>
                  </a:cubicBezTo>
                  <a:lnTo>
                    <a:pt x="60" y="0"/>
                  </a:lnTo>
                  <a:cubicBezTo>
                    <a:pt x="27" y="0"/>
                    <a:pt x="0" y="27"/>
                    <a:pt x="0" y="61"/>
                  </a:cubicBezTo>
                  <a:lnTo>
                    <a:pt x="0" y="663"/>
                  </a:lnTo>
                  <a:cubicBezTo>
                    <a:pt x="0" y="696"/>
                    <a:pt x="27" y="723"/>
                    <a:pt x="60" y="723"/>
                  </a:cubicBezTo>
                  <a:close/>
                  <a:moveTo>
                    <a:pt x="24" y="61"/>
                  </a:moveTo>
                  <a:cubicBezTo>
                    <a:pt x="24" y="41"/>
                    <a:pt x="40" y="24"/>
                    <a:pt x="60" y="24"/>
                  </a:cubicBezTo>
                  <a:lnTo>
                    <a:pt x="421" y="24"/>
                  </a:lnTo>
                  <a:cubicBezTo>
                    <a:pt x="441" y="24"/>
                    <a:pt x="458" y="41"/>
                    <a:pt x="458" y="61"/>
                  </a:cubicBezTo>
                  <a:lnTo>
                    <a:pt x="458" y="97"/>
                  </a:lnTo>
                  <a:lnTo>
                    <a:pt x="24" y="97"/>
                  </a:lnTo>
                  <a:lnTo>
                    <a:pt x="24" y="61"/>
                  </a:lnTo>
                  <a:close/>
                  <a:moveTo>
                    <a:pt x="24" y="121"/>
                  </a:moveTo>
                  <a:lnTo>
                    <a:pt x="458" y="121"/>
                  </a:lnTo>
                  <a:lnTo>
                    <a:pt x="458" y="602"/>
                  </a:lnTo>
                  <a:lnTo>
                    <a:pt x="24" y="602"/>
                  </a:lnTo>
                  <a:lnTo>
                    <a:pt x="24" y="121"/>
                  </a:lnTo>
                  <a:close/>
                  <a:moveTo>
                    <a:pt x="24" y="627"/>
                  </a:moveTo>
                  <a:lnTo>
                    <a:pt x="458" y="627"/>
                  </a:lnTo>
                  <a:lnTo>
                    <a:pt x="458" y="663"/>
                  </a:lnTo>
                  <a:cubicBezTo>
                    <a:pt x="458" y="683"/>
                    <a:pt x="441" y="699"/>
                    <a:pt x="421" y="699"/>
                  </a:cubicBezTo>
                  <a:lnTo>
                    <a:pt x="60" y="699"/>
                  </a:lnTo>
                  <a:cubicBezTo>
                    <a:pt x="40" y="699"/>
                    <a:pt x="24" y="683"/>
                    <a:pt x="24" y="663"/>
                  </a:cubicBezTo>
                  <a:lnTo>
                    <a:pt x="24" y="627"/>
                  </a:lnTo>
                  <a:close/>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94" name="Google Shape;394;p5"/>
            <p:cNvSpPr/>
            <p:nvPr/>
          </p:nvSpPr>
          <p:spPr>
            <a:xfrm>
              <a:off x="1739491" y="1078155"/>
              <a:ext cx="42503" cy="15001"/>
            </a:xfrm>
            <a:custGeom>
              <a:rect b="b" l="l" r="r" t="t"/>
              <a:pathLst>
                <a:path extrusionOk="0" h="25" w="73">
                  <a:moveTo>
                    <a:pt x="12" y="24"/>
                  </a:moveTo>
                  <a:lnTo>
                    <a:pt x="60" y="24"/>
                  </a:lnTo>
                  <a:cubicBezTo>
                    <a:pt x="67" y="24"/>
                    <a:pt x="72" y="18"/>
                    <a:pt x="72" y="12"/>
                  </a:cubicBezTo>
                  <a:cubicBezTo>
                    <a:pt x="72" y="5"/>
                    <a:pt x="67" y="0"/>
                    <a:pt x="60" y="0"/>
                  </a:cubicBezTo>
                  <a:lnTo>
                    <a:pt x="12" y="0"/>
                  </a:lnTo>
                  <a:cubicBezTo>
                    <a:pt x="5" y="0"/>
                    <a:pt x="0" y="5"/>
                    <a:pt x="0" y="12"/>
                  </a:cubicBezTo>
                  <a:cubicBezTo>
                    <a:pt x="0" y="18"/>
                    <a:pt x="5" y="24"/>
                    <a:pt x="12" y="24"/>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95" name="Google Shape;395;p5"/>
            <p:cNvSpPr/>
            <p:nvPr/>
          </p:nvSpPr>
          <p:spPr>
            <a:xfrm>
              <a:off x="1744491" y="738135"/>
              <a:ext cx="27502" cy="15001"/>
            </a:xfrm>
            <a:custGeom>
              <a:rect b="b" l="l" r="r" t="t"/>
              <a:pathLst>
                <a:path extrusionOk="0" h="25" w="49">
                  <a:moveTo>
                    <a:pt x="36" y="0"/>
                  </a:moveTo>
                  <a:lnTo>
                    <a:pt x="12" y="0"/>
                  </a:lnTo>
                  <a:cubicBezTo>
                    <a:pt x="5" y="0"/>
                    <a:pt x="0" y="5"/>
                    <a:pt x="0" y="12"/>
                  </a:cubicBezTo>
                  <a:cubicBezTo>
                    <a:pt x="0" y="18"/>
                    <a:pt x="5" y="24"/>
                    <a:pt x="12" y="24"/>
                  </a:cubicBezTo>
                  <a:lnTo>
                    <a:pt x="36" y="24"/>
                  </a:lnTo>
                  <a:cubicBezTo>
                    <a:pt x="43" y="24"/>
                    <a:pt x="48" y="18"/>
                    <a:pt x="48" y="12"/>
                  </a:cubicBezTo>
                  <a:cubicBezTo>
                    <a:pt x="48" y="5"/>
                    <a:pt x="43" y="0"/>
                    <a:pt x="36" y="0"/>
                  </a:cubicBezTo>
                </a:path>
              </a:pathLst>
            </a:custGeom>
            <a:solidFill>
              <a:srgbClr val="64A5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grpSp>
      <p:sp>
        <p:nvSpPr>
          <p:cNvPr id="396" name="Google Shape;396;p5"/>
          <p:cNvSpPr txBox="1"/>
          <p:nvPr/>
        </p:nvSpPr>
        <p:spPr>
          <a:xfrm>
            <a:off x="8900874" y="2643508"/>
            <a:ext cx="69121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7200">
                <a:solidFill>
                  <a:schemeClr val="lt1"/>
                </a:solidFill>
                <a:latin typeface="Roboto"/>
                <a:ea typeface="Roboto"/>
                <a:cs typeface="Roboto"/>
                <a:sym typeface="Roboto"/>
              </a:rPr>
              <a:t>=</a:t>
            </a:r>
            <a:endParaRPr/>
          </a:p>
        </p:txBody>
      </p:sp>
      <p:sp>
        <p:nvSpPr>
          <p:cNvPr id="397" name="Google Shape;397;p5"/>
          <p:cNvSpPr/>
          <p:nvPr/>
        </p:nvSpPr>
        <p:spPr>
          <a:xfrm>
            <a:off x="10479106" y="2953898"/>
            <a:ext cx="635209" cy="593621"/>
          </a:xfrm>
          <a:custGeom>
            <a:rect b="b" l="l" r="r" t="t"/>
            <a:pathLst>
              <a:path extrusionOk="0" h="645" w="724">
                <a:moveTo>
                  <a:pt x="550" y="5"/>
                </a:moveTo>
                <a:cubicBezTo>
                  <a:pt x="545" y="0"/>
                  <a:pt x="538" y="0"/>
                  <a:pt x="533" y="5"/>
                </a:cubicBezTo>
                <a:lnTo>
                  <a:pt x="449" y="89"/>
                </a:lnTo>
                <a:cubicBezTo>
                  <a:pt x="421" y="68"/>
                  <a:pt x="382" y="69"/>
                  <a:pt x="355" y="91"/>
                </a:cubicBezTo>
                <a:cubicBezTo>
                  <a:pt x="329" y="77"/>
                  <a:pt x="298" y="79"/>
                  <a:pt x="274" y="97"/>
                </a:cubicBezTo>
                <a:lnTo>
                  <a:pt x="189" y="12"/>
                </a:lnTo>
                <a:cubicBezTo>
                  <a:pt x="187" y="10"/>
                  <a:pt x="184" y="9"/>
                  <a:pt x="181" y="9"/>
                </a:cubicBezTo>
                <a:cubicBezTo>
                  <a:pt x="178" y="9"/>
                  <a:pt x="175" y="10"/>
                  <a:pt x="172" y="12"/>
                </a:cubicBezTo>
                <a:lnTo>
                  <a:pt x="3" y="181"/>
                </a:lnTo>
                <a:cubicBezTo>
                  <a:pt x="1" y="184"/>
                  <a:pt x="0" y="187"/>
                  <a:pt x="0" y="190"/>
                </a:cubicBezTo>
                <a:cubicBezTo>
                  <a:pt x="0" y="193"/>
                  <a:pt x="1" y="196"/>
                  <a:pt x="3" y="198"/>
                </a:cubicBezTo>
                <a:lnTo>
                  <a:pt x="87" y="282"/>
                </a:lnTo>
                <a:cubicBezTo>
                  <a:pt x="58" y="312"/>
                  <a:pt x="58" y="360"/>
                  <a:pt x="88" y="390"/>
                </a:cubicBezTo>
                <a:lnTo>
                  <a:pt x="103" y="405"/>
                </a:lnTo>
                <a:cubicBezTo>
                  <a:pt x="87" y="421"/>
                  <a:pt x="83" y="444"/>
                  <a:pt x="92" y="465"/>
                </a:cubicBezTo>
                <a:cubicBezTo>
                  <a:pt x="100" y="485"/>
                  <a:pt x="120" y="499"/>
                  <a:pt x="142" y="499"/>
                </a:cubicBezTo>
                <a:cubicBezTo>
                  <a:pt x="145" y="498"/>
                  <a:pt x="147" y="498"/>
                  <a:pt x="149" y="498"/>
                </a:cubicBezTo>
                <a:cubicBezTo>
                  <a:pt x="147" y="514"/>
                  <a:pt x="152" y="529"/>
                  <a:pt x="162" y="541"/>
                </a:cubicBezTo>
                <a:cubicBezTo>
                  <a:pt x="173" y="553"/>
                  <a:pt x="188" y="560"/>
                  <a:pt x="204" y="560"/>
                </a:cubicBezTo>
                <a:cubicBezTo>
                  <a:pt x="205" y="560"/>
                  <a:pt x="205" y="560"/>
                  <a:pt x="206" y="560"/>
                </a:cubicBezTo>
                <a:cubicBezTo>
                  <a:pt x="203" y="577"/>
                  <a:pt x="212" y="595"/>
                  <a:pt x="227" y="604"/>
                </a:cubicBezTo>
                <a:cubicBezTo>
                  <a:pt x="243" y="613"/>
                  <a:pt x="262" y="612"/>
                  <a:pt x="276" y="602"/>
                </a:cubicBezTo>
                <a:cubicBezTo>
                  <a:pt x="279" y="609"/>
                  <a:pt x="282" y="615"/>
                  <a:pt x="288" y="620"/>
                </a:cubicBezTo>
                <a:cubicBezTo>
                  <a:pt x="305" y="638"/>
                  <a:pt x="333" y="638"/>
                  <a:pt x="351" y="620"/>
                </a:cubicBezTo>
                <a:lnTo>
                  <a:pt x="357" y="614"/>
                </a:lnTo>
                <a:lnTo>
                  <a:pt x="372" y="628"/>
                </a:lnTo>
                <a:cubicBezTo>
                  <a:pt x="383" y="639"/>
                  <a:pt x="398" y="644"/>
                  <a:pt x="414" y="640"/>
                </a:cubicBezTo>
                <a:cubicBezTo>
                  <a:pt x="429" y="636"/>
                  <a:pt x="442" y="624"/>
                  <a:pt x="446" y="609"/>
                </a:cubicBezTo>
                <a:cubicBezTo>
                  <a:pt x="460" y="620"/>
                  <a:pt x="480" y="622"/>
                  <a:pt x="496" y="613"/>
                </a:cubicBezTo>
                <a:cubicBezTo>
                  <a:pt x="511" y="603"/>
                  <a:pt x="520" y="585"/>
                  <a:pt x="517" y="567"/>
                </a:cubicBezTo>
                <a:cubicBezTo>
                  <a:pt x="517" y="567"/>
                  <a:pt x="518" y="568"/>
                  <a:pt x="519" y="568"/>
                </a:cubicBezTo>
                <a:cubicBezTo>
                  <a:pt x="549" y="568"/>
                  <a:pt x="574" y="543"/>
                  <a:pt x="574" y="512"/>
                </a:cubicBezTo>
                <a:cubicBezTo>
                  <a:pt x="574" y="510"/>
                  <a:pt x="574" y="508"/>
                  <a:pt x="573" y="506"/>
                </a:cubicBezTo>
                <a:cubicBezTo>
                  <a:pt x="576" y="506"/>
                  <a:pt x="578" y="506"/>
                  <a:pt x="580" y="506"/>
                </a:cubicBezTo>
                <a:cubicBezTo>
                  <a:pt x="602" y="506"/>
                  <a:pt x="623" y="493"/>
                  <a:pt x="631" y="472"/>
                </a:cubicBezTo>
                <a:cubicBezTo>
                  <a:pt x="640" y="451"/>
                  <a:pt x="635" y="427"/>
                  <a:pt x="619" y="412"/>
                </a:cubicBezTo>
                <a:lnTo>
                  <a:pt x="612" y="405"/>
                </a:lnTo>
                <a:lnTo>
                  <a:pt x="635" y="383"/>
                </a:lnTo>
                <a:cubicBezTo>
                  <a:pt x="664" y="353"/>
                  <a:pt x="665" y="305"/>
                  <a:pt x="635" y="274"/>
                </a:cubicBezTo>
                <a:lnTo>
                  <a:pt x="719" y="191"/>
                </a:lnTo>
                <a:cubicBezTo>
                  <a:pt x="721" y="188"/>
                  <a:pt x="723" y="185"/>
                  <a:pt x="723" y="182"/>
                </a:cubicBezTo>
                <a:cubicBezTo>
                  <a:pt x="723" y="179"/>
                  <a:pt x="721" y="176"/>
                  <a:pt x="719" y="174"/>
                </a:cubicBezTo>
                <a:lnTo>
                  <a:pt x="550" y="5"/>
                </a:lnTo>
                <a:close/>
                <a:moveTo>
                  <a:pt x="120" y="465"/>
                </a:moveTo>
                <a:cubicBezTo>
                  <a:pt x="108" y="453"/>
                  <a:pt x="108" y="433"/>
                  <a:pt x="120" y="421"/>
                </a:cubicBezTo>
                <a:lnTo>
                  <a:pt x="166" y="375"/>
                </a:lnTo>
                <a:cubicBezTo>
                  <a:pt x="174" y="367"/>
                  <a:pt x="186" y="364"/>
                  <a:pt x="197" y="367"/>
                </a:cubicBezTo>
                <a:cubicBezTo>
                  <a:pt x="207" y="370"/>
                  <a:pt x="216" y="378"/>
                  <a:pt x="219" y="389"/>
                </a:cubicBezTo>
                <a:cubicBezTo>
                  <a:pt x="222" y="400"/>
                  <a:pt x="219" y="411"/>
                  <a:pt x="211" y="419"/>
                </a:cubicBezTo>
                <a:lnTo>
                  <a:pt x="165" y="465"/>
                </a:lnTo>
                <a:cubicBezTo>
                  <a:pt x="152" y="477"/>
                  <a:pt x="133" y="477"/>
                  <a:pt x="120" y="465"/>
                </a:cubicBezTo>
                <a:close/>
                <a:moveTo>
                  <a:pt x="226" y="527"/>
                </a:moveTo>
                <a:cubicBezTo>
                  <a:pt x="214" y="539"/>
                  <a:pt x="194" y="539"/>
                  <a:pt x="182" y="527"/>
                </a:cubicBezTo>
                <a:cubicBezTo>
                  <a:pt x="169" y="514"/>
                  <a:pt x="169" y="495"/>
                  <a:pt x="182" y="482"/>
                </a:cubicBezTo>
                <a:lnTo>
                  <a:pt x="228" y="436"/>
                </a:lnTo>
                <a:cubicBezTo>
                  <a:pt x="240" y="424"/>
                  <a:pt x="260" y="424"/>
                  <a:pt x="272" y="436"/>
                </a:cubicBezTo>
                <a:cubicBezTo>
                  <a:pt x="284" y="448"/>
                  <a:pt x="284" y="468"/>
                  <a:pt x="272" y="481"/>
                </a:cubicBezTo>
                <a:lnTo>
                  <a:pt x="226" y="527"/>
                </a:lnTo>
                <a:close/>
                <a:moveTo>
                  <a:pt x="287" y="557"/>
                </a:moveTo>
                <a:lnTo>
                  <a:pt x="287" y="557"/>
                </a:lnTo>
                <a:lnTo>
                  <a:pt x="264" y="580"/>
                </a:lnTo>
                <a:cubicBezTo>
                  <a:pt x="256" y="588"/>
                  <a:pt x="243" y="588"/>
                  <a:pt x="235" y="580"/>
                </a:cubicBezTo>
                <a:cubicBezTo>
                  <a:pt x="227" y="572"/>
                  <a:pt x="227" y="559"/>
                  <a:pt x="235" y="551"/>
                </a:cubicBezTo>
                <a:lnTo>
                  <a:pt x="243" y="544"/>
                </a:lnTo>
                <a:lnTo>
                  <a:pt x="243" y="544"/>
                </a:lnTo>
                <a:lnTo>
                  <a:pt x="289" y="498"/>
                </a:lnTo>
                <a:lnTo>
                  <a:pt x="297" y="490"/>
                </a:lnTo>
                <a:cubicBezTo>
                  <a:pt x="305" y="482"/>
                  <a:pt x="318" y="482"/>
                  <a:pt x="326" y="490"/>
                </a:cubicBezTo>
                <a:cubicBezTo>
                  <a:pt x="334" y="498"/>
                  <a:pt x="334" y="511"/>
                  <a:pt x="326" y="519"/>
                </a:cubicBezTo>
                <a:lnTo>
                  <a:pt x="287" y="557"/>
                </a:lnTo>
                <a:close/>
                <a:moveTo>
                  <a:pt x="334" y="603"/>
                </a:moveTo>
                <a:cubicBezTo>
                  <a:pt x="326" y="611"/>
                  <a:pt x="313" y="611"/>
                  <a:pt x="305" y="603"/>
                </a:cubicBezTo>
                <a:cubicBezTo>
                  <a:pt x="297" y="595"/>
                  <a:pt x="297" y="582"/>
                  <a:pt x="304" y="574"/>
                </a:cubicBezTo>
                <a:lnTo>
                  <a:pt x="343" y="536"/>
                </a:lnTo>
                <a:lnTo>
                  <a:pt x="343" y="536"/>
                </a:lnTo>
                <a:lnTo>
                  <a:pt x="366" y="513"/>
                </a:lnTo>
                <a:cubicBezTo>
                  <a:pt x="371" y="508"/>
                  <a:pt x="379" y="506"/>
                  <a:pt x="386" y="508"/>
                </a:cubicBezTo>
                <a:cubicBezTo>
                  <a:pt x="393" y="510"/>
                  <a:pt x="398" y="515"/>
                  <a:pt x="400" y="522"/>
                </a:cubicBezTo>
                <a:cubicBezTo>
                  <a:pt x="402" y="529"/>
                  <a:pt x="400" y="537"/>
                  <a:pt x="395" y="542"/>
                </a:cubicBezTo>
                <a:lnTo>
                  <a:pt x="334" y="603"/>
                </a:lnTo>
                <a:close/>
                <a:moveTo>
                  <a:pt x="418" y="611"/>
                </a:moveTo>
                <a:cubicBezTo>
                  <a:pt x="410" y="619"/>
                  <a:pt x="397" y="619"/>
                  <a:pt x="389" y="611"/>
                </a:cubicBezTo>
                <a:lnTo>
                  <a:pt x="374" y="597"/>
                </a:lnTo>
                <a:lnTo>
                  <a:pt x="403" y="568"/>
                </a:lnTo>
                <a:lnTo>
                  <a:pt x="418" y="582"/>
                </a:lnTo>
                <a:cubicBezTo>
                  <a:pt x="426" y="590"/>
                  <a:pt x="426" y="603"/>
                  <a:pt x="418" y="611"/>
                </a:cubicBezTo>
                <a:close/>
                <a:moveTo>
                  <a:pt x="602" y="473"/>
                </a:moveTo>
                <a:cubicBezTo>
                  <a:pt x="590" y="485"/>
                  <a:pt x="570" y="485"/>
                  <a:pt x="558" y="473"/>
                </a:cubicBezTo>
                <a:lnTo>
                  <a:pt x="458" y="373"/>
                </a:lnTo>
                <a:cubicBezTo>
                  <a:pt x="453" y="368"/>
                  <a:pt x="446" y="368"/>
                  <a:pt x="441" y="373"/>
                </a:cubicBezTo>
                <a:cubicBezTo>
                  <a:pt x="436" y="378"/>
                  <a:pt x="436" y="385"/>
                  <a:pt x="441" y="390"/>
                </a:cubicBezTo>
                <a:lnTo>
                  <a:pt x="541" y="490"/>
                </a:lnTo>
                <a:cubicBezTo>
                  <a:pt x="547" y="496"/>
                  <a:pt x="550" y="504"/>
                  <a:pt x="550" y="512"/>
                </a:cubicBezTo>
                <a:cubicBezTo>
                  <a:pt x="550" y="520"/>
                  <a:pt x="547" y="528"/>
                  <a:pt x="541" y="534"/>
                </a:cubicBezTo>
                <a:cubicBezTo>
                  <a:pt x="528" y="546"/>
                  <a:pt x="509" y="546"/>
                  <a:pt x="496" y="534"/>
                </a:cubicBezTo>
                <a:lnTo>
                  <a:pt x="466" y="505"/>
                </a:lnTo>
                <a:cubicBezTo>
                  <a:pt x="461" y="501"/>
                  <a:pt x="453" y="502"/>
                  <a:pt x="449" y="506"/>
                </a:cubicBezTo>
                <a:cubicBezTo>
                  <a:pt x="444" y="511"/>
                  <a:pt x="444" y="518"/>
                  <a:pt x="449" y="523"/>
                </a:cubicBezTo>
                <a:lnTo>
                  <a:pt x="479" y="551"/>
                </a:lnTo>
                <a:lnTo>
                  <a:pt x="487" y="559"/>
                </a:lnTo>
                <a:cubicBezTo>
                  <a:pt x="492" y="564"/>
                  <a:pt x="494" y="572"/>
                  <a:pt x="492" y="579"/>
                </a:cubicBezTo>
                <a:cubicBezTo>
                  <a:pt x="490" y="586"/>
                  <a:pt x="485" y="592"/>
                  <a:pt x="478" y="593"/>
                </a:cubicBezTo>
                <a:cubicBezTo>
                  <a:pt x="471" y="595"/>
                  <a:pt x="463" y="593"/>
                  <a:pt x="458" y="588"/>
                </a:cubicBezTo>
                <a:lnTo>
                  <a:pt x="419" y="549"/>
                </a:lnTo>
                <a:cubicBezTo>
                  <a:pt x="430" y="531"/>
                  <a:pt x="426" y="508"/>
                  <a:pt x="410" y="494"/>
                </a:cubicBezTo>
                <a:cubicBezTo>
                  <a:pt x="394" y="480"/>
                  <a:pt x="371" y="479"/>
                  <a:pt x="354" y="492"/>
                </a:cubicBezTo>
                <a:cubicBezTo>
                  <a:pt x="348" y="471"/>
                  <a:pt x="327" y="457"/>
                  <a:pt x="305" y="461"/>
                </a:cubicBezTo>
                <a:cubicBezTo>
                  <a:pt x="306" y="444"/>
                  <a:pt x="298" y="429"/>
                  <a:pt x="287" y="418"/>
                </a:cubicBezTo>
                <a:cubicBezTo>
                  <a:pt x="275" y="407"/>
                  <a:pt x="259" y="402"/>
                  <a:pt x="243" y="404"/>
                </a:cubicBezTo>
                <a:cubicBezTo>
                  <a:pt x="246" y="380"/>
                  <a:pt x="234" y="358"/>
                  <a:pt x="213" y="347"/>
                </a:cubicBezTo>
                <a:cubicBezTo>
                  <a:pt x="191" y="337"/>
                  <a:pt x="166" y="341"/>
                  <a:pt x="149" y="358"/>
                </a:cubicBezTo>
                <a:lnTo>
                  <a:pt x="119" y="388"/>
                </a:lnTo>
                <a:lnTo>
                  <a:pt x="105" y="373"/>
                </a:lnTo>
                <a:cubicBezTo>
                  <a:pt x="84" y="352"/>
                  <a:pt x="84" y="319"/>
                  <a:pt x="105" y="298"/>
                </a:cubicBezTo>
                <a:lnTo>
                  <a:pt x="113" y="290"/>
                </a:lnTo>
                <a:cubicBezTo>
                  <a:pt x="115" y="288"/>
                  <a:pt x="116" y="285"/>
                  <a:pt x="116" y="282"/>
                </a:cubicBezTo>
                <a:cubicBezTo>
                  <a:pt x="116" y="282"/>
                  <a:pt x="116" y="282"/>
                  <a:pt x="116" y="281"/>
                </a:cubicBezTo>
                <a:cubicBezTo>
                  <a:pt x="116" y="278"/>
                  <a:pt x="115" y="276"/>
                  <a:pt x="113" y="273"/>
                </a:cubicBezTo>
                <a:lnTo>
                  <a:pt x="113" y="273"/>
                </a:lnTo>
                <a:lnTo>
                  <a:pt x="29" y="190"/>
                </a:lnTo>
                <a:lnTo>
                  <a:pt x="181" y="38"/>
                </a:lnTo>
                <a:lnTo>
                  <a:pt x="264" y="122"/>
                </a:lnTo>
                <a:cubicBezTo>
                  <a:pt x="267" y="124"/>
                  <a:pt x="270" y="125"/>
                  <a:pt x="273" y="125"/>
                </a:cubicBezTo>
                <a:cubicBezTo>
                  <a:pt x="276" y="125"/>
                  <a:pt x="279" y="124"/>
                  <a:pt x="281" y="122"/>
                </a:cubicBezTo>
                <a:cubicBezTo>
                  <a:pt x="296" y="107"/>
                  <a:pt x="317" y="102"/>
                  <a:pt x="337" y="109"/>
                </a:cubicBezTo>
                <a:lnTo>
                  <a:pt x="234" y="212"/>
                </a:lnTo>
                <a:cubicBezTo>
                  <a:pt x="212" y="234"/>
                  <a:pt x="212" y="269"/>
                  <a:pt x="234" y="290"/>
                </a:cubicBezTo>
                <a:cubicBezTo>
                  <a:pt x="255" y="312"/>
                  <a:pt x="290" y="312"/>
                  <a:pt x="312" y="290"/>
                </a:cubicBezTo>
                <a:lnTo>
                  <a:pt x="388" y="214"/>
                </a:lnTo>
                <a:lnTo>
                  <a:pt x="602" y="429"/>
                </a:lnTo>
                <a:cubicBezTo>
                  <a:pt x="608" y="434"/>
                  <a:pt x="611" y="442"/>
                  <a:pt x="611" y="451"/>
                </a:cubicBezTo>
                <a:cubicBezTo>
                  <a:pt x="611" y="459"/>
                  <a:pt x="608" y="467"/>
                  <a:pt x="602" y="473"/>
                </a:cubicBezTo>
                <a:close/>
                <a:moveTo>
                  <a:pt x="610" y="266"/>
                </a:moveTo>
                <a:cubicBezTo>
                  <a:pt x="608" y="268"/>
                  <a:pt x="606" y="271"/>
                  <a:pt x="606" y="274"/>
                </a:cubicBezTo>
                <a:cubicBezTo>
                  <a:pt x="606" y="277"/>
                  <a:pt x="608" y="280"/>
                  <a:pt x="610" y="283"/>
                </a:cubicBezTo>
                <a:lnTo>
                  <a:pt x="618" y="290"/>
                </a:lnTo>
                <a:cubicBezTo>
                  <a:pt x="638" y="311"/>
                  <a:pt x="638" y="345"/>
                  <a:pt x="618" y="365"/>
                </a:cubicBezTo>
                <a:lnTo>
                  <a:pt x="595" y="388"/>
                </a:lnTo>
                <a:lnTo>
                  <a:pt x="405" y="197"/>
                </a:lnTo>
                <a:lnTo>
                  <a:pt x="427" y="175"/>
                </a:lnTo>
                <a:cubicBezTo>
                  <a:pt x="432" y="171"/>
                  <a:pt x="432" y="163"/>
                  <a:pt x="427" y="158"/>
                </a:cubicBezTo>
                <a:cubicBezTo>
                  <a:pt x="423" y="154"/>
                  <a:pt x="415" y="154"/>
                  <a:pt x="410" y="158"/>
                </a:cubicBezTo>
                <a:lnTo>
                  <a:pt x="380" y="189"/>
                </a:lnTo>
                <a:lnTo>
                  <a:pt x="380" y="189"/>
                </a:lnTo>
                <a:lnTo>
                  <a:pt x="380" y="189"/>
                </a:lnTo>
                <a:lnTo>
                  <a:pt x="295" y="273"/>
                </a:lnTo>
                <a:cubicBezTo>
                  <a:pt x="283" y="285"/>
                  <a:pt x="263" y="285"/>
                  <a:pt x="251" y="273"/>
                </a:cubicBezTo>
                <a:cubicBezTo>
                  <a:pt x="245" y="268"/>
                  <a:pt x="242" y="260"/>
                  <a:pt x="242" y="251"/>
                </a:cubicBezTo>
                <a:cubicBezTo>
                  <a:pt x="242" y="243"/>
                  <a:pt x="245" y="235"/>
                  <a:pt x="251" y="229"/>
                </a:cubicBezTo>
                <a:lnTo>
                  <a:pt x="366" y="114"/>
                </a:lnTo>
                <a:cubicBezTo>
                  <a:pt x="387" y="93"/>
                  <a:pt x="420" y="93"/>
                  <a:pt x="441" y="114"/>
                </a:cubicBezTo>
                <a:lnTo>
                  <a:pt x="456" y="129"/>
                </a:lnTo>
                <a:cubicBezTo>
                  <a:pt x="461" y="134"/>
                  <a:pt x="468" y="134"/>
                  <a:pt x="473" y="129"/>
                </a:cubicBezTo>
                <a:cubicBezTo>
                  <a:pt x="477" y="125"/>
                  <a:pt x="478" y="117"/>
                  <a:pt x="473" y="112"/>
                </a:cubicBezTo>
                <a:lnTo>
                  <a:pt x="467" y="105"/>
                </a:lnTo>
                <a:lnTo>
                  <a:pt x="542" y="30"/>
                </a:lnTo>
                <a:lnTo>
                  <a:pt x="693" y="182"/>
                </a:lnTo>
                <a:lnTo>
                  <a:pt x="610" y="266"/>
                </a:lnTo>
                <a:close/>
              </a:path>
            </a:pathLst>
          </a:custGeom>
          <a:solidFill>
            <a:srgbClr val="83C1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98" name="Google Shape;398;p5"/>
          <p:cNvSpPr/>
          <p:nvPr/>
        </p:nvSpPr>
        <p:spPr>
          <a:xfrm>
            <a:off x="2746071" y="3000408"/>
            <a:ext cx="493390" cy="505222"/>
          </a:xfrm>
          <a:prstGeom prst="plus">
            <a:avLst>
              <a:gd fmla="val 45999"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403" name="Shape 403"/>
        <p:cNvGrpSpPr/>
        <p:nvPr/>
      </p:nvGrpSpPr>
      <p:grpSpPr>
        <a:xfrm>
          <a:off x="0" y="0"/>
          <a:ext cx="0" cy="0"/>
          <a:chOff x="0" y="0"/>
          <a:chExt cx="0" cy="0"/>
        </a:xfrm>
      </p:grpSpPr>
      <p:sp>
        <p:nvSpPr>
          <p:cNvPr id="404" name="Google Shape;404;p6"/>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Revenue Streams</a:t>
            </a:r>
            <a:endParaRPr/>
          </a:p>
        </p:txBody>
      </p:sp>
      <p:grpSp>
        <p:nvGrpSpPr>
          <p:cNvPr id="405" name="Google Shape;405;p6"/>
          <p:cNvGrpSpPr/>
          <p:nvPr/>
        </p:nvGrpSpPr>
        <p:grpSpPr>
          <a:xfrm>
            <a:off x="1785171" y="1787435"/>
            <a:ext cx="8621660" cy="3123784"/>
            <a:chOff x="1622453" y="2070165"/>
            <a:chExt cx="8621660" cy="3123784"/>
          </a:xfrm>
        </p:grpSpPr>
        <p:sp>
          <p:nvSpPr>
            <p:cNvPr id="406" name="Google Shape;406;p6"/>
            <p:cNvSpPr/>
            <p:nvPr/>
          </p:nvSpPr>
          <p:spPr>
            <a:xfrm rot="5400000">
              <a:off x="7262820" y="2201091"/>
              <a:ext cx="3112218" cy="2850367"/>
            </a:xfrm>
            <a:prstGeom prst="flowChartPreparation">
              <a:avLst/>
            </a:prstGeom>
            <a:solidFill>
              <a:srgbClr val="EBE4D0"/>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407" name="Google Shape;407;p6"/>
            <p:cNvSpPr/>
            <p:nvPr/>
          </p:nvSpPr>
          <p:spPr>
            <a:xfrm rot="5400000">
              <a:off x="1491527" y="2212657"/>
              <a:ext cx="3112218" cy="2850367"/>
            </a:xfrm>
            <a:prstGeom prst="flowChartPreparation">
              <a:avLst/>
            </a:prstGeom>
            <a:solidFill>
              <a:srgbClr val="EBE4D0"/>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408" name="Google Shape;408;p6"/>
            <p:cNvSpPr txBox="1"/>
            <p:nvPr/>
          </p:nvSpPr>
          <p:spPr>
            <a:xfrm>
              <a:off x="2165136" y="4309163"/>
              <a:ext cx="1748180" cy="419998"/>
            </a:xfrm>
            <a:prstGeom prst="rect">
              <a:avLst/>
            </a:prstGeom>
            <a:no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Clr>
                  <a:schemeClr val="dk1"/>
                </a:buClr>
                <a:buSzPts val="1800"/>
                <a:buFont typeface="Squada One"/>
                <a:buNone/>
              </a:pPr>
              <a:r>
                <a:rPr lang="en-GB" sz="1800">
                  <a:solidFill>
                    <a:schemeClr val="dk1"/>
                  </a:solidFill>
                  <a:latin typeface="Squada One"/>
                  <a:ea typeface="Squada One"/>
                  <a:cs typeface="Squada One"/>
                  <a:sym typeface="Squada One"/>
                </a:rPr>
                <a:t>SUBSCRIPTIONS</a:t>
              </a:r>
              <a:endParaRPr sz="1200">
                <a:solidFill>
                  <a:schemeClr val="dk1"/>
                </a:solidFill>
                <a:latin typeface="Squada One"/>
                <a:ea typeface="Squada One"/>
                <a:cs typeface="Squada One"/>
                <a:sym typeface="Squada One"/>
              </a:endParaRPr>
            </a:p>
          </p:txBody>
        </p:sp>
        <p:sp>
          <p:nvSpPr>
            <p:cNvPr id="409" name="Google Shape;409;p6"/>
            <p:cNvSpPr/>
            <p:nvPr/>
          </p:nvSpPr>
          <p:spPr>
            <a:xfrm rot="5400000">
              <a:off x="4377174" y="2201091"/>
              <a:ext cx="3112218" cy="2850367"/>
            </a:xfrm>
            <a:prstGeom prst="flowChartPreparation">
              <a:avLst/>
            </a:prstGeom>
            <a:solidFill>
              <a:srgbClr val="EBE4D0"/>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410" name="Google Shape;410;p6"/>
            <p:cNvSpPr txBox="1"/>
            <p:nvPr/>
          </p:nvSpPr>
          <p:spPr>
            <a:xfrm>
              <a:off x="5100195" y="4314721"/>
              <a:ext cx="1748180" cy="419998"/>
            </a:xfrm>
            <a:prstGeom prst="rect">
              <a:avLst/>
            </a:prstGeom>
            <a:no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Clr>
                  <a:schemeClr val="dk1"/>
                </a:buClr>
                <a:buSzPts val="1800"/>
                <a:buFont typeface="Squada One"/>
                <a:buNone/>
              </a:pPr>
              <a:r>
                <a:rPr lang="en-GB" sz="1800">
                  <a:solidFill>
                    <a:schemeClr val="dk1"/>
                  </a:solidFill>
                  <a:latin typeface="Squada One"/>
                  <a:ea typeface="Squada One"/>
                  <a:cs typeface="Squada One"/>
                  <a:sym typeface="Squada One"/>
                </a:rPr>
                <a:t>PER TEST BILLING</a:t>
              </a:r>
              <a:endParaRPr sz="1200">
                <a:solidFill>
                  <a:schemeClr val="dk1"/>
                </a:solidFill>
                <a:latin typeface="Squada One"/>
                <a:ea typeface="Squada One"/>
                <a:cs typeface="Squada One"/>
                <a:sym typeface="Squada One"/>
              </a:endParaRPr>
            </a:p>
          </p:txBody>
        </p:sp>
        <p:sp>
          <p:nvSpPr>
            <p:cNvPr id="411" name="Google Shape;411;p6"/>
            <p:cNvSpPr txBox="1"/>
            <p:nvPr/>
          </p:nvSpPr>
          <p:spPr>
            <a:xfrm>
              <a:off x="7842598" y="4310594"/>
              <a:ext cx="2056734" cy="419998"/>
            </a:xfrm>
            <a:prstGeom prst="rect">
              <a:avLst/>
            </a:prstGeom>
            <a:no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Clr>
                  <a:schemeClr val="dk1"/>
                </a:buClr>
                <a:buSzPts val="1800"/>
                <a:buFont typeface="Squada One"/>
                <a:buNone/>
              </a:pPr>
              <a:r>
                <a:rPr lang="en-GB" sz="1800">
                  <a:solidFill>
                    <a:schemeClr val="dk1"/>
                  </a:solidFill>
                  <a:latin typeface="Squada One"/>
                  <a:ea typeface="Squada One"/>
                  <a:cs typeface="Squada One"/>
                  <a:sym typeface="Squada One"/>
                </a:rPr>
                <a:t>DATA MONETISATION</a:t>
              </a:r>
              <a:endParaRPr sz="1800">
                <a:solidFill>
                  <a:schemeClr val="dk1"/>
                </a:solidFill>
                <a:latin typeface="Squada One"/>
                <a:ea typeface="Squada One"/>
                <a:cs typeface="Squada One"/>
                <a:sym typeface="Squada One"/>
              </a:endParaRPr>
            </a:p>
          </p:txBody>
        </p:sp>
      </p:grpSp>
      <p:pic>
        <p:nvPicPr>
          <p:cNvPr descr="A picture containing dark, night, lit, light&#10;&#10;Description automatically generated" id="412" name="Google Shape;412;p6"/>
          <p:cNvPicPr preferRelativeResize="0"/>
          <p:nvPr/>
        </p:nvPicPr>
        <p:blipFill rotWithShape="1">
          <a:blip r:embed="rId3">
            <a:alphaModFix/>
          </a:blip>
          <a:srcRect b="0" l="0" r="0" t="0"/>
          <a:stretch/>
        </p:blipFill>
        <p:spPr>
          <a:xfrm>
            <a:off x="2445841" y="2495743"/>
            <a:ext cx="1485900" cy="1485900"/>
          </a:xfrm>
          <a:prstGeom prst="rect">
            <a:avLst/>
          </a:prstGeom>
          <a:noFill/>
          <a:ln>
            <a:noFill/>
          </a:ln>
        </p:spPr>
      </p:pic>
      <p:pic>
        <p:nvPicPr>
          <p:cNvPr descr="A picture containing dark, night, photo, black&#10;&#10;Description automatically generated" id="413" name="Google Shape;413;p6"/>
          <p:cNvPicPr preferRelativeResize="0"/>
          <p:nvPr/>
        </p:nvPicPr>
        <p:blipFill rotWithShape="1">
          <a:blip r:embed="rId4">
            <a:alphaModFix/>
          </a:blip>
          <a:srcRect b="0" l="0" r="0" t="0"/>
          <a:stretch/>
        </p:blipFill>
        <p:spPr>
          <a:xfrm>
            <a:off x="5452005" y="2495743"/>
            <a:ext cx="1414990" cy="1414990"/>
          </a:xfrm>
          <a:prstGeom prst="rect">
            <a:avLst/>
          </a:prstGeom>
          <a:noFill/>
          <a:ln>
            <a:noFill/>
          </a:ln>
        </p:spPr>
      </p:pic>
      <p:pic>
        <p:nvPicPr>
          <p:cNvPr id="414" name="Google Shape;414;p6"/>
          <p:cNvPicPr preferRelativeResize="0"/>
          <p:nvPr/>
        </p:nvPicPr>
        <p:blipFill rotWithShape="1">
          <a:blip r:embed="rId5">
            <a:alphaModFix/>
          </a:blip>
          <a:srcRect b="0" l="0" r="0" t="0"/>
          <a:stretch/>
        </p:blipFill>
        <p:spPr>
          <a:xfrm>
            <a:off x="8321207" y="2527217"/>
            <a:ext cx="1424952" cy="1424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419" name="Shape 419"/>
        <p:cNvGrpSpPr/>
        <p:nvPr/>
      </p:nvGrpSpPr>
      <p:grpSpPr>
        <a:xfrm>
          <a:off x="0" y="0"/>
          <a:ext cx="0" cy="0"/>
          <a:chOff x="0" y="0"/>
          <a:chExt cx="0" cy="0"/>
        </a:xfrm>
      </p:grpSpPr>
      <p:sp>
        <p:nvSpPr>
          <p:cNvPr id="420" name="Google Shape;420;p7"/>
          <p:cNvSpPr/>
          <p:nvPr/>
        </p:nvSpPr>
        <p:spPr>
          <a:xfrm>
            <a:off x="0" y="1205752"/>
            <a:ext cx="12192000" cy="4958364"/>
          </a:xfrm>
          <a:prstGeom prst="rect">
            <a:avLst/>
          </a:prstGeom>
          <a:solidFill>
            <a:srgbClr val="EBE4D0">
              <a:alpha val="8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21" name="Google Shape;421;p7"/>
          <p:cNvSpPr/>
          <p:nvPr/>
        </p:nvSpPr>
        <p:spPr>
          <a:xfrm>
            <a:off x="321973" y="4419019"/>
            <a:ext cx="11309327" cy="1581212"/>
          </a:xfrm>
          <a:prstGeom prst="rect">
            <a:avLst/>
          </a:prstGeom>
          <a:solidFill>
            <a:srgbClr val="CBC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22" name="Google Shape;422;p7"/>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Target Customers</a:t>
            </a:r>
            <a:endParaRPr/>
          </a:p>
        </p:txBody>
      </p:sp>
      <p:pic>
        <p:nvPicPr>
          <p:cNvPr id="423" name="Google Shape;423;p7"/>
          <p:cNvPicPr preferRelativeResize="0"/>
          <p:nvPr/>
        </p:nvPicPr>
        <p:blipFill rotWithShape="1">
          <a:blip r:embed="rId3">
            <a:alphaModFix/>
          </a:blip>
          <a:srcRect b="0" l="0" r="0" t="0"/>
          <a:stretch/>
        </p:blipFill>
        <p:spPr>
          <a:xfrm>
            <a:off x="2816400" y="1950060"/>
            <a:ext cx="2781946" cy="1851258"/>
          </a:xfrm>
          <a:prstGeom prst="rect">
            <a:avLst/>
          </a:prstGeom>
          <a:noFill/>
          <a:ln>
            <a:noFill/>
          </a:ln>
        </p:spPr>
      </p:pic>
      <p:sp>
        <p:nvSpPr>
          <p:cNvPr id="424" name="Google Shape;424;p7"/>
          <p:cNvSpPr/>
          <p:nvPr/>
        </p:nvSpPr>
        <p:spPr>
          <a:xfrm>
            <a:off x="3280462" y="1391272"/>
            <a:ext cx="1776547" cy="42857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C67865"/>
                </a:solidFill>
                <a:latin typeface="Roboto"/>
                <a:ea typeface="Roboto"/>
                <a:cs typeface="Roboto"/>
                <a:sym typeface="Roboto"/>
              </a:rPr>
              <a:t>Individuals</a:t>
            </a:r>
            <a:endParaRPr/>
          </a:p>
        </p:txBody>
      </p:sp>
      <p:sp>
        <p:nvSpPr>
          <p:cNvPr id="425" name="Google Shape;425;p7"/>
          <p:cNvSpPr/>
          <p:nvPr/>
        </p:nvSpPr>
        <p:spPr>
          <a:xfrm>
            <a:off x="8426312" y="1334680"/>
            <a:ext cx="2109054" cy="42857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E9B061"/>
                </a:solidFill>
                <a:latin typeface="Roboto"/>
                <a:ea typeface="Roboto"/>
                <a:cs typeface="Roboto"/>
                <a:sym typeface="Roboto"/>
              </a:rPr>
              <a:t>Organisations</a:t>
            </a:r>
            <a:endParaRPr/>
          </a:p>
        </p:txBody>
      </p:sp>
      <p:sp>
        <p:nvSpPr>
          <p:cNvPr id="426" name="Google Shape;426;p7"/>
          <p:cNvSpPr/>
          <p:nvPr/>
        </p:nvSpPr>
        <p:spPr>
          <a:xfrm>
            <a:off x="2593317" y="4429613"/>
            <a:ext cx="20446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Roboto"/>
                <a:ea typeface="Roboto"/>
                <a:cs typeface="Roboto"/>
                <a:sym typeface="Roboto"/>
              </a:rPr>
              <a:t>Periodic</a:t>
            </a:r>
            <a:endParaRPr/>
          </a:p>
        </p:txBody>
      </p:sp>
      <p:sp>
        <p:nvSpPr>
          <p:cNvPr id="427" name="Google Shape;427;p7"/>
          <p:cNvSpPr/>
          <p:nvPr/>
        </p:nvSpPr>
        <p:spPr>
          <a:xfrm>
            <a:off x="2593943" y="5037328"/>
            <a:ext cx="42259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Roboto"/>
                <a:ea typeface="Roboto"/>
                <a:cs typeface="Roboto"/>
                <a:sym typeface="Roboto"/>
              </a:rPr>
              <a:t>Flexible, subscription, low capital outlay</a:t>
            </a:r>
            <a:endParaRPr/>
          </a:p>
        </p:txBody>
      </p:sp>
      <p:sp>
        <p:nvSpPr>
          <p:cNvPr id="428" name="Google Shape;428;p7"/>
          <p:cNvSpPr/>
          <p:nvPr/>
        </p:nvSpPr>
        <p:spPr>
          <a:xfrm>
            <a:off x="2593317" y="5625945"/>
            <a:ext cx="3590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Roboto"/>
                <a:ea typeface="Roboto"/>
                <a:cs typeface="Roboto"/>
                <a:sym typeface="Roboto"/>
              </a:rPr>
              <a:t>Self-funded</a:t>
            </a:r>
            <a:endParaRPr/>
          </a:p>
        </p:txBody>
      </p:sp>
      <p:sp>
        <p:nvSpPr>
          <p:cNvPr id="429" name="Google Shape;429;p7"/>
          <p:cNvSpPr/>
          <p:nvPr/>
        </p:nvSpPr>
        <p:spPr>
          <a:xfrm>
            <a:off x="8041027" y="4457040"/>
            <a:ext cx="3590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Roboto"/>
                <a:ea typeface="Roboto"/>
                <a:cs typeface="Roboto"/>
                <a:sym typeface="Roboto"/>
              </a:rPr>
              <a:t>High volume</a:t>
            </a:r>
            <a:endParaRPr/>
          </a:p>
        </p:txBody>
      </p:sp>
      <p:sp>
        <p:nvSpPr>
          <p:cNvPr id="430" name="Google Shape;430;p7"/>
          <p:cNvSpPr/>
          <p:nvPr/>
        </p:nvSpPr>
        <p:spPr>
          <a:xfrm>
            <a:off x="8052797" y="5058857"/>
            <a:ext cx="3590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Roboto"/>
                <a:ea typeface="Roboto"/>
                <a:cs typeface="Roboto"/>
                <a:sym typeface="Roboto"/>
              </a:rPr>
              <a:t>Annual licence / full purchase</a:t>
            </a:r>
            <a:endParaRPr/>
          </a:p>
        </p:txBody>
      </p:sp>
      <p:sp>
        <p:nvSpPr>
          <p:cNvPr id="431" name="Google Shape;431;p7"/>
          <p:cNvSpPr/>
          <p:nvPr/>
        </p:nvSpPr>
        <p:spPr>
          <a:xfrm>
            <a:off x="8066616" y="5645707"/>
            <a:ext cx="3590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Roboto"/>
                <a:ea typeface="Roboto"/>
                <a:cs typeface="Roboto"/>
                <a:sym typeface="Roboto"/>
              </a:rPr>
              <a:t>Budget based</a:t>
            </a:r>
            <a:endParaRPr/>
          </a:p>
        </p:txBody>
      </p:sp>
      <p:sp>
        <p:nvSpPr>
          <p:cNvPr id="432" name="Google Shape;432;p7"/>
          <p:cNvSpPr/>
          <p:nvPr/>
        </p:nvSpPr>
        <p:spPr>
          <a:xfrm>
            <a:off x="988021" y="4431898"/>
            <a:ext cx="1422127"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Roboto"/>
                <a:ea typeface="Roboto"/>
                <a:cs typeface="Roboto"/>
                <a:sym typeface="Roboto"/>
              </a:rPr>
              <a:t>Workload</a:t>
            </a:r>
            <a:endParaRPr/>
          </a:p>
        </p:txBody>
      </p:sp>
      <p:sp>
        <p:nvSpPr>
          <p:cNvPr id="433" name="Google Shape;433;p7"/>
          <p:cNvSpPr/>
          <p:nvPr/>
        </p:nvSpPr>
        <p:spPr>
          <a:xfrm>
            <a:off x="639015" y="5057937"/>
            <a:ext cx="1832792"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Roboto"/>
                <a:ea typeface="Roboto"/>
                <a:cs typeface="Roboto"/>
                <a:sym typeface="Roboto"/>
              </a:rPr>
              <a:t>Pricing Needs</a:t>
            </a:r>
            <a:endParaRPr/>
          </a:p>
        </p:txBody>
      </p:sp>
      <p:sp>
        <p:nvSpPr>
          <p:cNvPr id="434" name="Google Shape;434;p7"/>
          <p:cNvSpPr/>
          <p:nvPr/>
        </p:nvSpPr>
        <p:spPr>
          <a:xfrm>
            <a:off x="287485" y="5633869"/>
            <a:ext cx="2233900"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Roboto"/>
                <a:ea typeface="Roboto"/>
                <a:cs typeface="Roboto"/>
                <a:sym typeface="Roboto"/>
              </a:rPr>
              <a:t>Purchasing Power</a:t>
            </a:r>
            <a:endParaRPr/>
          </a:p>
        </p:txBody>
      </p:sp>
      <p:sp>
        <p:nvSpPr>
          <p:cNvPr id="435" name="Google Shape;435;p7"/>
          <p:cNvSpPr/>
          <p:nvPr/>
        </p:nvSpPr>
        <p:spPr>
          <a:xfrm>
            <a:off x="2431518" y="3882865"/>
            <a:ext cx="3721994"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solidFill>
                  <a:schemeClr val="dk1"/>
                </a:solidFill>
                <a:latin typeface="Roboto"/>
                <a:ea typeface="Roboto"/>
                <a:cs typeface="Roboto"/>
                <a:sym typeface="Roboto"/>
              </a:rPr>
              <a:t>Audiologist | Speech Therapists | OHS</a:t>
            </a:r>
            <a:endParaRPr/>
          </a:p>
        </p:txBody>
      </p:sp>
      <p:sp>
        <p:nvSpPr>
          <p:cNvPr id="436" name="Google Shape;436;p7"/>
          <p:cNvSpPr/>
          <p:nvPr/>
        </p:nvSpPr>
        <p:spPr>
          <a:xfrm>
            <a:off x="7634355" y="3872001"/>
            <a:ext cx="3721994"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solidFill>
                  <a:schemeClr val="dk1"/>
                </a:solidFill>
                <a:latin typeface="Roboto"/>
                <a:ea typeface="Roboto"/>
                <a:cs typeface="Roboto"/>
                <a:sym typeface="Roboto"/>
              </a:rPr>
              <a:t>Universities | Wellness Clinics</a:t>
            </a:r>
            <a:endParaRPr/>
          </a:p>
        </p:txBody>
      </p:sp>
      <p:cxnSp>
        <p:nvCxnSpPr>
          <p:cNvPr id="437" name="Google Shape;437;p7"/>
          <p:cNvCxnSpPr/>
          <p:nvPr/>
        </p:nvCxnSpPr>
        <p:spPr>
          <a:xfrm>
            <a:off x="2307739" y="1843943"/>
            <a:ext cx="3721994" cy="0"/>
          </a:xfrm>
          <a:prstGeom prst="straightConnector1">
            <a:avLst/>
          </a:prstGeom>
          <a:noFill/>
          <a:ln cap="flat" cmpd="sng" w="38100">
            <a:solidFill>
              <a:schemeClr val="lt2"/>
            </a:solidFill>
            <a:prstDash val="solid"/>
            <a:miter lim="800000"/>
            <a:headEnd len="sm" w="sm" type="none"/>
            <a:tailEnd len="sm" w="sm" type="none"/>
          </a:ln>
        </p:spPr>
      </p:cxnSp>
      <p:cxnSp>
        <p:nvCxnSpPr>
          <p:cNvPr id="438" name="Google Shape;438;p7"/>
          <p:cNvCxnSpPr/>
          <p:nvPr/>
        </p:nvCxnSpPr>
        <p:spPr>
          <a:xfrm>
            <a:off x="7708006" y="1837235"/>
            <a:ext cx="3721994" cy="0"/>
          </a:xfrm>
          <a:prstGeom prst="straightConnector1">
            <a:avLst/>
          </a:prstGeom>
          <a:noFill/>
          <a:ln cap="flat" cmpd="sng" w="38100">
            <a:solidFill>
              <a:schemeClr val="lt2"/>
            </a:solidFill>
            <a:prstDash val="solid"/>
            <a:miter lim="800000"/>
            <a:headEnd len="sm" w="sm" type="none"/>
            <a:tailEnd len="sm" w="sm" type="none"/>
          </a:ln>
        </p:spPr>
      </p:cxnSp>
      <p:pic>
        <p:nvPicPr>
          <p:cNvPr descr="A close up of a logo&#10;&#10;Description automatically generated" id="439" name="Google Shape;439;p7"/>
          <p:cNvPicPr preferRelativeResize="0"/>
          <p:nvPr/>
        </p:nvPicPr>
        <p:blipFill rotWithShape="1">
          <a:blip r:embed="rId4">
            <a:alphaModFix/>
          </a:blip>
          <a:srcRect b="0" l="0" r="0" t="0"/>
          <a:stretch/>
        </p:blipFill>
        <p:spPr>
          <a:xfrm>
            <a:off x="7852360" y="1906806"/>
            <a:ext cx="752380" cy="764045"/>
          </a:xfrm>
          <a:prstGeom prst="rect">
            <a:avLst/>
          </a:prstGeom>
          <a:noFill/>
          <a:ln>
            <a:noFill/>
          </a:ln>
        </p:spPr>
      </p:pic>
      <p:pic>
        <p:nvPicPr>
          <p:cNvPr descr="A screenshot of a cell phone&#10;&#10;Description automatically generated" id="440" name="Google Shape;440;p7"/>
          <p:cNvPicPr preferRelativeResize="0"/>
          <p:nvPr/>
        </p:nvPicPr>
        <p:blipFill rotWithShape="1">
          <a:blip r:embed="rId5">
            <a:alphaModFix/>
          </a:blip>
          <a:srcRect b="32377" l="4297" r="35141" t="11519"/>
          <a:stretch/>
        </p:blipFill>
        <p:spPr>
          <a:xfrm>
            <a:off x="7920239" y="2764403"/>
            <a:ext cx="1254260" cy="391328"/>
          </a:xfrm>
          <a:prstGeom prst="rect">
            <a:avLst/>
          </a:prstGeom>
          <a:noFill/>
          <a:ln>
            <a:noFill/>
          </a:ln>
        </p:spPr>
      </p:pic>
      <p:pic>
        <p:nvPicPr>
          <p:cNvPr id="441" name="Google Shape;441;p7"/>
          <p:cNvPicPr preferRelativeResize="0"/>
          <p:nvPr/>
        </p:nvPicPr>
        <p:blipFill rotWithShape="1">
          <a:blip r:embed="rId6">
            <a:alphaModFix/>
          </a:blip>
          <a:srcRect b="0" l="0" r="0" t="0"/>
          <a:stretch/>
        </p:blipFill>
        <p:spPr>
          <a:xfrm>
            <a:off x="9035432" y="2140275"/>
            <a:ext cx="934337" cy="337261"/>
          </a:xfrm>
          <a:prstGeom prst="rect">
            <a:avLst/>
          </a:prstGeom>
          <a:noFill/>
          <a:ln>
            <a:noFill/>
          </a:ln>
        </p:spPr>
      </p:pic>
      <p:pic>
        <p:nvPicPr>
          <p:cNvPr id="442" name="Google Shape;442;p7"/>
          <p:cNvPicPr preferRelativeResize="0"/>
          <p:nvPr/>
        </p:nvPicPr>
        <p:blipFill rotWithShape="1">
          <a:blip r:embed="rId7">
            <a:alphaModFix/>
          </a:blip>
          <a:srcRect b="0" l="0" r="0" t="0"/>
          <a:stretch/>
        </p:blipFill>
        <p:spPr>
          <a:xfrm>
            <a:off x="9354934" y="2680490"/>
            <a:ext cx="901491" cy="516019"/>
          </a:xfrm>
          <a:prstGeom prst="rect">
            <a:avLst/>
          </a:prstGeom>
          <a:noFill/>
          <a:ln>
            <a:noFill/>
          </a:ln>
        </p:spPr>
      </p:pic>
      <p:pic>
        <p:nvPicPr>
          <p:cNvPr id="443" name="Google Shape;443;p7"/>
          <p:cNvPicPr preferRelativeResize="0"/>
          <p:nvPr/>
        </p:nvPicPr>
        <p:blipFill rotWithShape="1">
          <a:blip r:embed="rId8">
            <a:alphaModFix/>
          </a:blip>
          <a:srcRect b="0" l="0" r="0" t="0"/>
          <a:stretch/>
        </p:blipFill>
        <p:spPr>
          <a:xfrm>
            <a:off x="10392569" y="2772846"/>
            <a:ext cx="1037431" cy="272746"/>
          </a:xfrm>
          <a:prstGeom prst="rect">
            <a:avLst/>
          </a:prstGeom>
          <a:noFill/>
          <a:ln>
            <a:noFill/>
          </a:ln>
        </p:spPr>
      </p:pic>
      <p:pic>
        <p:nvPicPr>
          <p:cNvPr id="444" name="Google Shape;444;p7"/>
          <p:cNvPicPr preferRelativeResize="0"/>
          <p:nvPr/>
        </p:nvPicPr>
        <p:blipFill rotWithShape="1">
          <a:blip r:embed="rId9">
            <a:alphaModFix/>
          </a:blip>
          <a:srcRect b="0" l="0" r="0" t="0"/>
          <a:stretch/>
        </p:blipFill>
        <p:spPr>
          <a:xfrm>
            <a:off x="10441573" y="2105828"/>
            <a:ext cx="934337" cy="467169"/>
          </a:xfrm>
          <a:prstGeom prst="rect">
            <a:avLst/>
          </a:prstGeom>
          <a:noFill/>
          <a:ln>
            <a:noFill/>
          </a:ln>
        </p:spPr>
      </p:pic>
      <p:pic>
        <p:nvPicPr>
          <p:cNvPr id="445" name="Google Shape;445;p7"/>
          <p:cNvPicPr preferRelativeResize="0"/>
          <p:nvPr/>
        </p:nvPicPr>
        <p:blipFill rotWithShape="1">
          <a:blip r:embed="rId10">
            <a:alphaModFix/>
          </a:blip>
          <a:srcRect b="0" l="0" r="0" t="0"/>
          <a:stretch/>
        </p:blipFill>
        <p:spPr>
          <a:xfrm>
            <a:off x="8058120" y="3353661"/>
            <a:ext cx="700363" cy="331273"/>
          </a:xfrm>
          <a:prstGeom prst="rect">
            <a:avLst/>
          </a:prstGeom>
          <a:noFill/>
          <a:ln>
            <a:noFill/>
          </a:ln>
        </p:spPr>
      </p:pic>
      <p:pic>
        <p:nvPicPr>
          <p:cNvPr id="446" name="Google Shape;446;p7"/>
          <p:cNvPicPr preferRelativeResize="0"/>
          <p:nvPr/>
        </p:nvPicPr>
        <p:blipFill rotWithShape="1">
          <a:blip r:embed="rId11">
            <a:alphaModFix/>
          </a:blip>
          <a:srcRect b="0" l="0" r="0" t="0"/>
          <a:stretch/>
        </p:blipFill>
        <p:spPr>
          <a:xfrm>
            <a:off x="9235547" y="3308833"/>
            <a:ext cx="700363" cy="466909"/>
          </a:xfrm>
          <a:prstGeom prst="rect">
            <a:avLst/>
          </a:prstGeom>
          <a:noFill/>
          <a:ln>
            <a:noFill/>
          </a:ln>
        </p:spPr>
      </p:pic>
      <p:pic>
        <p:nvPicPr>
          <p:cNvPr id="447" name="Google Shape;447;p7"/>
          <p:cNvPicPr preferRelativeResize="0"/>
          <p:nvPr/>
        </p:nvPicPr>
        <p:blipFill rotWithShape="1">
          <a:blip r:embed="rId12">
            <a:alphaModFix/>
          </a:blip>
          <a:srcRect b="0" l="0" r="0" t="0"/>
          <a:stretch/>
        </p:blipFill>
        <p:spPr>
          <a:xfrm>
            <a:off x="10177255" y="3346111"/>
            <a:ext cx="1187116" cy="3388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64A595"/>
        </a:solidFill>
      </p:bgPr>
    </p:bg>
    <p:spTree>
      <p:nvGrpSpPr>
        <p:cNvPr id="452" name="Shape 452"/>
        <p:cNvGrpSpPr/>
        <p:nvPr/>
      </p:nvGrpSpPr>
      <p:grpSpPr>
        <a:xfrm>
          <a:off x="0" y="0"/>
          <a:ext cx="0" cy="0"/>
          <a:chOff x="0" y="0"/>
          <a:chExt cx="0" cy="0"/>
        </a:xfrm>
      </p:grpSpPr>
      <p:sp>
        <p:nvSpPr>
          <p:cNvPr id="453" name="Google Shape;453;p8"/>
          <p:cNvSpPr/>
          <p:nvPr/>
        </p:nvSpPr>
        <p:spPr>
          <a:xfrm>
            <a:off x="0" y="1184857"/>
            <a:ext cx="12192000" cy="4958364"/>
          </a:xfrm>
          <a:prstGeom prst="rect">
            <a:avLst/>
          </a:prstGeom>
          <a:solidFill>
            <a:srgbClr val="83C1B0">
              <a:alpha val="8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54" name="Google Shape;454;p8"/>
          <p:cNvSpPr/>
          <p:nvPr/>
        </p:nvSpPr>
        <p:spPr>
          <a:xfrm>
            <a:off x="1551904" y="4406393"/>
            <a:ext cx="1985766" cy="1581212"/>
          </a:xfrm>
          <a:prstGeom prst="rect">
            <a:avLst/>
          </a:prstGeom>
          <a:solidFill>
            <a:srgbClr val="CBC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55" name="Google Shape;455;p8"/>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Pricing Options</a:t>
            </a:r>
            <a:endParaRPr/>
          </a:p>
        </p:txBody>
      </p:sp>
      <p:pic>
        <p:nvPicPr>
          <p:cNvPr id="456" name="Google Shape;456;p8"/>
          <p:cNvPicPr preferRelativeResize="0"/>
          <p:nvPr/>
        </p:nvPicPr>
        <p:blipFill rotWithShape="1">
          <a:blip r:embed="rId3">
            <a:alphaModFix/>
          </a:blip>
          <a:srcRect b="0" l="0" r="0" t="0"/>
          <a:stretch/>
        </p:blipFill>
        <p:spPr>
          <a:xfrm>
            <a:off x="2185335" y="1911424"/>
            <a:ext cx="2781946" cy="1851258"/>
          </a:xfrm>
          <a:prstGeom prst="rect">
            <a:avLst/>
          </a:prstGeom>
          <a:noFill/>
          <a:ln>
            <a:noFill/>
          </a:ln>
        </p:spPr>
      </p:pic>
      <p:sp>
        <p:nvSpPr>
          <p:cNvPr id="457" name="Google Shape;457;p8"/>
          <p:cNvSpPr/>
          <p:nvPr/>
        </p:nvSpPr>
        <p:spPr>
          <a:xfrm>
            <a:off x="2649397" y="1352636"/>
            <a:ext cx="1776547" cy="42857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9F4A53"/>
                </a:solidFill>
                <a:latin typeface="Roboto"/>
                <a:ea typeface="Roboto"/>
                <a:cs typeface="Roboto"/>
                <a:sym typeface="Roboto"/>
              </a:rPr>
              <a:t>Individuals</a:t>
            </a:r>
            <a:endParaRPr/>
          </a:p>
        </p:txBody>
      </p:sp>
      <p:sp>
        <p:nvSpPr>
          <p:cNvPr id="458" name="Google Shape;458;p8"/>
          <p:cNvSpPr/>
          <p:nvPr/>
        </p:nvSpPr>
        <p:spPr>
          <a:xfrm>
            <a:off x="7795247" y="1296044"/>
            <a:ext cx="2109054" cy="42857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E9B061"/>
                </a:solidFill>
                <a:latin typeface="Roboto"/>
                <a:ea typeface="Roboto"/>
                <a:cs typeface="Roboto"/>
                <a:sym typeface="Roboto"/>
              </a:rPr>
              <a:t>Organisations</a:t>
            </a:r>
            <a:endParaRPr/>
          </a:p>
        </p:txBody>
      </p:sp>
      <p:sp>
        <p:nvSpPr>
          <p:cNvPr id="459" name="Google Shape;459;p8"/>
          <p:cNvSpPr/>
          <p:nvPr/>
        </p:nvSpPr>
        <p:spPr>
          <a:xfrm>
            <a:off x="1800453" y="3844229"/>
            <a:ext cx="3721994"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solidFill>
                  <a:schemeClr val="dk1"/>
                </a:solidFill>
                <a:latin typeface="Roboto"/>
                <a:ea typeface="Roboto"/>
                <a:cs typeface="Roboto"/>
                <a:sym typeface="Roboto"/>
              </a:rPr>
              <a:t>Audiologist | Speech Therapists | OHS</a:t>
            </a:r>
            <a:endParaRPr/>
          </a:p>
        </p:txBody>
      </p:sp>
      <p:sp>
        <p:nvSpPr>
          <p:cNvPr id="460" name="Google Shape;460;p8"/>
          <p:cNvSpPr/>
          <p:nvPr/>
        </p:nvSpPr>
        <p:spPr>
          <a:xfrm>
            <a:off x="7003290" y="3833365"/>
            <a:ext cx="3721994" cy="379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600">
                <a:solidFill>
                  <a:schemeClr val="dk1"/>
                </a:solidFill>
                <a:latin typeface="Roboto"/>
                <a:ea typeface="Roboto"/>
                <a:cs typeface="Roboto"/>
                <a:sym typeface="Roboto"/>
              </a:rPr>
              <a:t>Universities | Wellness Clinics</a:t>
            </a:r>
            <a:endParaRPr/>
          </a:p>
        </p:txBody>
      </p:sp>
      <p:cxnSp>
        <p:nvCxnSpPr>
          <p:cNvPr id="461" name="Google Shape;461;p8"/>
          <p:cNvCxnSpPr/>
          <p:nvPr/>
        </p:nvCxnSpPr>
        <p:spPr>
          <a:xfrm>
            <a:off x="1504935" y="1798599"/>
            <a:ext cx="3960000" cy="0"/>
          </a:xfrm>
          <a:prstGeom prst="straightConnector1">
            <a:avLst/>
          </a:prstGeom>
          <a:noFill/>
          <a:ln cap="flat" cmpd="sng" w="38100">
            <a:solidFill>
              <a:schemeClr val="lt2"/>
            </a:solidFill>
            <a:prstDash val="solid"/>
            <a:miter lim="800000"/>
            <a:headEnd len="sm" w="sm" type="none"/>
            <a:tailEnd len="sm" w="sm" type="none"/>
          </a:ln>
        </p:spPr>
      </p:cxnSp>
      <p:cxnSp>
        <p:nvCxnSpPr>
          <p:cNvPr id="462" name="Google Shape;462;p8"/>
          <p:cNvCxnSpPr/>
          <p:nvPr/>
        </p:nvCxnSpPr>
        <p:spPr>
          <a:xfrm>
            <a:off x="6974663" y="1798599"/>
            <a:ext cx="3960000" cy="0"/>
          </a:xfrm>
          <a:prstGeom prst="straightConnector1">
            <a:avLst/>
          </a:prstGeom>
          <a:noFill/>
          <a:ln cap="flat" cmpd="sng" w="38100">
            <a:solidFill>
              <a:schemeClr val="lt2"/>
            </a:solidFill>
            <a:prstDash val="solid"/>
            <a:miter lim="800000"/>
            <a:headEnd len="sm" w="sm" type="none"/>
            <a:tailEnd len="sm" w="sm" type="none"/>
          </a:ln>
        </p:spPr>
      </p:cxnSp>
      <p:pic>
        <p:nvPicPr>
          <p:cNvPr descr="A close up of a logo&#10;&#10;Description automatically generated" id="463" name="Google Shape;463;p8"/>
          <p:cNvPicPr preferRelativeResize="0"/>
          <p:nvPr/>
        </p:nvPicPr>
        <p:blipFill rotWithShape="1">
          <a:blip r:embed="rId4">
            <a:alphaModFix/>
          </a:blip>
          <a:srcRect b="0" l="0" r="0" t="0"/>
          <a:stretch/>
        </p:blipFill>
        <p:spPr>
          <a:xfrm>
            <a:off x="7221295" y="1868170"/>
            <a:ext cx="752380" cy="764045"/>
          </a:xfrm>
          <a:prstGeom prst="rect">
            <a:avLst/>
          </a:prstGeom>
          <a:noFill/>
          <a:ln>
            <a:noFill/>
          </a:ln>
        </p:spPr>
      </p:pic>
      <p:pic>
        <p:nvPicPr>
          <p:cNvPr descr="A screenshot of a cell phone&#10;&#10;Description automatically generated" id="464" name="Google Shape;464;p8"/>
          <p:cNvPicPr preferRelativeResize="0"/>
          <p:nvPr/>
        </p:nvPicPr>
        <p:blipFill rotWithShape="1">
          <a:blip r:embed="rId5">
            <a:alphaModFix/>
          </a:blip>
          <a:srcRect b="32377" l="4297" r="35141" t="11519"/>
          <a:stretch/>
        </p:blipFill>
        <p:spPr>
          <a:xfrm>
            <a:off x="7289174" y="2725767"/>
            <a:ext cx="1254260" cy="391328"/>
          </a:xfrm>
          <a:prstGeom prst="rect">
            <a:avLst/>
          </a:prstGeom>
          <a:noFill/>
          <a:ln>
            <a:noFill/>
          </a:ln>
        </p:spPr>
      </p:pic>
      <p:pic>
        <p:nvPicPr>
          <p:cNvPr id="465" name="Google Shape;465;p8"/>
          <p:cNvPicPr preferRelativeResize="0"/>
          <p:nvPr/>
        </p:nvPicPr>
        <p:blipFill rotWithShape="1">
          <a:blip r:embed="rId6">
            <a:alphaModFix/>
          </a:blip>
          <a:srcRect b="0" l="0" r="0" t="0"/>
          <a:stretch/>
        </p:blipFill>
        <p:spPr>
          <a:xfrm>
            <a:off x="8404367" y="2101639"/>
            <a:ext cx="934337" cy="337261"/>
          </a:xfrm>
          <a:prstGeom prst="rect">
            <a:avLst/>
          </a:prstGeom>
          <a:noFill/>
          <a:ln>
            <a:noFill/>
          </a:ln>
        </p:spPr>
      </p:pic>
      <p:pic>
        <p:nvPicPr>
          <p:cNvPr id="466" name="Google Shape;466;p8"/>
          <p:cNvPicPr preferRelativeResize="0"/>
          <p:nvPr/>
        </p:nvPicPr>
        <p:blipFill rotWithShape="1">
          <a:blip r:embed="rId7">
            <a:alphaModFix/>
          </a:blip>
          <a:srcRect b="0" l="0" r="0" t="0"/>
          <a:stretch/>
        </p:blipFill>
        <p:spPr>
          <a:xfrm>
            <a:off x="8723869" y="2641854"/>
            <a:ext cx="901491" cy="516019"/>
          </a:xfrm>
          <a:prstGeom prst="rect">
            <a:avLst/>
          </a:prstGeom>
          <a:noFill/>
          <a:ln>
            <a:noFill/>
          </a:ln>
        </p:spPr>
      </p:pic>
      <p:pic>
        <p:nvPicPr>
          <p:cNvPr id="467" name="Google Shape;467;p8"/>
          <p:cNvPicPr preferRelativeResize="0"/>
          <p:nvPr/>
        </p:nvPicPr>
        <p:blipFill rotWithShape="1">
          <a:blip r:embed="rId8">
            <a:alphaModFix/>
          </a:blip>
          <a:srcRect b="0" l="0" r="0" t="0"/>
          <a:stretch/>
        </p:blipFill>
        <p:spPr>
          <a:xfrm>
            <a:off x="9761504" y="2734210"/>
            <a:ext cx="1037431" cy="272746"/>
          </a:xfrm>
          <a:prstGeom prst="rect">
            <a:avLst/>
          </a:prstGeom>
          <a:noFill/>
          <a:ln>
            <a:noFill/>
          </a:ln>
        </p:spPr>
      </p:pic>
      <p:pic>
        <p:nvPicPr>
          <p:cNvPr id="468" name="Google Shape;468;p8"/>
          <p:cNvPicPr preferRelativeResize="0"/>
          <p:nvPr/>
        </p:nvPicPr>
        <p:blipFill rotWithShape="1">
          <a:blip r:embed="rId9">
            <a:alphaModFix/>
          </a:blip>
          <a:srcRect b="0" l="0" r="0" t="0"/>
          <a:stretch/>
        </p:blipFill>
        <p:spPr>
          <a:xfrm>
            <a:off x="9810508" y="2067192"/>
            <a:ext cx="934337" cy="467169"/>
          </a:xfrm>
          <a:prstGeom prst="rect">
            <a:avLst/>
          </a:prstGeom>
          <a:noFill/>
          <a:ln>
            <a:noFill/>
          </a:ln>
        </p:spPr>
      </p:pic>
      <p:pic>
        <p:nvPicPr>
          <p:cNvPr id="469" name="Google Shape;469;p8"/>
          <p:cNvPicPr preferRelativeResize="0"/>
          <p:nvPr/>
        </p:nvPicPr>
        <p:blipFill rotWithShape="1">
          <a:blip r:embed="rId10">
            <a:alphaModFix/>
          </a:blip>
          <a:srcRect b="0" l="0" r="0" t="0"/>
          <a:stretch/>
        </p:blipFill>
        <p:spPr>
          <a:xfrm>
            <a:off x="7427055" y="3315025"/>
            <a:ext cx="700363" cy="331273"/>
          </a:xfrm>
          <a:prstGeom prst="rect">
            <a:avLst/>
          </a:prstGeom>
          <a:noFill/>
          <a:ln>
            <a:noFill/>
          </a:ln>
        </p:spPr>
      </p:pic>
      <p:pic>
        <p:nvPicPr>
          <p:cNvPr id="470" name="Google Shape;470;p8"/>
          <p:cNvPicPr preferRelativeResize="0"/>
          <p:nvPr/>
        </p:nvPicPr>
        <p:blipFill rotWithShape="1">
          <a:blip r:embed="rId11">
            <a:alphaModFix/>
          </a:blip>
          <a:srcRect b="0" l="0" r="0" t="0"/>
          <a:stretch/>
        </p:blipFill>
        <p:spPr>
          <a:xfrm>
            <a:off x="8604482" y="3270197"/>
            <a:ext cx="700363" cy="466909"/>
          </a:xfrm>
          <a:prstGeom prst="rect">
            <a:avLst/>
          </a:prstGeom>
          <a:noFill/>
          <a:ln>
            <a:noFill/>
          </a:ln>
        </p:spPr>
      </p:pic>
      <p:pic>
        <p:nvPicPr>
          <p:cNvPr id="471" name="Google Shape;471;p8"/>
          <p:cNvPicPr preferRelativeResize="0"/>
          <p:nvPr/>
        </p:nvPicPr>
        <p:blipFill rotWithShape="1">
          <a:blip r:embed="rId12">
            <a:alphaModFix/>
          </a:blip>
          <a:srcRect b="0" l="0" r="0" t="0"/>
          <a:stretch/>
        </p:blipFill>
        <p:spPr>
          <a:xfrm>
            <a:off x="9546190" y="3307475"/>
            <a:ext cx="1187116" cy="338823"/>
          </a:xfrm>
          <a:prstGeom prst="rect">
            <a:avLst/>
          </a:prstGeom>
          <a:noFill/>
          <a:ln>
            <a:noFill/>
          </a:ln>
        </p:spPr>
      </p:pic>
      <p:sp>
        <p:nvSpPr>
          <p:cNvPr id="472" name="Google Shape;472;p8"/>
          <p:cNvSpPr/>
          <p:nvPr/>
        </p:nvSpPr>
        <p:spPr>
          <a:xfrm>
            <a:off x="3625449" y="4385875"/>
            <a:ext cx="1985766" cy="1581212"/>
          </a:xfrm>
          <a:prstGeom prst="rect">
            <a:avLst/>
          </a:prstGeom>
          <a:solidFill>
            <a:srgbClr val="ECE5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73" name="Google Shape;473;p8"/>
          <p:cNvSpPr/>
          <p:nvPr/>
        </p:nvSpPr>
        <p:spPr>
          <a:xfrm>
            <a:off x="7076941" y="4385875"/>
            <a:ext cx="1985766" cy="1581212"/>
          </a:xfrm>
          <a:prstGeom prst="rect">
            <a:avLst/>
          </a:prstGeom>
          <a:solidFill>
            <a:srgbClr val="696A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74" name="Google Shape;474;p8"/>
          <p:cNvSpPr/>
          <p:nvPr/>
        </p:nvSpPr>
        <p:spPr>
          <a:xfrm>
            <a:off x="9146865" y="4406393"/>
            <a:ext cx="1985766" cy="1581212"/>
          </a:xfrm>
          <a:prstGeom prst="rect">
            <a:avLst/>
          </a:prstGeom>
          <a:solidFill>
            <a:srgbClr val="9496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475" name="Google Shape;475;p8"/>
          <p:cNvSpPr txBox="1"/>
          <p:nvPr/>
        </p:nvSpPr>
        <p:spPr>
          <a:xfrm flipH="1">
            <a:off x="1719036" y="4457972"/>
            <a:ext cx="1651501" cy="30052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9F4A53"/>
              </a:buClr>
              <a:buSzPts val="1800"/>
              <a:buFont typeface="Fira Sans Extra Condensed Medium"/>
              <a:buNone/>
            </a:pPr>
            <a:r>
              <a:rPr b="1" lang="en-GB" sz="1800">
                <a:solidFill>
                  <a:srgbClr val="9F4A53"/>
                </a:solidFill>
                <a:latin typeface="Fira Sans Extra Condensed Medium"/>
                <a:ea typeface="Fira Sans Extra Condensed Medium"/>
                <a:cs typeface="Fira Sans Extra Condensed Medium"/>
                <a:sym typeface="Fira Sans Extra Condensed Medium"/>
              </a:rPr>
              <a:t>Pay-As-You-Go</a:t>
            </a:r>
            <a:endParaRPr b="1" sz="1800">
              <a:solidFill>
                <a:srgbClr val="9F4A53"/>
              </a:solidFill>
              <a:latin typeface="Fira Sans Extra Condensed Medium"/>
              <a:ea typeface="Fira Sans Extra Condensed Medium"/>
              <a:cs typeface="Fira Sans Extra Condensed Medium"/>
              <a:sym typeface="Fira Sans Extra Condensed Medium"/>
            </a:endParaRPr>
          </a:p>
        </p:txBody>
      </p:sp>
      <p:sp>
        <p:nvSpPr>
          <p:cNvPr id="476" name="Google Shape;476;p8"/>
          <p:cNvSpPr txBox="1"/>
          <p:nvPr/>
        </p:nvSpPr>
        <p:spPr>
          <a:xfrm flipH="1">
            <a:off x="3703813" y="4440584"/>
            <a:ext cx="1818634" cy="291777"/>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9F4A53"/>
              </a:buClr>
              <a:buSzPts val="1800"/>
              <a:buFont typeface="Fira Sans Extra Condensed Medium"/>
              <a:buNone/>
            </a:pPr>
            <a:r>
              <a:rPr b="1" lang="en-GB" sz="1800">
                <a:solidFill>
                  <a:srgbClr val="9F4A53"/>
                </a:solidFill>
                <a:latin typeface="Fira Sans Extra Condensed Medium"/>
                <a:ea typeface="Fira Sans Extra Condensed Medium"/>
                <a:cs typeface="Fira Sans Extra Condensed Medium"/>
                <a:sym typeface="Fira Sans Extra Condensed Medium"/>
              </a:rPr>
              <a:t> 2Yr Subscription</a:t>
            </a:r>
            <a:endParaRPr b="1" sz="1800">
              <a:solidFill>
                <a:srgbClr val="9F4A53"/>
              </a:solidFill>
              <a:latin typeface="Fira Sans Extra Condensed Medium"/>
              <a:ea typeface="Fira Sans Extra Condensed Medium"/>
              <a:cs typeface="Fira Sans Extra Condensed Medium"/>
              <a:sym typeface="Fira Sans Extra Condensed Medium"/>
            </a:endParaRPr>
          </a:p>
        </p:txBody>
      </p:sp>
      <p:sp>
        <p:nvSpPr>
          <p:cNvPr id="477" name="Google Shape;477;p8"/>
          <p:cNvSpPr txBox="1"/>
          <p:nvPr/>
        </p:nvSpPr>
        <p:spPr>
          <a:xfrm>
            <a:off x="1551904" y="4864914"/>
            <a:ext cx="1818633" cy="28842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Roboto"/>
                <a:ea typeface="Roboto"/>
                <a:cs typeface="Roboto"/>
                <a:sym typeface="Roboto"/>
              </a:rPr>
              <a:t>R8500 for Device</a:t>
            </a:r>
            <a:endParaRPr sz="1400">
              <a:solidFill>
                <a:schemeClr val="dk1"/>
              </a:solidFill>
              <a:latin typeface="Roboto"/>
              <a:ea typeface="Roboto"/>
              <a:cs typeface="Roboto"/>
              <a:sym typeface="Roboto"/>
            </a:endParaRPr>
          </a:p>
        </p:txBody>
      </p:sp>
      <p:sp>
        <p:nvSpPr>
          <p:cNvPr id="478" name="Google Shape;478;p8"/>
          <p:cNvSpPr txBox="1"/>
          <p:nvPr/>
        </p:nvSpPr>
        <p:spPr>
          <a:xfrm>
            <a:off x="1546915" y="5237896"/>
            <a:ext cx="2069924" cy="28842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Roboto"/>
                <a:ea typeface="Roboto"/>
                <a:cs typeface="Roboto"/>
                <a:sym typeface="Roboto"/>
              </a:rPr>
              <a:t>20 Preloaded Tests</a:t>
            </a:r>
            <a:endParaRPr sz="1400">
              <a:solidFill>
                <a:schemeClr val="dk1"/>
              </a:solidFill>
              <a:latin typeface="Roboto"/>
              <a:ea typeface="Roboto"/>
              <a:cs typeface="Roboto"/>
              <a:sym typeface="Roboto"/>
            </a:endParaRPr>
          </a:p>
        </p:txBody>
      </p:sp>
      <p:sp>
        <p:nvSpPr>
          <p:cNvPr id="479" name="Google Shape;479;p8"/>
          <p:cNvSpPr txBox="1"/>
          <p:nvPr/>
        </p:nvSpPr>
        <p:spPr>
          <a:xfrm>
            <a:off x="1550344" y="5560994"/>
            <a:ext cx="1598942" cy="27100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Roboto"/>
                <a:ea typeface="Roboto"/>
                <a:cs typeface="Roboto"/>
                <a:sym typeface="Roboto"/>
              </a:rPr>
              <a:t>R10 / Test</a:t>
            </a:r>
            <a:endParaRPr sz="1400">
              <a:solidFill>
                <a:schemeClr val="dk1"/>
              </a:solidFill>
              <a:latin typeface="Roboto"/>
              <a:ea typeface="Roboto"/>
              <a:cs typeface="Roboto"/>
              <a:sym typeface="Roboto"/>
            </a:endParaRPr>
          </a:p>
        </p:txBody>
      </p:sp>
      <p:sp>
        <p:nvSpPr>
          <p:cNvPr id="480" name="Google Shape;480;p8"/>
          <p:cNvSpPr txBox="1"/>
          <p:nvPr/>
        </p:nvSpPr>
        <p:spPr>
          <a:xfrm>
            <a:off x="3762418" y="5218926"/>
            <a:ext cx="1327156" cy="28106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Roboto"/>
                <a:ea typeface="Roboto"/>
                <a:cs typeface="Roboto"/>
                <a:sym typeface="Roboto"/>
              </a:rPr>
              <a:t>R549 pm</a:t>
            </a:r>
            <a:endParaRPr sz="1400">
              <a:solidFill>
                <a:schemeClr val="dk1"/>
              </a:solidFill>
              <a:latin typeface="Roboto"/>
              <a:ea typeface="Roboto"/>
              <a:cs typeface="Roboto"/>
              <a:sym typeface="Roboto"/>
            </a:endParaRPr>
          </a:p>
        </p:txBody>
      </p:sp>
      <p:sp>
        <p:nvSpPr>
          <p:cNvPr id="481" name="Google Shape;481;p8"/>
          <p:cNvSpPr txBox="1"/>
          <p:nvPr/>
        </p:nvSpPr>
        <p:spPr>
          <a:xfrm>
            <a:off x="3762419" y="5560994"/>
            <a:ext cx="1493826" cy="33109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Roboto"/>
                <a:ea typeface="Roboto"/>
                <a:cs typeface="Roboto"/>
                <a:sym typeface="Roboto"/>
              </a:rPr>
              <a:t>R10 / Test</a:t>
            </a:r>
            <a:endParaRPr sz="1400">
              <a:solidFill>
                <a:schemeClr val="dk1"/>
              </a:solidFill>
              <a:latin typeface="Roboto"/>
              <a:ea typeface="Roboto"/>
              <a:cs typeface="Roboto"/>
              <a:sym typeface="Roboto"/>
            </a:endParaRPr>
          </a:p>
        </p:txBody>
      </p:sp>
      <p:sp>
        <p:nvSpPr>
          <p:cNvPr id="482" name="Google Shape;482;p8"/>
          <p:cNvSpPr txBox="1"/>
          <p:nvPr/>
        </p:nvSpPr>
        <p:spPr>
          <a:xfrm>
            <a:off x="3751687" y="4864914"/>
            <a:ext cx="1818634" cy="29177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lang="en-GB" sz="1400">
                <a:solidFill>
                  <a:schemeClr val="dk1"/>
                </a:solidFill>
                <a:latin typeface="Roboto"/>
                <a:ea typeface="Roboto"/>
                <a:cs typeface="Roboto"/>
                <a:sym typeface="Roboto"/>
              </a:rPr>
              <a:t>D</a:t>
            </a:r>
            <a:r>
              <a:rPr b="0" i="0" lang="en-GB" sz="1400" u="none" cap="none" strike="noStrike">
                <a:solidFill>
                  <a:schemeClr val="dk1"/>
                </a:solidFill>
                <a:latin typeface="Roboto"/>
                <a:ea typeface="Roboto"/>
                <a:cs typeface="Roboto"/>
                <a:sym typeface="Roboto"/>
              </a:rPr>
              <a:t>evice Included</a:t>
            </a:r>
            <a:endParaRPr sz="1400">
              <a:solidFill>
                <a:schemeClr val="dk1"/>
              </a:solidFill>
              <a:latin typeface="Roboto"/>
              <a:ea typeface="Roboto"/>
              <a:cs typeface="Roboto"/>
              <a:sym typeface="Roboto"/>
            </a:endParaRPr>
          </a:p>
        </p:txBody>
      </p:sp>
      <p:sp>
        <p:nvSpPr>
          <p:cNvPr id="483" name="Google Shape;483;p8"/>
          <p:cNvSpPr txBox="1"/>
          <p:nvPr/>
        </p:nvSpPr>
        <p:spPr>
          <a:xfrm>
            <a:off x="7132209" y="4868836"/>
            <a:ext cx="1822454" cy="276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2"/>
              </a:buClr>
              <a:buSzPts val="1400"/>
              <a:buFont typeface="Arial"/>
              <a:buChar char="•"/>
            </a:pPr>
            <a:r>
              <a:rPr b="0" i="0" lang="en-GB" sz="1400" u="none" cap="none" strike="noStrike">
                <a:solidFill>
                  <a:schemeClr val="lt2"/>
                </a:solidFill>
                <a:latin typeface="Roboto"/>
                <a:ea typeface="Roboto"/>
                <a:cs typeface="Roboto"/>
                <a:sym typeface="Roboto"/>
              </a:rPr>
              <a:t>R15 000 p.a.</a:t>
            </a:r>
            <a:endParaRPr sz="1400">
              <a:solidFill>
                <a:schemeClr val="lt2"/>
              </a:solidFill>
              <a:latin typeface="Roboto"/>
              <a:ea typeface="Roboto"/>
              <a:cs typeface="Roboto"/>
              <a:sym typeface="Roboto"/>
            </a:endParaRPr>
          </a:p>
        </p:txBody>
      </p:sp>
      <p:sp>
        <p:nvSpPr>
          <p:cNvPr id="484" name="Google Shape;484;p8"/>
          <p:cNvSpPr txBox="1"/>
          <p:nvPr/>
        </p:nvSpPr>
        <p:spPr>
          <a:xfrm>
            <a:off x="7127897" y="5236898"/>
            <a:ext cx="1960288" cy="27689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2"/>
              </a:buClr>
              <a:buSzPts val="1400"/>
              <a:buFont typeface="Arial"/>
              <a:buChar char="•"/>
            </a:pPr>
            <a:r>
              <a:rPr b="0" i="0" lang="en-GB" sz="1400" u="none" cap="none" strike="noStrike">
                <a:solidFill>
                  <a:schemeClr val="lt2"/>
                </a:solidFill>
                <a:latin typeface="Roboto"/>
                <a:ea typeface="Roboto"/>
                <a:cs typeface="Roboto"/>
                <a:sym typeface="Roboto"/>
              </a:rPr>
              <a:t>Device Included</a:t>
            </a:r>
            <a:endParaRPr sz="1400">
              <a:solidFill>
                <a:schemeClr val="lt2"/>
              </a:solidFill>
              <a:latin typeface="Roboto"/>
              <a:ea typeface="Roboto"/>
              <a:cs typeface="Roboto"/>
              <a:sym typeface="Roboto"/>
            </a:endParaRPr>
          </a:p>
        </p:txBody>
      </p:sp>
      <p:sp>
        <p:nvSpPr>
          <p:cNvPr id="485" name="Google Shape;485;p8"/>
          <p:cNvSpPr txBox="1"/>
          <p:nvPr/>
        </p:nvSpPr>
        <p:spPr>
          <a:xfrm>
            <a:off x="7130193" y="5604959"/>
            <a:ext cx="1852244" cy="25681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2"/>
              </a:buClr>
              <a:buSzPts val="1400"/>
              <a:buFont typeface="Arial"/>
              <a:buChar char="•"/>
            </a:pPr>
            <a:r>
              <a:rPr lang="en-GB" sz="1400">
                <a:solidFill>
                  <a:schemeClr val="lt2"/>
                </a:solidFill>
                <a:latin typeface="Roboto"/>
                <a:ea typeface="Roboto"/>
                <a:cs typeface="Roboto"/>
                <a:sym typeface="Roboto"/>
              </a:rPr>
              <a:t>30</a:t>
            </a:r>
            <a:r>
              <a:rPr b="0" i="0" lang="en-GB" sz="1400" u="none" cap="none" strike="noStrike">
                <a:solidFill>
                  <a:schemeClr val="lt2"/>
                </a:solidFill>
                <a:latin typeface="Roboto"/>
                <a:ea typeface="Roboto"/>
                <a:cs typeface="Roboto"/>
                <a:sym typeface="Roboto"/>
              </a:rPr>
              <a:t>00 Tests/year</a:t>
            </a:r>
            <a:endParaRPr sz="1400">
              <a:solidFill>
                <a:schemeClr val="lt2"/>
              </a:solidFill>
              <a:latin typeface="Roboto"/>
              <a:ea typeface="Roboto"/>
              <a:cs typeface="Roboto"/>
              <a:sym typeface="Roboto"/>
            </a:endParaRPr>
          </a:p>
        </p:txBody>
      </p:sp>
      <p:sp>
        <p:nvSpPr>
          <p:cNvPr id="486" name="Google Shape;486;p8"/>
          <p:cNvSpPr txBox="1"/>
          <p:nvPr/>
        </p:nvSpPr>
        <p:spPr>
          <a:xfrm>
            <a:off x="9173274" y="4864914"/>
            <a:ext cx="1928595" cy="26665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2"/>
              </a:buClr>
              <a:buSzPts val="1400"/>
              <a:buFont typeface="Arial"/>
              <a:buChar char="•"/>
            </a:pPr>
            <a:r>
              <a:rPr b="0" i="0" lang="en-GB" sz="1400" u="none" cap="none" strike="noStrike">
                <a:solidFill>
                  <a:schemeClr val="lt2"/>
                </a:solidFill>
                <a:latin typeface="Roboto"/>
                <a:ea typeface="Roboto"/>
                <a:cs typeface="Roboto"/>
                <a:sym typeface="Roboto"/>
              </a:rPr>
              <a:t>R25 000 p.a.</a:t>
            </a:r>
            <a:endParaRPr sz="1400">
              <a:solidFill>
                <a:schemeClr val="lt2"/>
              </a:solidFill>
              <a:latin typeface="Roboto"/>
              <a:ea typeface="Roboto"/>
              <a:cs typeface="Roboto"/>
              <a:sym typeface="Roboto"/>
            </a:endParaRPr>
          </a:p>
        </p:txBody>
      </p:sp>
      <p:sp>
        <p:nvSpPr>
          <p:cNvPr id="487" name="Google Shape;487;p8"/>
          <p:cNvSpPr txBox="1"/>
          <p:nvPr/>
        </p:nvSpPr>
        <p:spPr>
          <a:xfrm>
            <a:off x="9165858" y="5247267"/>
            <a:ext cx="1928595" cy="2470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2"/>
              </a:buClr>
              <a:buSzPts val="1400"/>
              <a:buFont typeface="Arial"/>
              <a:buChar char="•"/>
            </a:pPr>
            <a:r>
              <a:rPr b="0" i="0" lang="en-GB" sz="1400" u="none" cap="none" strike="noStrike">
                <a:solidFill>
                  <a:schemeClr val="lt2"/>
                </a:solidFill>
                <a:latin typeface="Roboto"/>
                <a:ea typeface="Roboto"/>
                <a:cs typeface="Roboto"/>
                <a:sym typeface="Roboto"/>
              </a:rPr>
              <a:t>Device included</a:t>
            </a:r>
            <a:endParaRPr sz="1400">
              <a:solidFill>
                <a:schemeClr val="lt2"/>
              </a:solidFill>
              <a:latin typeface="Roboto"/>
              <a:ea typeface="Roboto"/>
              <a:cs typeface="Roboto"/>
              <a:sym typeface="Roboto"/>
            </a:endParaRPr>
          </a:p>
        </p:txBody>
      </p:sp>
      <p:sp>
        <p:nvSpPr>
          <p:cNvPr id="488" name="Google Shape;488;p8"/>
          <p:cNvSpPr txBox="1"/>
          <p:nvPr/>
        </p:nvSpPr>
        <p:spPr>
          <a:xfrm>
            <a:off x="9174769" y="5604959"/>
            <a:ext cx="1742509" cy="24904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2"/>
              </a:buClr>
              <a:buSzPts val="1400"/>
              <a:buFont typeface="Arial"/>
              <a:buChar char="•"/>
            </a:pPr>
            <a:r>
              <a:rPr b="0" i="0" lang="en-GB" sz="1400" u="none" cap="none" strike="noStrike">
                <a:solidFill>
                  <a:schemeClr val="lt2"/>
                </a:solidFill>
                <a:latin typeface="Roboto"/>
                <a:ea typeface="Roboto"/>
                <a:cs typeface="Roboto"/>
                <a:sym typeface="Roboto"/>
              </a:rPr>
              <a:t>Unlimited tests</a:t>
            </a:r>
            <a:endParaRPr sz="1400">
              <a:solidFill>
                <a:schemeClr val="lt2"/>
              </a:solidFill>
              <a:latin typeface="Roboto"/>
              <a:ea typeface="Roboto"/>
              <a:cs typeface="Roboto"/>
              <a:sym typeface="Roboto"/>
            </a:endParaRPr>
          </a:p>
        </p:txBody>
      </p:sp>
      <p:sp>
        <p:nvSpPr>
          <p:cNvPr id="489" name="Google Shape;489;p8"/>
          <p:cNvSpPr txBox="1"/>
          <p:nvPr/>
        </p:nvSpPr>
        <p:spPr>
          <a:xfrm flipH="1">
            <a:off x="7244073" y="4455414"/>
            <a:ext cx="1651501" cy="30052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E9B061"/>
              </a:buClr>
              <a:buSzPts val="1800"/>
              <a:buFont typeface="Fira Sans Extra Condensed Medium"/>
              <a:buNone/>
            </a:pPr>
            <a:r>
              <a:rPr b="1" lang="en-GB" sz="1800">
                <a:solidFill>
                  <a:srgbClr val="E9B061"/>
                </a:solidFill>
                <a:latin typeface="Fira Sans Extra Condensed Medium"/>
                <a:ea typeface="Fira Sans Extra Condensed Medium"/>
                <a:cs typeface="Fira Sans Extra Condensed Medium"/>
                <a:sym typeface="Fira Sans Extra Condensed Medium"/>
              </a:rPr>
              <a:t>3Yr Capped  </a:t>
            </a:r>
            <a:endParaRPr b="1" sz="1800">
              <a:solidFill>
                <a:srgbClr val="E9B061"/>
              </a:solidFill>
              <a:latin typeface="Fira Sans Extra Condensed Medium"/>
              <a:ea typeface="Fira Sans Extra Condensed Medium"/>
              <a:cs typeface="Fira Sans Extra Condensed Medium"/>
              <a:sym typeface="Fira Sans Extra Condensed Medium"/>
            </a:endParaRPr>
          </a:p>
        </p:txBody>
      </p:sp>
      <p:sp>
        <p:nvSpPr>
          <p:cNvPr id="490" name="Google Shape;490;p8"/>
          <p:cNvSpPr txBox="1"/>
          <p:nvPr/>
        </p:nvSpPr>
        <p:spPr>
          <a:xfrm flipH="1">
            <a:off x="9311820" y="4455414"/>
            <a:ext cx="1651501" cy="30052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E9B061"/>
              </a:buClr>
              <a:buSzPts val="1800"/>
              <a:buFont typeface="Fira Sans Extra Condensed Medium"/>
              <a:buNone/>
            </a:pPr>
            <a:r>
              <a:rPr b="1" lang="en-GB" sz="1800">
                <a:solidFill>
                  <a:srgbClr val="E9B061"/>
                </a:solidFill>
                <a:latin typeface="Fira Sans Extra Condensed Medium"/>
                <a:ea typeface="Fira Sans Extra Condensed Medium"/>
                <a:cs typeface="Fira Sans Extra Condensed Medium"/>
                <a:sym typeface="Fira Sans Extra Condensed Medium"/>
              </a:rPr>
              <a:t>3Yr Uncapped</a:t>
            </a:r>
            <a:endParaRPr b="1" sz="1800">
              <a:solidFill>
                <a:srgbClr val="E9B06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DBBAA"/>
        </a:solidFill>
      </p:bgPr>
    </p:bg>
    <p:spTree>
      <p:nvGrpSpPr>
        <p:cNvPr id="495" name="Shape 495"/>
        <p:cNvGrpSpPr/>
        <p:nvPr/>
      </p:nvGrpSpPr>
      <p:grpSpPr>
        <a:xfrm>
          <a:off x="0" y="0"/>
          <a:ext cx="0" cy="0"/>
          <a:chOff x="0" y="0"/>
          <a:chExt cx="0" cy="0"/>
        </a:xfrm>
      </p:grpSpPr>
      <p:sp>
        <p:nvSpPr>
          <p:cNvPr id="496" name="Google Shape;496;p9"/>
          <p:cNvSpPr txBox="1"/>
          <p:nvPr>
            <p:ph idx="1" type="body"/>
          </p:nvPr>
        </p:nvSpPr>
        <p:spPr>
          <a:xfrm>
            <a:off x="765175" y="317500"/>
            <a:ext cx="10664825" cy="50958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None/>
            </a:pPr>
            <a:r>
              <a:rPr lang="en-GB">
                <a:solidFill>
                  <a:schemeClr val="lt1"/>
                </a:solidFill>
              </a:rPr>
              <a:t>Marketing and Sales Strategy</a:t>
            </a:r>
            <a:endParaRPr/>
          </a:p>
        </p:txBody>
      </p:sp>
      <p:grpSp>
        <p:nvGrpSpPr>
          <p:cNvPr id="497" name="Google Shape;497;p9"/>
          <p:cNvGrpSpPr/>
          <p:nvPr/>
        </p:nvGrpSpPr>
        <p:grpSpPr>
          <a:xfrm>
            <a:off x="1423779" y="1629614"/>
            <a:ext cx="8736394" cy="4326711"/>
            <a:chOff x="1838117" y="1543889"/>
            <a:chExt cx="8736394" cy="4326711"/>
          </a:xfrm>
        </p:grpSpPr>
        <p:sp>
          <p:nvSpPr>
            <p:cNvPr id="498" name="Google Shape;498;p9"/>
            <p:cNvSpPr/>
            <p:nvPr/>
          </p:nvSpPr>
          <p:spPr>
            <a:xfrm rot="-5400000">
              <a:off x="5337771" y="4455155"/>
              <a:ext cx="1357912" cy="1135903"/>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499" name="Google Shape;499;p9"/>
            <p:cNvSpPr/>
            <p:nvPr/>
          </p:nvSpPr>
          <p:spPr>
            <a:xfrm rot="-5400000">
              <a:off x="5169225" y="1682439"/>
              <a:ext cx="1694989" cy="1417891"/>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31750">
              <a:solidFill>
                <a:srgbClr val="CBC5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00" name="Google Shape;500;p9"/>
            <p:cNvSpPr/>
            <p:nvPr/>
          </p:nvSpPr>
          <p:spPr>
            <a:xfrm rot="-5400000">
              <a:off x="5337770" y="1823434"/>
              <a:ext cx="1357912" cy="1135903"/>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501" name="Google Shape;501;p9"/>
            <p:cNvCxnSpPr/>
            <p:nvPr/>
          </p:nvCxnSpPr>
          <p:spPr>
            <a:xfrm>
              <a:off x="6725670" y="1965894"/>
              <a:ext cx="3848840" cy="539501"/>
            </a:xfrm>
            <a:prstGeom prst="bentConnector3">
              <a:avLst>
                <a:gd fmla="val 110819" name="adj1"/>
              </a:avLst>
            </a:prstGeom>
            <a:noFill/>
            <a:ln cap="flat" cmpd="sng" w="25400">
              <a:solidFill>
                <a:srgbClr val="CBC5B5"/>
              </a:solidFill>
              <a:prstDash val="solid"/>
              <a:round/>
              <a:headEnd len="sm" w="sm" type="none"/>
              <a:tailEnd len="sm" w="sm" type="none"/>
            </a:ln>
          </p:spPr>
        </p:cxnSp>
        <p:sp>
          <p:nvSpPr>
            <p:cNvPr id="502" name="Google Shape;502;p9"/>
            <p:cNvSpPr txBox="1"/>
            <p:nvPr/>
          </p:nvSpPr>
          <p:spPr>
            <a:xfrm>
              <a:off x="6827056" y="2014799"/>
              <a:ext cx="3747453" cy="67508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Using SEO, Google and Facebook Ads and professional website advertising to attract and drive traffic to online sales on website</a:t>
              </a:r>
              <a:endParaRPr sz="1400">
                <a:solidFill>
                  <a:schemeClr val="dk1"/>
                </a:solidFill>
                <a:latin typeface="Roboto"/>
                <a:ea typeface="Roboto"/>
                <a:cs typeface="Roboto"/>
                <a:sym typeface="Roboto"/>
              </a:endParaRPr>
            </a:p>
          </p:txBody>
        </p:sp>
        <p:sp>
          <p:nvSpPr>
            <p:cNvPr id="503" name="Google Shape;503;p9"/>
            <p:cNvSpPr txBox="1"/>
            <p:nvPr/>
          </p:nvSpPr>
          <p:spPr>
            <a:xfrm>
              <a:off x="6827056" y="4611015"/>
              <a:ext cx="3747454" cy="51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Allowing people to experience the product</a:t>
              </a:r>
              <a:endParaRPr sz="1400">
                <a:solidFill>
                  <a:schemeClr val="dk1"/>
                </a:solidFill>
                <a:latin typeface="Roboto"/>
                <a:ea typeface="Roboto"/>
                <a:cs typeface="Roboto"/>
                <a:sym typeface="Roboto"/>
              </a:endParaRPr>
            </a:p>
          </p:txBody>
        </p:sp>
        <p:sp>
          <p:nvSpPr>
            <p:cNvPr id="504" name="Google Shape;504;p9"/>
            <p:cNvSpPr txBox="1"/>
            <p:nvPr/>
          </p:nvSpPr>
          <p:spPr>
            <a:xfrm>
              <a:off x="1838117" y="2860405"/>
              <a:ext cx="2233821" cy="378474"/>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1600"/>
                <a:buFont typeface="Roboto"/>
                <a:buNone/>
              </a:pPr>
              <a:r>
                <a:rPr b="1" lang="en-GB" sz="1600">
                  <a:solidFill>
                    <a:schemeClr val="lt1"/>
                  </a:solidFill>
                  <a:latin typeface="Roboto"/>
                  <a:ea typeface="Roboto"/>
                  <a:cs typeface="Roboto"/>
                  <a:sym typeface="Roboto"/>
                </a:rPr>
                <a:t>WORD OF MOUTH</a:t>
              </a:r>
              <a:endParaRPr/>
            </a:p>
          </p:txBody>
        </p:sp>
        <p:sp>
          <p:nvSpPr>
            <p:cNvPr id="505" name="Google Shape;505;p9"/>
            <p:cNvSpPr txBox="1"/>
            <p:nvPr/>
          </p:nvSpPr>
          <p:spPr>
            <a:xfrm>
              <a:off x="1872188" y="3357646"/>
              <a:ext cx="4096085" cy="5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Word of mouth and referrals are the greatest source of sales in the industry</a:t>
              </a:r>
              <a:endParaRPr sz="1400">
                <a:solidFill>
                  <a:schemeClr val="dk1"/>
                </a:solidFill>
                <a:latin typeface="Roboto"/>
                <a:ea typeface="Roboto"/>
                <a:cs typeface="Roboto"/>
                <a:sym typeface="Roboto"/>
              </a:endParaRPr>
            </a:p>
          </p:txBody>
        </p:sp>
        <p:sp>
          <p:nvSpPr>
            <p:cNvPr id="506" name="Google Shape;506;p9"/>
            <p:cNvSpPr txBox="1"/>
            <p:nvPr/>
          </p:nvSpPr>
          <p:spPr>
            <a:xfrm>
              <a:off x="7452555" y="4175609"/>
              <a:ext cx="3121955" cy="377797"/>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1600"/>
                <a:buFont typeface="Roboto"/>
                <a:buNone/>
              </a:pPr>
              <a:r>
                <a:rPr b="1" lang="en-GB" sz="1600">
                  <a:solidFill>
                    <a:schemeClr val="lt1"/>
                  </a:solidFill>
                  <a:latin typeface="Roboto"/>
                  <a:ea typeface="Roboto"/>
                  <a:cs typeface="Roboto"/>
                  <a:sym typeface="Roboto"/>
                </a:rPr>
                <a:t>EXPERIENTIAL MARKETING</a:t>
              </a:r>
              <a:endParaRPr/>
            </a:p>
          </p:txBody>
        </p:sp>
        <p:sp>
          <p:nvSpPr>
            <p:cNvPr id="507" name="Google Shape;507;p9"/>
            <p:cNvSpPr/>
            <p:nvPr/>
          </p:nvSpPr>
          <p:spPr>
            <a:xfrm rot="-5400000">
              <a:off x="5897683" y="2998522"/>
              <a:ext cx="1694990" cy="1414779"/>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31750">
              <a:solidFill>
                <a:srgbClr val="CBC5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08" name="Google Shape;508;p9"/>
            <p:cNvSpPr/>
            <p:nvPr/>
          </p:nvSpPr>
          <p:spPr>
            <a:xfrm rot="-5400000">
              <a:off x="6066227" y="3139208"/>
              <a:ext cx="1357913" cy="1133410"/>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solidFill>
              <a:srgbClr val="ECE5D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509" name="Google Shape;509;p9"/>
            <p:cNvCxnSpPr/>
            <p:nvPr/>
          </p:nvCxnSpPr>
          <p:spPr>
            <a:xfrm flipH="1">
              <a:off x="1838118" y="3295631"/>
              <a:ext cx="4199694" cy="551972"/>
            </a:xfrm>
            <a:prstGeom prst="bentConnector3">
              <a:avLst>
                <a:gd fmla="val 90193" name="adj1"/>
              </a:avLst>
            </a:prstGeom>
            <a:noFill/>
            <a:ln cap="flat" cmpd="sng" w="25400">
              <a:solidFill>
                <a:srgbClr val="CBC5B5"/>
              </a:solidFill>
              <a:prstDash val="solid"/>
              <a:round/>
              <a:headEnd len="sm" w="sm" type="none"/>
              <a:tailEnd len="sm" w="sm" type="none"/>
            </a:ln>
          </p:spPr>
        </p:cxnSp>
        <p:sp>
          <p:nvSpPr>
            <p:cNvPr id="510" name="Google Shape;510;p9"/>
            <p:cNvSpPr/>
            <p:nvPr/>
          </p:nvSpPr>
          <p:spPr>
            <a:xfrm rot="-5400000">
              <a:off x="5169226" y="4314160"/>
              <a:ext cx="1694989" cy="1417891"/>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28575">
              <a:solidFill>
                <a:srgbClr val="CBC5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cxnSp>
          <p:nvCxnSpPr>
            <p:cNvPr id="511" name="Google Shape;511;p9"/>
            <p:cNvCxnSpPr/>
            <p:nvPr/>
          </p:nvCxnSpPr>
          <p:spPr>
            <a:xfrm>
              <a:off x="6725671" y="4597615"/>
              <a:ext cx="3848840" cy="539501"/>
            </a:xfrm>
            <a:prstGeom prst="bentConnector3">
              <a:avLst>
                <a:gd fmla="val 110819" name="adj1"/>
              </a:avLst>
            </a:prstGeom>
            <a:noFill/>
            <a:ln cap="flat" cmpd="sng" w="25400">
              <a:solidFill>
                <a:srgbClr val="CBC5B5"/>
              </a:solidFill>
              <a:prstDash val="solid"/>
              <a:round/>
              <a:headEnd len="sm" w="sm" type="none"/>
              <a:tailEnd len="sm" w="sm" type="none"/>
            </a:ln>
          </p:spPr>
        </p:cxnSp>
        <p:sp>
          <p:nvSpPr>
            <p:cNvPr id="512" name="Google Shape;512;p9"/>
            <p:cNvSpPr txBox="1"/>
            <p:nvPr/>
          </p:nvSpPr>
          <p:spPr>
            <a:xfrm>
              <a:off x="8617910" y="1543889"/>
              <a:ext cx="1956600" cy="3117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chemeClr val="lt1"/>
                </a:buClr>
                <a:buSzPts val="1600"/>
                <a:buFont typeface="Roboto"/>
                <a:buNone/>
              </a:pPr>
              <a:r>
                <a:rPr b="1" lang="en-GB" sz="1600">
                  <a:solidFill>
                    <a:schemeClr val="lt1"/>
                  </a:solidFill>
                  <a:latin typeface="Roboto"/>
                  <a:ea typeface="Roboto"/>
                  <a:cs typeface="Roboto"/>
                  <a:sym typeface="Roboto"/>
                </a:rPr>
                <a:t>ONLINE SALES</a:t>
              </a:r>
              <a:endParaRPr/>
            </a:p>
          </p:txBody>
        </p:sp>
        <p:grpSp>
          <p:nvGrpSpPr>
            <p:cNvPr id="513" name="Google Shape;513;p9"/>
            <p:cNvGrpSpPr/>
            <p:nvPr/>
          </p:nvGrpSpPr>
          <p:grpSpPr>
            <a:xfrm>
              <a:off x="6367876" y="3406814"/>
              <a:ext cx="754603" cy="667172"/>
              <a:chOff x="-4570325" y="2405775"/>
              <a:chExt cx="294600" cy="293825"/>
            </a:xfrm>
          </p:grpSpPr>
          <p:sp>
            <p:nvSpPr>
              <p:cNvPr id="514" name="Google Shape;514;p9"/>
              <p:cNvSpPr/>
              <p:nvPr/>
            </p:nvSpPr>
            <p:spPr>
              <a:xfrm>
                <a:off x="-4570325" y="2405775"/>
                <a:ext cx="294600" cy="293825"/>
              </a:xfrm>
              <a:custGeom>
                <a:rect b="b" l="l" r="r" t="t"/>
                <a:pathLst>
                  <a:path extrusionOk="0" h="11753" w="11784">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15" name="Google Shape;515;p9"/>
              <p:cNvSpPr/>
              <p:nvPr/>
            </p:nvSpPr>
            <p:spPr>
              <a:xfrm>
                <a:off x="-4478175" y="2439650"/>
                <a:ext cx="103975" cy="120525"/>
              </a:xfrm>
              <a:custGeom>
                <a:rect b="b" l="l" r="r" t="t"/>
                <a:pathLst>
                  <a:path extrusionOk="0" h="4821" w="4159">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grpSp>
          <p:nvGrpSpPr>
            <p:cNvPr id="516" name="Google Shape;516;p9"/>
            <p:cNvGrpSpPr/>
            <p:nvPr/>
          </p:nvGrpSpPr>
          <p:grpSpPr>
            <a:xfrm>
              <a:off x="5646726" y="2097428"/>
              <a:ext cx="738466" cy="621623"/>
              <a:chOff x="-5637575" y="2397900"/>
              <a:chExt cx="295400" cy="291450"/>
            </a:xfrm>
          </p:grpSpPr>
          <p:sp>
            <p:nvSpPr>
              <p:cNvPr id="517" name="Google Shape;517;p9"/>
              <p:cNvSpPr/>
              <p:nvPr/>
            </p:nvSpPr>
            <p:spPr>
              <a:xfrm>
                <a:off x="-5575350" y="2547550"/>
                <a:ext cx="79575" cy="88250"/>
              </a:xfrm>
              <a:custGeom>
                <a:rect b="b" l="l" r="r" t="t"/>
                <a:pathLst>
                  <a:path extrusionOk="0" h="3530" w="3183">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18" name="Google Shape;518;p9"/>
              <p:cNvSpPr/>
              <p:nvPr/>
            </p:nvSpPr>
            <p:spPr>
              <a:xfrm>
                <a:off x="-5526500" y="2499525"/>
                <a:ext cx="85075" cy="81725"/>
              </a:xfrm>
              <a:custGeom>
                <a:rect b="b" l="l" r="r" t="t"/>
                <a:pathLst>
                  <a:path extrusionOk="0" h="3269" w="3403">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19" name="Google Shape;519;p9"/>
              <p:cNvSpPr/>
              <p:nvPr/>
            </p:nvSpPr>
            <p:spPr>
              <a:xfrm>
                <a:off x="-5480050" y="2456975"/>
                <a:ext cx="80375" cy="75650"/>
              </a:xfrm>
              <a:custGeom>
                <a:rect b="b" l="l" r="r" t="t"/>
                <a:pathLst>
                  <a:path extrusionOk="0" h="3026" w="3215">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sp>
            <p:nvSpPr>
              <p:cNvPr id="520" name="Google Shape;520;p9"/>
              <p:cNvSpPr/>
              <p:nvPr/>
            </p:nvSpPr>
            <p:spPr>
              <a:xfrm>
                <a:off x="-5637575" y="2397900"/>
                <a:ext cx="295400" cy="291450"/>
              </a:xfrm>
              <a:custGeom>
                <a:rect b="b" l="l" r="r" t="t"/>
                <a:pathLst>
                  <a:path extrusionOk="0" h="11658" w="11816">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sp>
          <p:nvSpPr>
            <p:cNvPr id="521" name="Google Shape;521;p9"/>
            <p:cNvSpPr/>
            <p:nvPr/>
          </p:nvSpPr>
          <p:spPr>
            <a:xfrm>
              <a:off x="5845878" y="4742530"/>
              <a:ext cx="582402" cy="579071"/>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19191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Roboto"/>
                <a:buNone/>
              </a:pPr>
              <a:r>
                <a:t/>
              </a:r>
              <a:endParaRPr sz="18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priteIT - SEO Blue - White BG">
      <a:dk1>
        <a:srgbClr val="333333"/>
      </a:dk1>
      <a:lt1>
        <a:srgbClr val="FFFFFF"/>
      </a:lt1>
      <a:dk2>
        <a:srgbClr val="333333"/>
      </a:dk2>
      <a:lt2>
        <a:srgbClr val="FFFFFF"/>
      </a:lt2>
      <a:accent1>
        <a:srgbClr val="267BB8"/>
      </a:accent1>
      <a:accent2>
        <a:srgbClr val="0E6DB1"/>
      </a:accent2>
      <a:accent3>
        <a:srgbClr val="0C619F"/>
      </a:accent3>
      <a:accent4>
        <a:srgbClr val="0B578D"/>
      </a:accent4>
      <a:accent5>
        <a:srgbClr val="094C7B"/>
      </a:accent5>
      <a:accent6>
        <a:srgbClr val="084169"/>
      </a:accent6>
      <a:hlink>
        <a:srgbClr val="333333"/>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2020-02-21T17:10:47Z</dcterms:created>
  <dc:creator>Jay Chouhan</dc:creator>
</cp:coreProperties>
</file>