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6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9A72-979B-4015-BE7F-671027A7414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3182-5CC5-4375-AE14-40BAA6DD4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5211" y="195511"/>
            <a:ext cx="12292148" cy="6759784"/>
          </a:xfrm>
          <a:prstGeom prst="rect">
            <a:avLst/>
          </a:prstGeom>
        </p:spPr>
      </p:pic>
      <p:sp>
        <p:nvSpPr>
          <p:cNvPr id="3" name="Forma en L 2"/>
          <p:cNvSpPr/>
          <p:nvPr/>
        </p:nvSpPr>
        <p:spPr>
          <a:xfrm rot="18751849">
            <a:off x="4781006" y="1632856"/>
            <a:ext cx="613954" cy="339635"/>
          </a:xfrm>
          <a:prstGeom prst="corner">
            <a:avLst>
              <a:gd name="adj1" fmla="val 31332"/>
              <a:gd name="adj2" fmla="val 2849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Forma en L 3"/>
          <p:cNvSpPr/>
          <p:nvPr/>
        </p:nvSpPr>
        <p:spPr>
          <a:xfrm rot="18751849">
            <a:off x="4781005" y="5586547"/>
            <a:ext cx="613954" cy="339635"/>
          </a:xfrm>
          <a:prstGeom prst="corner">
            <a:avLst>
              <a:gd name="adj1" fmla="val 31332"/>
              <a:gd name="adj2" fmla="val 2849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2069" y="117566"/>
            <a:ext cx="953588" cy="650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NAV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275806" y="117566"/>
            <a:ext cx="8508273" cy="1201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75805" y="5839096"/>
            <a:ext cx="8508273" cy="822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Footer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275804" y="1463041"/>
            <a:ext cx="8508273" cy="423236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397728" y="189411"/>
            <a:ext cx="1815736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20040" y="30371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buscador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255726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20040" y="1649188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categorias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320040" y="357922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favoritos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397728" y="1649189"/>
            <a:ext cx="7837712" cy="689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/>
              <a:t>zapatilla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1464404" y="1677765"/>
            <a:ext cx="1250222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2762252" y="1677765"/>
            <a:ext cx="2381248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descripcion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5200650" y="1677765"/>
            <a:ext cx="1400175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397728" y="2410641"/>
            <a:ext cx="7837712" cy="689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/>
              <a:t>zapatilla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1464404" y="2439217"/>
            <a:ext cx="1250222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2762252" y="2439217"/>
            <a:ext cx="2381248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descripcion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5200650" y="2439217"/>
            <a:ext cx="1400175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1397728" y="3708491"/>
            <a:ext cx="7837712" cy="689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/>
              <a:t>zapatilla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1464404" y="3737067"/>
            <a:ext cx="1250222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2762252" y="3737067"/>
            <a:ext cx="2381248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descripcion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5200650" y="3737067"/>
            <a:ext cx="1400175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1397728" y="4469943"/>
            <a:ext cx="7837712" cy="689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/>
              <a:t>zapatilla</a:t>
            </a:r>
            <a:endParaRPr lang="en-US" dirty="0"/>
          </a:p>
        </p:txBody>
      </p:sp>
      <p:sp>
        <p:nvSpPr>
          <p:cNvPr id="26" name="Rectángulo 25"/>
          <p:cNvSpPr/>
          <p:nvPr/>
        </p:nvSpPr>
        <p:spPr>
          <a:xfrm>
            <a:off x="1464404" y="4498519"/>
            <a:ext cx="1250222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2762252" y="4498519"/>
            <a:ext cx="2381248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descripcion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5200650" y="4498519"/>
            <a:ext cx="1400175" cy="589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6831875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4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2069" y="117566"/>
            <a:ext cx="953588" cy="650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NAV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275806" y="117566"/>
            <a:ext cx="8508273" cy="1201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75805" y="5839096"/>
            <a:ext cx="8508273" cy="822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Footer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273628" y="1463041"/>
            <a:ext cx="8508273" cy="423236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397728" y="189411"/>
            <a:ext cx="1815736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20040" y="30371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buscador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255727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20040" y="1649188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categorias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320040" y="357922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favoritos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1464403" y="1585237"/>
            <a:ext cx="3685901" cy="3863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5248275" y="1585237"/>
            <a:ext cx="4331153" cy="26335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descripcion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601075" y="4362449"/>
            <a:ext cx="978353" cy="11340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volver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5248274" y="4362448"/>
            <a:ext cx="3276601" cy="11340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precio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6831875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2069" y="117566"/>
            <a:ext cx="953588" cy="650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NAV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275806" y="117566"/>
            <a:ext cx="8508273" cy="1201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75805" y="5839096"/>
            <a:ext cx="8508273" cy="822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Footer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273628" y="1463041"/>
            <a:ext cx="8508273" cy="423236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397728" y="189411"/>
            <a:ext cx="1815736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20040" y="30371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buscador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255726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20040" y="1649188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categorias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320040" y="357922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favoritos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551486" y="1585237"/>
            <a:ext cx="7814583" cy="583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1551486" y="2274413"/>
            <a:ext cx="4356464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</a:t>
            </a:r>
            <a:r>
              <a:rPr lang="es-ES" dirty="0" smtClean="0"/>
              <a:t>ombre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6782479" y="2274413"/>
            <a:ext cx="2249805" cy="2120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foto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551486" y="2942549"/>
            <a:ext cx="4356464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Apellido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1551486" y="3579222"/>
            <a:ext cx="4356464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mail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551486" y="4215895"/>
            <a:ext cx="4356464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1551486" y="4890329"/>
            <a:ext cx="4356464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contraseña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6782479" y="4456365"/>
            <a:ext cx="2249805" cy="10010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6831875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 rot="20141097">
            <a:off x="1538623" y="1385182"/>
            <a:ext cx="321781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Agregar </a:t>
            </a:r>
            <a:r>
              <a:rPr lang="es-E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check</a:t>
            </a:r>
            <a:r>
              <a:rPr lang="es-E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box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2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2069" y="117566"/>
            <a:ext cx="953588" cy="650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NAV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275806" y="117566"/>
            <a:ext cx="8508273" cy="1201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Header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75805" y="5839096"/>
            <a:ext cx="8508273" cy="822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Footer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273628" y="1463041"/>
            <a:ext cx="8508273" cy="423236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Main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397728" y="189411"/>
            <a:ext cx="1815736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20040" y="30371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buscador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255726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20040" y="1649188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categorias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320040" y="3579222"/>
            <a:ext cx="757645" cy="1159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favoritos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551486" y="1585237"/>
            <a:ext cx="7814583" cy="583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1551486" y="2372098"/>
            <a:ext cx="4987972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mail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1551486" y="3086694"/>
            <a:ext cx="4987972" cy="56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contraseña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7289074" y="2372097"/>
            <a:ext cx="1743211" cy="12816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ingresar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6831875" y="225335"/>
            <a:ext cx="1323702" cy="986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8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75</Words>
  <Application>Microsoft Office PowerPoint</Application>
  <PresentationFormat>A4 (210 x 297 mm)</PresentationFormat>
  <Paragraphs>73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6</cp:revision>
  <dcterms:created xsi:type="dcterms:W3CDTF">2024-04-09T00:02:34Z</dcterms:created>
  <dcterms:modified xsi:type="dcterms:W3CDTF">2024-04-15T21:07:43Z</dcterms:modified>
</cp:coreProperties>
</file>