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154" autoAdjust="0"/>
  </p:normalViewPr>
  <p:slideViewPr>
    <p:cSldViewPr snapToGrid="0" snapToObjects="1">
      <p:cViewPr varScale="1">
        <p:scale>
          <a:sx n="55" d="100"/>
          <a:sy n="55" d="100"/>
        </p:scale>
        <p:origin x="13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1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3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4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5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4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5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6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3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7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5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">28328 13864 0,'-18'-35'15,"1"35"1,17 35-16,-18 36 16,1-18-16,17-18 0,-18 71 15,18-53-15,18 35 16,-1-53-1,1 36-15,-18-54 16,0 1-16,0-36 16</inkml:trace>
  <inkml:trace contextRef="#ctx0" brushRef="#br0" timeOffset="103500.0926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5">25453 15258 0,'0'35'15,"0"0"-15,18 53 16,-18-17-16,17 52 16,-17-70-16,18 0 15,-18 0-15,0-18 0,17 1 16,-17-1-16,0-17 15,0-1-15</inkml:trace>
  <inkml:trace contextRef="#ctx0" brushRef="#br0" timeOffset="107136.9964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4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09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5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">20532 12912 0,'0'17'0,"35"-17"15,-17 18-15,35-18 16,-18 0-16,18 0 16,-18 0-16,0 18 15,-17-18 1</inkml:trace>
  <inkml:trace contextRef="#ctx0" brushRef="#br0" timeOffset="70009.9661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5">21149 12894 0,'0'0'0,"0"18"109,35-18-93,-17 0-16,0 17 15,-1-17-15,19 0 0,-1 0 16,0 0 0,-17-17-16</inkml:trace>
  <inkml:trace contextRef="#ctx0" brushRef="#br0" timeOffset="76394.4175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3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3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3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6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7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6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6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8">29669 5627 0,'17'0'16,"36"17"-1,71 19 1,-36-19-16,-35 1 16,-53 0-16,0 17 15,-53 18 1,-18 0 0,18-36-16,-17 19 15</inkml:trace>
  <inkml:trace contextRef="#ctx0" brushRef="#br0" timeOffset="337643.3076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1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7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7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3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2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5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2">8061 14111 0,'18'18'0,"35"-18"15,-36 17-15,36-17 16,-35 18-16,-1-18 15</inkml:trace>
  <inkml:trace contextRef="#ctx0" brushRef="#br0" timeOffset="45874.5976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6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5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4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4">18203 16175 0,'0'53'0,"0"-36"16,18 1-16,-18 0 15,18-18 1,-1 0 0</inkml:trace>
  <inkml:trace contextRef="#ctx0" brushRef="#br0" timeOffset="152956.8884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1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19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3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6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3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5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7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2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7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6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3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2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29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3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2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3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3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3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3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4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7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7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6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1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8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2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8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9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3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1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7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9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6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4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5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1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2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8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1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4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3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8">4815 11994 0,'0'71'15,"18"-18"1,-18 17 0,0 1-1,0-36-15,0 18 16,18-53-16,-1 0 16</inkml:trace>
  <inkml:trace contextRef="#ctx0" brushRef="#br0" timeOffset="294539.6976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6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6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19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5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4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5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3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09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3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6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6">9102 2840 0,'53'0'16,"-18"0"-16,35 0 15,-34 0 1,34 0-16,-34 0 15,-19 0-15</inkml:trace>
  <inkml:trace contextRef="#ctx0" brushRef="#br0" timeOffset="194530.9263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3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6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09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6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1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6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7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7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6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6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1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6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6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7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">20020 17974 0,'18'0'0,"-1"0"16,19-18-1</inkml:trace>
  <inkml:trace contextRef="#ctx0" brushRef="#br1" timeOffset="585840.2902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3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1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49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69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3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3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1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7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2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3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3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3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2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09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4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3">26935 18203 0,'70'18'15,"-35"-18"-15,18 0 0,0 18 16,-17-1-16,-19 1 16,-34 17-1,-36 0-15,17-17 16,1 0-16,17-1 15,-17 19-15,18-19 0,34 1 16,1 0-16,52-18 16,-34 0-1,52-18-15,-53 18 16</inkml:trace>
  <inkml:trace contextRef="#ctx0" brushRef="#br0" timeOffset="185895.428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3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5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3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1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39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7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1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4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6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5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4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7">17463 13864 0,'17'18'16,"1"-1"-16,17 19 0,36 52 16,-54-53-16,36 53 15,-53-35 1,0-17-16,0 52 15,-17-35-15,-1-18 0,0 36 16,18-54 0,-17-17-16</inkml:trace>
  <inkml:trace contextRef="#ctx0" brushRef="#br0" timeOffset="45902.7206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4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8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5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2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2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3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2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4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8.png"/><Relationship Id="rId7" Type="http://schemas.openxmlformats.org/officeDocument/2006/relationships/image" Target="../media/image73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3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330.png"/><Relationship Id="rId10" Type="http://schemas.openxmlformats.org/officeDocument/2006/relationships/image" Target="../media/image290.png"/><Relationship Id="rId4" Type="http://schemas.openxmlformats.org/officeDocument/2006/relationships/image" Target="../media/image214.png"/><Relationship Id="rId9" Type="http://schemas.openxmlformats.org/officeDocument/2006/relationships/image" Target="../media/image280.png"/><Relationship Id="rId1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9.png"/><Relationship Id="rId7" Type="http://schemas.openxmlformats.org/officeDocument/2006/relationships/image" Target="../media/image74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6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01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0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0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6.png"/><Relationship Id="rId7" Type="http://schemas.openxmlformats.org/officeDocument/2006/relationships/image" Target="NUL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82.png"/><Relationship Id="rId5" Type="http://schemas.openxmlformats.org/officeDocument/2006/relationships/image" Target="../media/image51.png"/><Relationship Id="rId10" Type="http://schemas.openxmlformats.org/officeDocument/2006/relationships/customXml" Target="../ink/ink7.xml"/><Relationship Id="rId4" Type="http://schemas.openxmlformats.org/officeDocument/2006/relationships/image" Target="../media/image40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25970" y="1881944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8309" y="101214"/>
            <a:ext cx="7557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Shallow Neural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3596" y="2335142"/>
            <a:ext cx="6242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What is a Neural Network?</a:t>
            </a:r>
            <a:endParaRPr lang="hu-HU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2400" dirty="0" err="1"/>
              <a:t>Neural</a:t>
            </a:r>
            <a:r>
              <a:rPr lang="hu-HU" sz="2400" dirty="0"/>
              <a:t> Network </a:t>
            </a:r>
            <a:r>
              <a:rPr lang="hu-HU" sz="2400" dirty="0" err="1"/>
              <a:t>Representation</a:t>
            </a:r>
            <a:endParaRPr lang="hu-HU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Vectorizing across multiple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Justification for vectorized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Recap of vectorizing across multiple examples</a:t>
            </a:r>
            <a:endParaRPr lang="hu-HU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Activation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Computing gradients</a:t>
            </a:r>
            <a:endParaRPr lang="hu-HU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Random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Summary of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503</Words>
  <Application>Microsoft Office PowerPoint</Application>
  <PresentationFormat>Szélesvásznú</PresentationFormat>
  <Paragraphs>139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PowerPoint-bemutató</vt:lpstr>
      <vt:lpstr>What is a Neural Network?</vt:lpstr>
      <vt:lpstr>Neural Network Representation</vt:lpstr>
      <vt:lpstr>PowerPoint-bemutató</vt:lpstr>
      <vt:lpstr>PowerPoint-bemutató</vt:lpstr>
      <vt:lpstr>PowerPoint-bemutató</vt:lpstr>
      <vt:lpstr>PowerPoint-bemutató</vt:lpstr>
      <vt:lpstr>Activation functions</vt:lpstr>
      <vt:lpstr>Sigmoid activation function</vt:lpstr>
      <vt:lpstr>Tanh activation function</vt:lpstr>
      <vt:lpstr>ReLU and Leaky ReLU</vt:lpstr>
      <vt:lpstr>Computing gradients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Szőke Lajos</cp:lastModifiedBy>
  <cp:revision>38</cp:revision>
  <dcterms:created xsi:type="dcterms:W3CDTF">2017-07-05T17:13:12Z</dcterms:created>
  <dcterms:modified xsi:type="dcterms:W3CDTF">2017-12-25T07:13:46Z</dcterms:modified>
</cp:coreProperties>
</file>