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leway Heavy" charset="1" panose="00000000000000000000"/>
      <p:regular r:id="rId12"/>
    </p:embeddedFont>
    <p:embeddedFont>
      <p:font typeface="Garet" charset="1" panose="00000000000000000000"/>
      <p:regular r:id="rId13"/>
    </p:embeddedFont>
    <p:embeddedFont>
      <p:font typeface="Raleway" charset="1" panose="00000000000000000000"/>
      <p:regular r:id="rId14"/>
    </p:embeddedFont>
    <p:embeddedFont>
      <p:font typeface="Garet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326854" y="1028700"/>
            <a:ext cx="5932446" cy="1908594"/>
          </a:xfrm>
          <a:custGeom>
            <a:avLst/>
            <a:gdLst/>
            <a:ahLst/>
            <a:cxnLst/>
            <a:rect r="r" b="b" t="t" l="l"/>
            <a:pathLst>
              <a:path h="1908594" w="5932446">
                <a:moveTo>
                  <a:pt x="0" y="0"/>
                </a:moveTo>
                <a:lnTo>
                  <a:pt x="5932446" y="0"/>
                </a:lnTo>
                <a:lnTo>
                  <a:pt x="5932446" y="1908594"/>
                </a:lnTo>
                <a:lnTo>
                  <a:pt x="0" y="190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12014" y="4451565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MIJA SALUD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67976" y="6737594"/>
            <a:ext cx="5675166" cy="32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Ingeniería en Informática</a:t>
            </a:r>
          </a:p>
        </p:txBody>
      </p:sp>
      <p:sp>
        <p:nvSpPr>
          <p:cNvPr name="TextBox 17" id="17"/>
          <p:cNvSpPr txBox="true"/>
          <p:nvPr/>
        </p:nvSpPr>
        <p:spPr>
          <a:xfrm rot="-17737">
            <a:off x="1309056" y="7397250"/>
            <a:ext cx="5216715" cy="162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Integrantes: Bárbara Poblete, Valentina Rojas, Yasna Vivar.</a:t>
            </a:r>
          </a:p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Docente: Fernando Herrera</a:t>
            </a:r>
          </a:p>
          <a:p>
            <a:pPr algn="l">
              <a:lnSpc>
                <a:spcPts val="3242"/>
              </a:lnSpc>
              <a:spcBef>
                <a:spcPct val="0"/>
              </a:spcBef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Fecha: 18/10/2025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STATUS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076178" y="2441943"/>
            <a:ext cx="6135644" cy="6250543"/>
          </a:xfrm>
          <a:custGeom>
            <a:avLst/>
            <a:gdLst/>
            <a:ahLst/>
            <a:cxnLst/>
            <a:rect r="r" b="b" t="t" l="l"/>
            <a:pathLst>
              <a:path h="6250543" w="6135644">
                <a:moveTo>
                  <a:pt x="0" y="0"/>
                </a:moveTo>
                <a:lnTo>
                  <a:pt x="6135644" y="0"/>
                </a:lnTo>
                <a:lnTo>
                  <a:pt x="6135644" y="6250544"/>
                </a:lnTo>
                <a:lnTo>
                  <a:pt x="0" y="62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EN PROGRESO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561304" y="3783481"/>
            <a:ext cx="5472831" cy="3524819"/>
          </a:xfrm>
          <a:custGeom>
            <a:avLst/>
            <a:gdLst/>
            <a:ahLst/>
            <a:cxnLst/>
            <a:rect r="r" b="b" t="t" l="l"/>
            <a:pathLst>
              <a:path h="3524819" w="5472831">
                <a:moveTo>
                  <a:pt x="0" y="0"/>
                </a:moveTo>
                <a:lnTo>
                  <a:pt x="5472831" y="0"/>
                </a:lnTo>
                <a:lnTo>
                  <a:pt x="5472831" y="3524820"/>
                </a:lnTo>
                <a:lnTo>
                  <a:pt x="0" y="3524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5468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AVANCE DEL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9075" y="3631081"/>
            <a:ext cx="9722229" cy="540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1: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3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2: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4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3: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4: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(En progreso 50%)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5: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6: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7: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1 semana (PENDIENTE)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507417" y="873730"/>
            <a:ext cx="5273166" cy="8539539"/>
          </a:xfrm>
          <a:custGeom>
            <a:avLst/>
            <a:gdLst/>
            <a:ahLst/>
            <a:cxnLst/>
            <a:rect r="r" b="b" t="t" l="l"/>
            <a:pathLst>
              <a:path h="8539539" w="5273166">
                <a:moveTo>
                  <a:pt x="0" y="0"/>
                </a:moveTo>
                <a:lnTo>
                  <a:pt x="5273166" y="0"/>
                </a:lnTo>
                <a:lnTo>
                  <a:pt x="5273166" y="8539540"/>
                </a:lnTo>
                <a:lnTo>
                  <a:pt x="0" y="853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5400000">
            <a:off x="1599858" y="4336995"/>
            <a:ext cx="7605745" cy="161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8"/>
              </a:lnSpc>
            </a:pPr>
            <a:r>
              <a:rPr lang="en-US" b="true" sz="5516" spc="1776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FLUJO FUNCIONARIO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563802" y="760050"/>
            <a:ext cx="7364195" cy="8766899"/>
          </a:xfrm>
          <a:custGeom>
            <a:avLst/>
            <a:gdLst/>
            <a:ahLst/>
            <a:cxnLst/>
            <a:rect r="r" b="b" t="t" l="l"/>
            <a:pathLst>
              <a:path h="8766899" w="7364195">
                <a:moveTo>
                  <a:pt x="0" y="0"/>
                </a:moveTo>
                <a:lnTo>
                  <a:pt x="7364196" y="0"/>
                </a:lnTo>
                <a:lnTo>
                  <a:pt x="7364196" y="8766900"/>
                </a:lnTo>
                <a:lnTo>
                  <a:pt x="0" y="876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5400000">
            <a:off x="1971515" y="4336995"/>
            <a:ext cx="7605745" cy="161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8"/>
              </a:lnSpc>
            </a:pPr>
            <a:r>
              <a:rPr lang="en-US" b="true" sz="5516" spc="1776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FLUJO USUARIO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COMPROMISOS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39784" y="2661046"/>
            <a:ext cx="11008432" cy="503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Ajuste de estilos CSS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Pruebas de botones, login, rutas y almacenamiento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Documentación de errores detectados y correcciones aplicadas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Capturas de pantalla para validación visual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DAG0BbRXXhM</dc:identifier>
  <dcterms:modified xsi:type="dcterms:W3CDTF">2011-08-01T06:04:30Z</dcterms:modified>
  <cp:revision>1</cp:revision>
  <dc:title>Proyecto</dc:title>
</cp:coreProperties>
</file>