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aleway Heavy" charset="1" panose="00000000000000000000"/>
      <p:regular r:id="rId12"/>
    </p:embeddedFont>
    <p:embeddedFont>
      <p:font typeface="Garet" charset="1" panose="00000000000000000000"/>
      <p:regular r:id="rId13"/>
    </p:embeddedFont>
    <p:embeddedFont>
      <p:font typeface="Raleway" charset="1" panose="00000000000000000000"/>
      <p:regular r:id="rId14"/>
    </p:embeddedFont>
    <p:embeddedFont>
      <p:font typeface="Garet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1326854" y="1028700"/>
            <a:ext cx="5932446" cy="1908594"/>
          </a:xfrm>
          <a:custGeom>
            <a:avLst/>
            <a:gdLst/>
            <a:ahLst/>
            <a:cxnLst/>
            <a:rect r="r" b="b" t="t" l="l"/>
            <a:pathLst>
              <a:path h="1908594" w="5932446">
                <a:moveTo>
                  <a:pt x="0" y="0"/>
                </a:moveTo>
                <a:lnTo>
                  <a:pt x="5932446" y="0"/>
                </a:lnTo>
                <a:lnTo>
                  <a:pt x="5932446" y="1908594"/>
                </a:lnTo>
                <a:lnTo>
                  <a:pt x="0" y="190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12014" y="4451565"/>
            <a:ext cx="13663973" cy="223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8"/>
              </a:lnSpc>
            </a:pPr>
            <a:r>
              <a:rPr lang="en-US" b="true" sz="13601" spc="68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MIJA SALUD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67976" y="6737594"/>
            <a:ext cx="5675166" cy="32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Ingeniería en Informática</a:t>
            </a:r>
          </a:p>
        </p:txBody>
      </p:sp>
      <p:sp>
        <p:nvSpPr>
          <p:cNvPr name="TextBox 17" id="17"/>
          <p:cNvSpPr txBox="true"/>
          <p:nvPr/>
        </p:nvSpPr>
        <p:spPr>
          <a:xfrm rot="-17737">
            <a:off x="1309056" y="7397250"/>
            <a:ext cx="5216715" cy="162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Integrantes: Bárbara Poblete, Valentina Rojas, Yasna Vivar.</a:t>
            </a:r>
          </a:p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Docente: Fernando Herrera</a:t>
            </a:r>
          </a:p>
          <a:p>
            <a:pPr algn="l">
              <a:lnSpc>
                <a:spcPts val="3242"/>
              </a:lnSpc>
              <a:spcBef>
                <a:spcPct val="0"/>
              </a:spcBef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Fecha: 11/10/2025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12014" y="319950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STATUS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062612" y="2731081"/>
            <a:ext cx="8162776" cy="4824838"/>
          </a:xfrm>
          <a:custGeom>
            <a:avLst/>
            <a:gdLst/>
            <a:ahLst/>
            <a:cxnLst/>
            <a:rect r="r" b="b" t="t" l="l"/>
            <a:pathLst>
              <a:path h="4824838" w="8162776">
                <a:moveTo>
                  <a:pt x="0" y="0"/>
                </a:moveTo>
                <a:lnTo>
                  <a:pt x="8162776" y="0"/>
                </a:lnTo>
                <a:lnTo>
                  <a:pt x="8162776" y="4824838"/>
                </a:lnTo>
                <a:lnTo>
                  <a:pt x="0" y="4824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EN PROGRESO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235377" y="3408201"/>
            <a:ext cx="4088944" cy="5850099"/>
          </a:xfrm>
          <a:custGeom>
            <a:avLst/>
            <a:gdLst/>
            <a:ahLst/>
            <a:cxnLst/>
            <a:rect r="r" b="b" t="t" l="l"/>
            <a:pathLst>
              <a:path h="5850099" w="4088944">
                <a:moveTo>
                  <a:pt x="0" y="0"/>
                </a:moveTo>
                <a:lnTo>
                  <a:pt x="4088944" y="0"/>
                </a:lnTo>
                <a:lnTo>
                  <a:pt x="4088944" y="5850099"/>
                </a:lnTo>
                <a:lnTo>
                  <a:pt x="0" y="58500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AVANCE DEL 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39075" y="3631081"/>
            <a:ext cx="9722229" cy="540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1: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3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2: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4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3: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4: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(En progreso)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5: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6: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7: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1 semana (PENDIENTE)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EXPLICACIÓN DEL DESVÍO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72338" y="3816184"/>
            <a:ext cx="11127554" cy="206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4282" indent="-272141" lvl="1">
              <a:lnSpc>
                <a:spcPts val="4134"/>
              </a:lnSpc>
              <a:buFont typeface="Arial"/>
              <a:buChar char="•"/>
            </a:pPr>
            <a:r>
              <a:rPr lang="en-US" sz="252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Modelo de Datos: Construimos un borrador del Modelo de Datos y le faltaba algunas cosas como: tipos de dato, tablas de entidad, etc.</a:t>
            </a:r>
          </a:p>
          <a:p>
            <a:pPr algn="l">
              <a:lnSpc>
                <a:spcPts val="4134"/>
              </a:lnSpc>
            </a:pPr>
            <a:r>
              <a:rPr lang="en-US" sz="252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Fue mejorado y corregido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4504017" y="523485"/>
            <a:ext cx="9279966" cy="9240031"/>
          </a:xfrm>
          <a:custGeom>
            <a:avLst/>
            <a:gdLst/>
            <a:ahLst/>
            <a:cxnLst/>
            <a:rect r="r" b="b" t="t" l="l"/>
            <a:pathLst>
              <a:path h="9240031" w="9279966">
                <a:moveTo>
                  <a:pt x="0" y="0"/>
                </a:moveTo>
                <a:lnTo>
                  <a:pt x="9279966" y="0"/>
                </a:lnTo>
                <a:lnTo>
                  <a:pt x="9279966" y="9240030"/>
                </a:lnTo>
                <a:lnTo>
                  <a:pt x="0" y="92400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46" t="-4384" r="0" b="-361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164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COMPROMISOS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9075" y="2638940"/>
            <a:ext cx="6831907" cy="627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707" indent="-299854" lvl="1">
              <a:lnSpc>
                <a:spcPts val="4555"/>
              </a:lnSpc>
              <a:buAutoNum type="arabicPeriod" startAt="1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Visualización de historial clínico por parte del funcionario</a:t>
            </a:r>
          </a:p>
          <a:p>
            <a:pPr algn="l" marL="599707" indent="-299854" lvl="1">
              <a:lnSpc>
                <a:spcPts val="4555"/>
              </a:lnSpc>
              <a:buAutoNum type="arabicPeriod" startAt="1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Registro de llegada del paciente desde app y actualización de estado</a:t>
            </a:r>
          </a:p>
          <a:p>
            <a:pPr algn="l" marL="599707" indent="-299854" lvl="1">
              <a:lnSpc>
                <a:spcPts val="4555"/>
              </a:lnSpc>
              <a:buAutoNum type="arabicPeriod" startAt="1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Asignación manual de tiempo de espera y funcionario responsable</a:t>
            </a:r>
          </a:p>
          <a:p>
            <a:pPr algn="l" marL="599707" indent="-299854" lvl="1">
              <a:lnSpc>
                <a:spcPts val="4555"/>
              </a:lnSpc>
              <a:buAutoNum type="arabicPeriod" startAt="1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Mejora de lógica de flujo del recinto</a:t>
            </a:r>
          </a:p>
          <a:p>
            <a:pPr algn="l" marL="599707" indent="-299854" lvl="1">
              <a:lnSpc>
                <a:spcPts val="4555"/>
              </a:lnSpc>
              <a:buAutoNum type="arabicPeriod" startAt="1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Revisión y ajuste de colecciones en base de datos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3615" y="2638940"/>
            <a:ext cx="6831907" cy="110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707" indent="-299854" lvl="1">
              <a:lnSpc>
                <a:spcPts val="4555"/>
              </a:lnSpc>
              <a:buAutoNum type="arabicPeriod" startAt="1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Diagrama de flujo Usuario</a:t>
            </a:r>
          </a:p>
          <a:p>
            <a:pPr algn="l" marL="599707" indent="-299854" lvl="1">
              <a:lnSpc>
                <a:spcPts val="4555"/>
              </a:lnSpc>
              <a:buAutoNum type="arabicPeriod" startAt="1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Diagrama de flujo Funcionario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DAG0BbRXXhM</dc:identifier>
  <dcterms:modified xsi:type="dcterms:W3CDTF">2011-08-01T06:04:30Z</dcterms:modified>
  <cp:revision>1</cp:revision>
  <dc:title>Proyecto</dc:title>
</cp:coreProperties>
</file>